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3"/>
  </p:notesMasterIdLst>
  <p:handoutMasterIdLst>
    <p:handoutMasterId r:id="rId34"/>
  </p:handoutMasterIdLst>
  <p:sldIdLst>
    <p:sldId id="530" r:id="rId2"/>
    <p:sldId id="528" r:id="rId3"/>
    <p:sldId id="306" r:id="rId4"/>
    <p:sldId id="510" r:id="rId5"/>
    <p:sldId id="509" r:id="rId6"/>
    <p:sldId id="300" r:id="rId7"/>
    <p:sldId id="522" r:id="rId8"/>
    <p:sldId id="302" r:id="rId9"/>
    <p:sldId id="284" r:id="rId10"/>
    <p:sldId id="520" r:id="rId11"/>
    <p:sldId id="462" r:id="rId12"/>
    <p:sldId id="506" r:id="rId13"/>
    <p:sldId id="531" r:id="rId14"/>
    <p:sldId id="285" r:id="rId15"/>
    <p:sldId id="286" r:id="rId16"/>
    <p:sldId id="532" r:id="rId17"/>
    <p:sldId id="289" r:id="rId18"/>
    <p:sldId id="503" r:id="rId19"/>
    <p:sldId id="307" r:id="rId20"/>
    <p:sldId id="288" r:id="rId21"/>
    <p:sldId id="278" r:id="rId22"/>
    <p:sldId id="500" r:id="rId23"/>
    <p:sldId id="294" r:id="rId24"/>
    <p:sldId id="479" r:id="rId25"/>
    <p:sldId id="523" r:id="rId26"/>
    <p:sldId id="436" r:id="rId27"/>
    <p:sldId id="524" r:id="rId28"/>
    <p:sldId id="480" r:id="rId29"/>
    <p:sldId id="279" r:id="rId30"/>
    <p:sldId id="258" r:id="rId31"/>
    <p:sldId id="283" r:id="rId32"/>
  </p:sldIdLst>
  <p:sldSz cx="9144000" cy="5143500" type="screen16x9"/>
  <p:notesSz cx="6858000" cy="9144000"/>
  <p:custDataLst>
    <p:tags r:id="rId35"/>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094">
          <p15:clr>
            <a:srgbClr val="A4A3A4"/>
          </p15:clr>
        </p15:guide>
        <p15:guide id="2" pos="295" userDrawn="1">
          <p15:clr>
            <a:srgbClr val="A4A3A4"/>
          </p15:clr>
        </p15:guide>
        <p15:guide id="3" orient="horz" pos="282" userDrawn="1">
          <p15:clr>
            <a:srgbClr val="A4A3A4"/>
          </p15:clr>
        </p15:guide>
        <p15:guide id="4" pos="2880">
          <p15:clr>
            <a:srgbClr val="A4A3A4"/>
          </p15:clr>
        </p15:guide>
        <p15:guide id="5" orient="horz" pos="1620">
          <p15:clr>
            <a:srgbClr val="A4A3A4"/>
          </p15:clr>
        </p15:guide>
        <p15:guide id="6" pos="5443">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3649"/>
    <a:srgbClr val="4F6383"/>
    <a:srgbClr val="3B4A62"/>
    <a:srgbClr val="313D53"/>
    <a:srgbClr val="223762"/>
    <a:srgbClr val="FEFEFE"/>
    <a:srgbClr val="063D54"/>
    <a:srgbClr val="2E4864"/>
    <a:srgbClr val="10327B"/>
    <a:srgbClr val="E0E0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188" autoAdjust="0"/>
    <p:restoredTop sz="96318" autoAdjust="0"/>
  </p:normalViewPr>
  <p:slideViewPr>
    <p:cSldViewPr snapToGrid="0" showGuides="1">
      <p:cViewPr varScale="1">
        <p:scale>
          <a:sx n="93" d="100"/>
          <a:sy n="93" d="100"/>
        </p:scale>
        <p:origin x="942" y="66"/>
      </p:cViewPr>
      <p:guideLst>
        <p:guide orient="horz" pos="3094"/>
        <p:guide pos="295"/>
        <p:guide orient="horz" pos="282"/>
        <p:guide pos="2880"/>
        <p:guide orient="horz" pos="1620"/>
        <p:guide pos="5443"/>
      </p:guideLst>
    </p:cSldViewPr>
  </p:slideViewPr>
  <p:notesTextViewPr>
    <p:cViewPr>
      <p:scale>
        <a:sx n="1" d="1"/>
        <a:sy n="1" d="1"/>
      </p:scale>
      <p:origin x="0" y="0"/>
    </p:cViewPr>
  </p:notesTextViewPr>
  <p:sorterViewPr>
    <p:cViewPr>
      <p:scale>
        <a:sx n="186" d="100"/>
        <a:sy n="186" d="100"/>
      </p:scale>
      <p:origin x="0" y="0"/>
    </p:cViewPr>
  </p:sorterViewPr>
  <p:notesViewPr>
    <p:cSldViewPr snapToGrid="0">
      <p:cViewPr varScale="1">
        <p:scale>
          <a:sx n="88" d="100"/>
          <a:sy n="88" d="100"/>
        </p:scale>
        <p:origin x="3582"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2DC7E0A-FE25-4298-B2A5-F81E4409DC3D}" type="datetimeFigureOut">
              <a:rPr lang="zh-CN" altLang="en-US" smtClean="0"/>
              <a:t>2021/9/22</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3404E8C-F5F4-4E78-B894-8ABE74AB9ABE}" type="slidenum">
              <a:rPr lang="zh-CN" altLang="en-US" smtClean="0"/>
              <a:t>‹#›</a:t>
            </a:fld>
            <a:endParaRPr lang="zh-CN" altLang="en-US"/>
          </a:p>
        </p:txBody>
      </p:sp>
    </p:spTree>
    <p:extLst>
      <p:ext uri="{BB962C8B-B14F-4D97-AF65-F5344CB8AC3E}">
        <p14:creationId xmlns:p14="http://schemas.microsoft.com/office/powerpoint/2010/main" val="6414232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0DB2BC2-E36F-4014-826D-67C3AA5D550C}" type="datetimeFigureOut">
              <a:rPr lang="zh-CN" altLang="en-US" smtClean="0"/>
              <a:t>2021/9/22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64EC1F-4C1A-4575-A29E-535B091AA911}" type="slidenum">
              <a:rPr lang="zh-CN" altLang="en-US" smtClean="0"/>
              <a:t>‹#›</a:t>
            </a:fld>
            <a:endParaRPr lang="zh-CN" altLang="en-US"/>
          </a:p>
        </p:txBody>
      </p:sp>
    </p:spTree>
    <p:extLst>
      <p:ext uri="{BB962C8B-B14F-4D97-AF65-F5344CB8AC3E}">
        <p14:creationId xmlns:p14="http://schemas.microsoft.com/office/powerpoint/2010/main" val="1566606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HankNguyenn"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1</a:t>
            </a:fld>
            <a:endParaRPr lang="zh-CN" altLang="en-US"/>
          </a:p>
        </p:txBody>
      </p:sp>
    </p:spTree>
    <p:extLst>
      <p:ext uri="{BB962C8B-B14F-4D97-AF65-F5344CB8AC3E}">
        <p14:creationId xmlns:p14="http://schemas.microsoft.com/office/powerpoint/2010/main" val="13802220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DA25CCEA-3F45-46FD-873C-10FB1242F407}" type="slidenum">
              <a:rPr lang="zh-CN" altLang="en-US" smtClean="0"/>
              <a:t>10</a:t>
            </a:fld>
            <a:endParaRPr lang="zh-CN" altLang="en-US"/>
          </a:p>
        </p:txBody>
      </p:sp>
    </p:spTree>
    <p:extLst>
      <p:ext uri="{BB962C8B-B14F-4D97-AF65-F5344CB8AC3E}">
        <p14:creationId xmlns:p14="http://schemas.microsoft.com/office/powerpoint/2010/main" val="37031430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FC721462-D095-4E59-A8AC-4FBA96965AB6}"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3998574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AF154411-6D0A-49A7-81D8-9A845F50F6F8}" type="slidenum">
              <a:rPr lang="zh-CN" altLang="en-US" smtClean="0"/>
              <a:t>12</a:t>
            </a:fld>
            <a:endParaRPr lang="zh-CN" altLang="en-US"/>
          </a:p>
        </p:txBody>
      </p:sp>
    </p:spTree>
    <p:extLst>
      <p:ext uri="{BB962C8B-B14F-4D97-AF65-F5344CB8AC3E}">
        <p14:creationId xmlns:p14="http://schemas.microsoft.com/office/powerpoint/2010/main" val="2137535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14</a:t>
            </a:fld>
            <a:endParaRPr lang="zh-CN" altLang="en-US"/>
          </a:p>
        </p:txBody>
      </p:sp>
    </p:spTree>
    <p:extLst>
      <p:ext uri="{BB962C8B-B14F-4D97-AF65-F5344CB8AC3E}">
        <p14:creationId xmlns:p14="http://schemas.microsoft.com/office/powerpoint/2010/main" val="12680395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15</a:t>
            </a:fld>
            <a:endParaRPr lang="zh-CN" altLang="en-US"/>
          </a:p>
        </p:txBody>
      </p:sp>
    </p:spTree>
    <p:extLst>
      <p:ext uri="{BB962C8B-B14F-4D97-AF65-F5344CB8AC3E}">
        <p14:creationId xmlns:p14="http://schemas.microsoft.com/office/powerpoint/2010/main" val="4976595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17</a:t>
            </a:fld>
            <a:endParaRPr lang="zh-CN" altLang="en-US"/>
          </a:p>
        </p:txBody>
      </p:sp>
    </p:spTree>
    <p:extLst>
      <p:ext uri="{BB962C8B-B14F-4D97-AF65-F5344CB8AC3E}">
        <p14:creationId xmlns:p14="http://schemas.microsoft.com/office/powerpoint/2010/main" val="4247967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B6638619-31E4-4D17-95D0-5E6F081F29A8}" type="slidenum">
              <a:rPr lang="zh-CN" altLang="en-US" smtClean="0"/>
              <a:t>18</a:t>
            </a:fld>
            <a:endParaRPr lang="zh-CN" altLang="en-US"/>
          </a:p>
        </p:txBody>
      </p:sp>
    </p:spTree>
    <p:extLst>
      <p:ext uri="{BB962C8B-B14F-4D97-AF65-F5344CB8AC3E}">
        <p14:creationId xmlns:p14="http://schemas.microsoft.com/office/powerpoint/2010/main" val="20750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19</a:t>
            </a:fld>
            <a:endParaRPr lang="zh-CN" altLang="en-US"/>
          </a:p>
        </p:txBody>
      </p:sp>
    </p:spTree>
    <p:extLst>
      <p:ext uri="{BB962C8B-B14F-4D97-AF65-F5344CB8AC3E}">
        <p14:creationId xmlns:p14="http://schemas.microsoft.com/office/powerpoint/2010/main" val="3854988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US" dirty="0"/>
          </a:p>
        </p:txBody>
      </p:sp>
      <p:sp>
        <p:nvSpPr>
          <p:cNvPr id="4" name="Slide Number Placeholder 3"/>
          <p:cNvSpPr>
            <a:spLocks noGrp="1"/>
          </p:cNvSpPr>
          <p:nvPr>
            <p:ph type="sldNum" sz="quarter" idx="10"/>
          </p:nvPr>
        </p:nvSpPr>
        <p:spPr/>
        <p:txBody>
          <a:bodyPr/>
          <a:lstStyle/>
          <a:p>
            <a:fld id="{1B26791F-BD69-492D-89CD-ACC8E84EC50D}" type="slidenum">
              <a:rPr lang="zh-CN" altLang="en-US" smtClean="0"/>
              <a:t>20</a:t>
            </a:fld>
            <a:endParaRPr lang="zh-CN" altLang="en-US"/>
          </a:p>
        </p:txBody>
      </p:sp>
    </p:spTree>
    <p:extLst>
      <p:ext uri="{BB962C8B-B14F-4D97-AF65-F5344CB8AC3E}">
        <p14:creationId xmlns:p14="http://schemas.microsoft.com/office/powerpoint/2010/main" val="3168408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21</a:t>
            </a:fld>
            <a:endParaRPr lang="zh-CN" altLang="en-US"/>
          </a:p>
        </p:txBody>
      </p:sp>
    </p:spTree>
    <p:extLst>
      <p:ext uri="{BB962C8B-B14F-4D97-AF65-F5344CB8AC3E}">
        <p14:creationId xmlns:p14="http://schemas.microsoft.com/office/powerpoint/2010/main" val="35961951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2</a:t>
            </a:fld>
            <a:endParaRPr lang="zh-CN" altLang="en-US"/>
          </a:p>
        </p:txBody>
      </p:sp>
    </p:spTree>
    <p:extLst>
      <p:ext uri="{BB962C8B-B14F-4D97-AF65-F5344CB8AC3E}">
        <p14:creationId xmlns:p14="http://schemas.microsoft.com/office/powerpoint/2010/main" val="2730944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B6638619-31E4-4D17-95D0-5E6F081F29A8}" type="slidenum">
              <a:rPr lang="zh-CN" altLang="en-US" smtClean="0"/>
              <a:t>22</a:t>
            </a:fld>
            <a:endParaRPr lang="zh-CN" altLang="en-US"/>
          </a:p>
        </p:txBody>
      </p:sp>
    </p:spTree>
    <p:extLst>
      <p:ext uri="{BB962C8B-B14F-4D97-AF65-F5344CB8AC3E}">
        <p14:creationId xmlns:p14="http://schemas.microsoft.com/office/powerpoint/2010/main" val="30174622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23</a:t>
            </a:fld>
            <a:endParaRPr lang="zh-CN" altLang="en-US"/>
          </a:p>
        </p:txBody>
      </p:sp>
    </p:spTree>
    <p:extLst>
      <p:ext uri="{BB962C8B-B14F-4D97-AF65-F5344CB8AC3E}">
        <p14:creationId xmlns:p14="http://schemas.microsoft.com/office/powerpoint/2010/main" val="20806199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FC721462-D095-4E59-A8AC-4FBA96965AB6}" type="slidenum">
              <a:rPr lang="zh-CN" altLang="en-US" smtClean="0">
                <a:solidFill>
                  <a:prstClr val="black"/>
                </a:solidFill>
              </a:rPr>
              <a:pPr/>
              <a:t>24</a:t>
            </a:fld>
            <a:endParaRPr lang="zh-CN" altLang="en-US">
              <a:solidFill>
                <a:prstClr val="black"/>
              </a:solidFill>
            </a:endParaRPr>
          </a:p>
        </p:txBody>
      </p:sp>
    </p:spTree>
    <p:extLst>
      <p:ext uri="{BB962C8B-B14F-4D97-AF65-F5344CB8AC3E}">
        <p14:creationId xmlns:p14="http://schemas.microsoft.com/office/powerpoint/2010/main" val="2080664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DA25CCEA-3F45-46FD-873C-10FB1242F407}" type="slidenum">
              <a:rPr lang="zh-CN" altLang="en-US" smtClean="0"/>
              <a:t>25</a:t>
            </a:fld>
            <a:endParaRPr lang="zh-CN" altLang="en-US"/>
          </a:p>
        </p:txBody>
      </p:sp>
    </p:spTree>
    <p:extLst>
      <p:ext uri="{BB962C8B-B14F-4D97-AF65-F5344CB8AC3E}">
        <p14:creationId xmlns:p14="http://schemas.microsoft.com/office/powerpoint/2010/main" val="23313126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D64EC1F-4C1A-4575-A29E-535B091AA911}" type="slidenum">
              <a:rPr lang="zh-CN" altLang="en-US" smtClean="0"/>
              <a:t>26</a:t>
            </a:fld>
            <a:endParaRPr lang="zh-CN" altLang="en-US"/>
          </a:p>
        </p:txBody>
      </p:sp>
    </p:spTree>
    <p:extLst>
      <p:ext uri="{BB962C8B-B14F-4D97-AF65-F5344CB8AC3E}">
        <p14:creationId xmlns:p14="http://schemas.microsoft.com/office/powerpoint/2010/main" val="26165864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0D64EC1F-4C1A-4575-A29E-535B091AA911}" type="slidenum">
              <a:rPr lang="zh-CN" altLang="en-US" smtClean="0"/>
              <a:t>27</a:t>
            </a:fld>
            <a:endParaRPr lang="zh-CN" altLang="en-US"/>
          </a:p>
        </p:txBody>
      </p:sp>
    </p:spTree>
    <p:extLst>
      <p:ext uri="{BB962C8B-B14F-4D97-AF65-F5344CB8AC3E}">
        <p14:creationId xmlns:p14="http://schemas.microsoft.com/office/powerpoint/2010/main" val="2467408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FC721462-D095-4E59-A8AC-4FBA96965AB6}" type="slidenum">
              <a:rPr lang="zh-CN" altLang="en-US" smtClean="0">
                <a:solidFill>
                  <a:prstClr val="black"/>
                </a:solidFill>
              </a:rPr>
              <a:pPr/>
              <a:t>28</a:t>
            </a:fld>
            <a:endParaRPr lang="zh-CN" altLang="en-US">
              <a:solidFill>
                <a:prstClr val="black"/>
              </a:solidFill>
            </a:endParaRPr>
          </a:p>
        </p:txBody>
      </p:sp>
    </p:spTree>
    <p:extLst>
      <p:ext uri="{BB962C8B-B14F-4D97-AF65-F5344CB8AC3E}">
        <p14:creationId xmlns:p14="http://schemas.microsoft.com/office/powerpoint/2010/main" val="917623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29</a:t>
            </a:fld>
            <a:endParaRPr lang="zh-CN" altLang="en-US"/>
          </a:p>
        </p:txBody>
      </p:sp>
    </p:spTree>
    <p:extLst>
      <p:ext uri="{BB962C8B-B14F-4D97-AF65-F5344CB8AC3E}">
        <p14:creationId xmlns:p14="http://schemas.microsoft.com/office/powerpoint/2010/main" val="18888795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30</a:t>
            </a:fld>
            <a:endParaRPr lang="zh-CN" altLang="en-US"/>
          </a:p>
        </p:txBody>
      </p:sp>
    </p:spTree>
    <p:extLst>
      <p:ext uri="{BB962C8B-B14F-4D97-AF65-F5344CB8AC3E}">
        <p14:creationId xmlns:p14="http://schemas.microsoft.com/office/powerpoint/2010/main" val="2593364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31</a:t>
            </a:fld>
            <a:endParaRPr lang="zh-CN" altLang="en-US"/>
          </a:p>
        </p:txBody>
      </p:sp>
    </p:spTree>
    <p:extLst>
      <p:ext uri="{BB962C8B-B14F-4D97-AF65-F5344CB8AC3E}">
        <p14:creationId xmlns:p14="http://schemas.microsoft.com/office/powerpoint/2010/main" val="17455436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3</a:t>
            </a:fld>
            <a:endParaRPr lang="zh-CN" altLang="en-US"/>
          </a:p>
        </p:txBody>
      </p:sp>
    </p:spTree>
    <p:extLst>
      <p:ext uri="{BB962C8B-B14F-4D97-AF65-F5344CB8AC3E}">
        <p14:creationId xmlns:p14="http://schemas.microsoft.com/office/powerpoint/2010/main" val="4120169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DA25CCEA-3F45-46FD-873C-10FB1242F407}" type="slidenum">
              <a:rPr lang="zh-CN" altLang="en-US" smtClean="0"/>
              <a:t>4</a:t>
            </a:fld>
            <a:endParaRPr lang="zh-CN" altLang="en-US"/>
          </a:p>
        </p:txBody>
      </p:sp>
    </p:spTree>
    <p:extLst>
      <p:ext uri="{BB962C8B-B14F-4D97-AF65-F5344CB8AC3E}">
        <p14:creationId xmlns:p14="http://schemas.microsoft.com/office/powerpoint/2010/main" val="32462361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DA25CCEA-3F45-46FD-873C-10FB1242F407}" type="slidenum">
              <a:rPr lang="zh-CN" altLang="en-US" smtClean="0"/>
              <a:t>5</a:t>
            </a:fld>
            <a:endParaRPr lang="zh-CN" altLang="en-US"/>
          </a:p>
        </p:txBody>
      </p:sp>
    </p:spTree>
    <p:extLst>
      <p:ext uri="{BB962C8B-B14F-4D97-AF65-F5344CB8AC3E}">
        <p14:creationId xmlns:p14="http://schemas.microsoft.com/office/powerpoint/2010/main" val="11142720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6</a:t>
            </a:fld>
            <a:endParaRPr lang="zh-CN" altLang="en-US"/>
          </a:p>
        </p:txBody>
      </p:sp>
    </p:spTree>
    <p:extLst>
      <p:ext uri="{BB962C8B-B14F-4D97-AF65-F5344CB8AC3E}">
        <p14:creationId xmlns:p14="http://schemas.microsoft.com/office/powerpoint/2010/main" val="41358963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zh-CN" altLang="en-US" dirty="0"/>
          </a:p>
        </p:txBody>
      </p:sp>
      <p:sp>
        <p:nvSpPr>
          <p:cNvPr id="4" name="灯片编号占位符 3"/>
          <p:cNvSpPr>
            <a:spLocks noGrp="1"/>
          </p:cNvSpPr>
          <p:nvPr>
            <p:ph type="sldNum" sz="quarter" idx="10"/>
          </p:nvPr>
        </p:nvSpPr>
        <p:spPr/>
        <p:txBody>
          <a:bodyPr/>
          <a:lstStyle/>
          <a:p>
            <a:fld id="{DA25CCEA-3F45-46FD-873C-10FB1242F407}" type="slidenum">
              <a:rPr lang="zh-CN" altLang="en-US" smtClean="0"/>
              <a:t>7</a:t>
            </a:fld>
            <a:endParaRPr lang="zh-CN" altLang="en-US"/>
          </a:p>
        </p:txBody>
      </p:sp>
    </p:spTree>
    <p:extLst>
      <p:ext uri="{BB962C8B-B14F-4D97-AF65-F5344CB8AC3E}">
        <p14:creationId xmlns:p14="http://schemas.microsoft.com/office/powerpoint/2010/main" val="3181936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8</a:t>
            </a:fld>
            <a:endParaRPr lang="zh-CN" altLang="en-US"/>
          </a:p>
        </p:txBody>
      </p:sp>
    </p:spTree>
    <p:extLst>
      <p:ext uri="{BB962C8B-B14F-4D97-AF65-F5344CB8AC3E}">
        <p14:creationId xmlns:p14="http://schemas.microsoft.com/office/powerpoint/2010/main" val="2069617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G" dirty="0" err="1"/>
              <a:t>Giáo</a:t>
            </a:r>
            <a:r>
              <a:rPr lang="en-SG" dirty="0"/>
              <a:t> </a:t>
            </a:r>
            <a:r>
              <a:rPr lang="en-SG" dirty="0" err="1"/>
              <a:t>án</a:t>
            </a:r>
            <a:r>
              <a:rPr lang="en-SG" dirty="0"/>
              <a:t> </a:t>
            </a:r>
            <a:r>
              <a:rPr lang="en-SG" dirty="0" err="1"/>
              <a:t>của</a:t>
            </a:r>
            <a:r>
              <a:rPr lang="en-SG" dirty="0"/>
              <a:t> </a:t>
            </a:r>
            <a:r>
              <a:rPr lang="en-SG" dirty="0" err="1"/>
              <a:t>Hạnh</a:t>
            </a:r>
            <a:r>
              <a:rPr lang="en-SG" dirty="0"/>
              <a:t> </a:t>
            </a:r>
            <a:r>
              <a:rPr lang="en-SG" dirty="0" err="1"/>
              <a:t>Nguyễn</a:t>
            </a:r>
            <a:r>
              <a:rPr lang="en-SG" dirty="0"/>
              <a:t>: </a:t>
            </a:r>
            <a:r>
              <a:rPr lang="en-SG" dirty="0">
                <a:hlinkClick r:id="rId3"/>
              </a:rPr>
              <a:t>https://www.facebook.com/HankNguyenn</a:t>
            </a:r>
            <a:endParaRPr lang="en-SG" dirty="0"/>
          </a:p>
          <a:p>
            <a:endParaRPr lang="en-SG" dirty="0"/>
          </a:p>
        </p:txBody>
      </p:sp>
      <p:sp>
        <p:nvSpPr>
          <p:cNvPr id="4" name="Slide Number Placeholder 3"/>
          <p:cNvSpPr>
            <a:spLocks noGrp="1"/>
          </p:cNvSpPr>
          <p:nvPr>
            <p:ph type="sldNum" sz="quarter" idx="5"/>
          </p:nvPr>
        </p:nvSpPr>
        <p:spPr/>
        <p:txBody>
          <a:bodyPr/>
          <a:lstStyle/>
          <a:p>
            <a:fld id="{0D64EC1F-4C1A-4575-A29E-535B091AA911}" type="slidenum">
              <a:rPr lang="zh-CN" altLang="en-US" smtClean="0"/>
              <a:t>9</a:t>
            </a:fld>
            <a:endParaRPr lang="zh-CN" altLang="en-US"/>
          </a:p>
        </p:txBody>
      </p:sp>
    </p:spTree>
    <p:extLst>
      <p:ext uri="{BB962C8B-B14F-4D97-AF65-F5344CB8AC3E}">
        <p14:creationId xmlns:p14="http://schemas.microsoft.com/office/powerpoint/2010/main" val="21917208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3" name="矩形 2"/>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Blank-2">
    <p:spTree>
      <p:nvGrpSpPr>
        <p:cNvPr id="1" name=""/>
        <p:cNvGrpSpPr/>
        <p:nvPr/>
      </p:nvGrpSpPr>
      <p:grpSpPr>
        <a:xfrm>
          <a:off x="0" y="0"/>
          <a:ext cx="0" cy="0"/>
          <a:chOff x="0" y="0"/>
          <a:chExt cx="0" cy="0"/>
        </a:xfrm>
      </p:grpSpPr>
    </p:spTree>
    <p:extLst>
      <p:ext uri="{BB962C8B-B14F-4D97-AF65-F5344CB8AC3E}">
        <p14:creationId xmlns:p14="http://schemas.microsoft.com/office/powerpoint/2010/main" val="990970357"/>
      </p:ext>
    </p:extLst>
  </p:cSld>
  <p:clrMapOvr>
    <a:masterClrMapping/>
  </p:clrMapOvr>
  <p:transition spd="slow">
    <p:wipe/>
  </p:transition>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8_side placeholder left full">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5078896" cy="5143500"/>
          </a:xfrm>
          <a:prstGeom prst="rect">
            <a:avLst/>
          </a:prstGeom>
        </p:spPr>
        <p:txBody>
          <a:bodyPr/>
          <a:lstStyle/>
          <a:p>
            <a:endParaRPr lang="id-ID"/>
          </a:p>
        </p:txBody>
      </p:sp>
    </p:spTree>
    <p:extLst>
      <p:ext uri="{BB962C8B-B14F-4D97-AF65-F5344CB8AC3E}">
        <p14:creationId xmlns:p14="http://schemas.microsoft.com/office/powerpoint/2010/main" val="2098774887"/>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ight Half Pictgure in Page">
    <p:spTree>
      <p:nvGrpSpPr>
        <p:cNvPr id="1" name=""/>
        <p:cNvGrpSpPr/>
        <p:nvPr/>
      </p:nvGrpSpPr>
      <p:grpSpPr>
        <a:xfrm>
          <a:off x="0" y="0"/>
          <a:ext cx="0" cy="0"/>
          <a:chOff x="0" y="0"/>
          <a:chExt cx="0" cy="0"/>
        </a:xfrm>
      </p:grpSpPr>
      <p:sp>
        <p:nvSpPr>
          <p:cNvPr id="7" name="Picture Placeholder 3"/>
          <p:cNvSpPr>
            <a:spLocks noGrp="1"/>
          </p:cNvSpPr>
          <p:nvPr>
            <p:ph type="pic" sz="quarter" idx="10"/>
          </p:nvPr>
        </p:nvSpPr>
        <p:spPr>
          <a:xfrm>
            <a:off x="4572000" y="1"/>
            <a:ext cx="4572000" cy="5143499"/>
          </a:xfrm>
          <a:prstGeom prst="rect">
            <a:avLst/>
          </a:prstGeom>
          <a:ln w="9525">
            <a:noFill/>
          </a:ln>
        </p:spPr>
        <p:txBody>
          <a:bodyPr/>
          <a:lstStyle>
            <a:lvl1pPr>
              <a:defRPr sz="1200">
                <a:solidFill>
                  <a:schemeClr val="accent4"/>
                </a:solidFill>
                <a:latin typeface="Lato" panose="020F0502020204030203" pitchFamily="34" charset="0"/>
              </a:defRPr>
            </a:lvl1pPr>
          </a:lstStyle>
          <a:p>
            <a:endParaRPr lang="en-US"/>
          </a:p>
        </p:txBody>
      </p:sp>
    </p:spTree>
    <p:extLst>
      <p:ext uri="{BB962C8B-B14F-4D97-AF65-F5344CB8AC3E}">
        <p14:creationId xmlns:p14="http://schemas.microsoft.com/office/powerpoint/2010/main" val="587386809"/>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5297698"/>
      </p:ext>
    </p:extLst>
  </p:cSld>
  <p:clrMapOvr>
    <a:masterClrMapping/>
  </p:clrMapOvr>
  <p:transition spd="slow">
    <p:wipe/>
  </p:transition>
  <p:extLst>
    <p:ext uri="{DCECCB84-F9BA-43D5-87BE-67443E8EF086}">
      <p15:sldGuideLst xmlns:p15="http://schemas.microsoft.com/office/powerpoint/2012/main">
        <p15:guide id="1" orient="horz" pos="2700">
          <p15:clr>
            <a:srgbClr val="FBAE40"/>
          </p15:clr>
        </p15:guide>
        <p15:guide id="2" pos="5384">
          <p15:clr>
            <a:srgbClr val="FBAE40"/>
          </p15:clr>
        </p15:guide>
        <p15:guide id="3" pos="374">
          <p15:clr>
            <a:srgbClr val="FBAE40"/>
          </p15:clr>
        </p15:guide>
        <p15:guide id="4" orient="horz" pos="306">
          <p15:clr>
            <a:srgbClr val="FBAE40"/>
          </p15:clr>
        </p15:guide>
        <p15:guide id="5" orient="horz" pos="97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节标题">
    <p:spTree>
      <p:nvGrpSpPr>
        <p:cNvPr id="1" name=""/>
        <p:cNvGrpSpPr/>
        <p:nvPr/>
      </p:nvGrpSpPr>
      <p:grpSpPr>
        <a:xfrm>
          <a:off x="0" y="0"/>
          <a:ext cx="0" cy="0"/>
          <a:chOff x="0" y="0"/>
          <a:chExt cx="0" cy="0"/>
        </a:xfrm>
      </p:grpSpPr>
      <p:sp>
        <p:nvSpPr>
          <p:cNvPr id="4" name="日期占位符 3">
            <a:extLst>
              <a:ext uri="{FF2B5EF4-FFF2-40B4-BE49-F238E27FC236}">
                <a16:creationId xmlns:a16="http://schemas.microsoft.com/office/drawing/2014/main" xmlns="" id="{7C436850-11B6-41F7-B650-85F4C2FF1036}"/>
              </a:ext>
            </a:extLst>
          </p:cNvPr>
          <p:cNvSpPr>
            <a:spLocks noGrp="1"/>
          </p:cNvSpPr>
          <p:nvPr>
            <p:ph type="dt" sz="half" idx="10"/>
          </p:nvPr>
        </p:nvSpPr>
        <p:spPr>
          <a:xfrm>
            <a:off x="628650" y="4767263"/>
            <a:ext cx="2057400" cy="273844"/>
          </a:xfrm>
          <a:prstGeom prst="rect">
            <a:avLst/>
          </a:prstGeom>
        </p:spPr>
        <p:txBody>
          <a:bodyPr/>
          <a:lstStyle/>
          <a:p>
            <a:fld id="{C03DE807-215E-47EB-B84B-198322179C58}" type="datetimeFigureOut">
              <a:rPr lang="zh-CN" altLang="en-US" smtClean="0"/>
              <a:t>2021/9/22</a:t>
            </a:fld>
            <a:endParaRPr lang="zh-CN" altLang="en-US"/>
          </a:p>
        </p:txBody>
      </p:sp>
      <p:sp>
        <p:nvSpPr>
          <p:cNvPr id="5" name="页脚占位符 4">
            <a:extLst>
              <a:ext uri="{FF2B5EF4-FFF2-40B4-BE49-F238E27FC236}">
                <a16:creationId xmlns:a16="http://schemas.microsoft.com/office/drawing/2014/main" xmlns="" id="{4EE51AAB-B4B3-4EFA-A3AF-CC0FDABD7835}"/>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xmlns="" id="{2F9B5659-99B8-46BE-AC97-3E11A2BB5A05}"/>
              </a:ext>
            </a:extLst>
          </p:cNvPr>
          <p:cNvSpPr>
            <a:spLocks noGrp="1"/>
          </p:cNvSpPr>
          <p:nvPr>
            <p:ph type="sldNum" sz="quarter" idx="12"/>
          </p:nvPr>
        </p:nvSpPr>
        <p:spPr>
          <a:xfrm>
            <a:off x="6457950" y="4767263"/>
            <a:ext cx="2057400" cy="273844"/>
          </a:xfrm>
          <a:prstGeom prst="rect">
            <a:avLst/>
          </a:prstGeom>
        </p:spPr>
        <p:txBody>
          <a:bodyPr/>
          <a:lstStyle/>
          <a:p>
            <a:fld id="{42C4D9BF-80BE-46C2-A213-B29FE6F6BA11}" type="slidenum">
              <a:rPr lang="zh-CN" altLang="en-US" smtClean="0"/>
              <a:t>‹#›</a:t>
            </a:fld>
            <a:endParaRPr lang="zh-CN" altLang="en-US"/>
          </a:p>
        </p:txBody>
      </p:sp>
      <p:pic>
        <p:nvPicPr>
          <p:cNvPr id="7" name="图片 6">
            <a:extLst>
              <a:ext uri="{FF2B5EF4-FFF2-40B4-BE49-F238E27FC236}">
                <a16:creationId xmlns:a16="http://schemas.microsoft.com/office/drawing/2014/main" xmlns="" id="{CE8AA70A-63EE-49D9-B322-16CE2C07F3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grpSp>
        <p:nvGrpSpPr>
          <p:cNvPr id="10" name="组合 9">
            <a:extLst>
              <a:ext uri="{FF2B5EF4-FFF2-40B4-BE49-F238E27FC236}">
                <a16:creationId xmlns:a16="http://schemas.microsoft.com/office/drawing/2014/main" xmlns="" id="{F87BE08F-E31D-4936-BC0D-90B799AB71A8}"/>
              </a:ext>
            </a:extLst>
          </p:cNvPr>
          <p:cNvGrpSpPr/>
          <p:nvPr userDrawn="1"/>
        </p:nvGrpSpPr>
        <p:grpSpPr>
          <a:xfrm>
            <a:off x="194035" y="204620"/>
            <a:ext cx="711088" cy="307777"/>
            <a:chOff x="258713" y="272826"/>
            <a:chExt cx="948117" cy="410369"/>
          </a:xfrm>
        </p:grpSpPr>
        <p:sp>
          <p:nvSpPr>
            <p:cNvPr id="8" name="矩形: 圆角 7">
              <a:extLst>
                <a:ext uri="{FF2B5EF4-FFF2-40B4-BE49-F238E27FC236}">
                  <a16:creationId xmlns:a16="http://schemas.microsoft.com/office/drawing/2014/main" xmlns="" id="{CD492E72-DDB3-4C21-8B24-0558174FB408}"/>
                </a:ext>
              </a:extLst>
            </p:cNvPr>
            <p:cNvSpPr/>
            <p:nvPr userDrawn="1"/>
          </p:nvSpPr>
          <p:spPr>
            <a:xfrm>
              <a:off x="338202" y="302725"/>
              <a:ext cx="789139" cy="340313"/>
            </a:xfrm>
            <a:prstGeom prst="roundRect">
              <a:avLst/>
            </a:prstGeom>
            <a:no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9" name="矩形 8">
              <a:extLst>
                <a:ext uri="{FF2B5EF4-FFF2-40B4-BE49-F238E27FC236}">
                  <a16:creationId xmlns:a16="http://schemas.microsoft.com/office/drawing/2014/main" xmlns="" id="{E8AAA358-6EF6-44F3-A777-EAD63C281FBC}"/>
                </a:ext>
              </a:extLst>
            </p:cNvPr>
            <p:cNvSpPr/>
            <p:nvPr userDrawn="1"/>
          </p:nvSpPr>
          <p:spPr>
            <a:xfrm>
              <a:off x="258713" y="272826"/>
              <a:ext cx="948117" cy="410369"/>
            </a:xfrm>
            <a:prstGeom prst="rect">
              <a:avLst/>
            </a:prstGeom>
          </p:spPr>
          <p:txBody>
            <a:bodyPr wrap="square">
              <a:spAutoFit/>
            </a:bodyPr>
            <a:lstStyle/>
            <a:p>
              <a:pPr algn="ctr"/>
              <a:r>
                <a:rPr lang="en-US" altLang="zh-CN" sz="1400" i="0" dirty="0">
                  <a:solidFill>
                    <a:schemeClr val="tx1">
                      <a:lumMod val="75000"/>
                      <a:lumOff val="25000"/>
                    </a:schemeClr>
                  </a:solidFill>
                  <a:latin typeface="Agency FB" panose="020B0503020202020204" pitchFamily="34" charset="0"/>
                  <a:cs typeface="Segoe UI" panose="020B0502040204020203" pitchFamily="34" charset="0"/>
                </a:rPr>
                <a:t>LOGO</a:t>
              </a:r>
              <a:endParaRPr lang="zh-CN" altLang="en-US" sz="1400" i="0" dirty="0">
                <a:solidFill>
                  <a:schemeClr val="tx1">
                    <a:lumMod val="75000"/>
                    <a:lumOff val="25000"/>
                  </a:schemeClr>
                </a:solidFill>
                <a:latin typeface="Agency FB" panose="020B0503020202020204" pitchFamily="34" charset="0"/>
                <a:cs typeface="Segoe UI" panose="020B0502040204020203" pitchFamily="34" charset="0"/>
              </a:endParaRPr>
            </a:p>
          </p:txBody>
        </p:sp>
      </p:grpSp>
    </p:spTree>
    <p:extLst>
      <p:ext uri="{BB962C8B-B14F-4D97-AF65-F5344CB8AC3E}">
        <p14:creationId xmlns:p14="http://schemas.microsoft.com/office/powerpoint/2010/main" val="10900225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349208"/>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176293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264134151"/>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986812362"/>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870748433"/>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4" name="矩形 3"/>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Picture Placeholder 7"/>
          <p:cNvSpPr>
            <a:spLocks noGrp="1"/>
          </p:cNvSpPr>
          <p:nvPr>
            <p:ph type="pic" sz="quarter" idx="12"/>
          </p:nvPr>
        </p:nvSpPr>
        <p:spPr>
          <a:xfrm>
            <a:off x="337511" y="1088314"/>
            <a:ext cx="8499413" cy="2734860"/>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328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1" name="图片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12" name="矩形 11"/>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Picture Placeholder 7"/>
          <p:cNvSpPr>
            <a:spLocks noGrp="1"/>
          </p:cNvSpPr>
          <p:nvPr>
            <p:ph type="pic" sz="quarter" idx="12"/>
          </p:nvPr>
        </p:nvSpPr>
        <p:spPr>
          <a:xfrm>
            <a:off x="4921458" y="781003"/>
            <a:ext cx="1836773" cy="20461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2" name="Picture Placeholder 7"/>
          <p:cNvSpPr>
            <a:spLocks noGrp="1"/>
          </p:cNvSpPr>
          <p:nvPr>
            <p:ph type="pic" sz="quarter" idx="13"/>
          </p:nvPr>
        </p:nvSpPr>
        <p:spPr>
          <a:xfrm>
            <a:off x="6824904" y="2328028"/>
            <a:ext cx="1836773" cy="2519065"/>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3" name="Picture Placeholder 7"/>
          <p:cNvSpPr>
            <a:spLocks noGrp="1"/>
          </p:cNvSpPr>
          <p:nvPr>
            <p:ph type="pic" sz="quarter" idx="14"/>
          </p:nvPr>
        </p:nvSpPr>
        <p:spPr>
          <a:xfrm>
            <a:off x="6824904" y="777552"/>
            <a:ext cx="1836773" cy="1473306"/>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4" name="Picture Placeholder 7"/>
          <p:cNvSpPr>
            <a:spLocks noGrp="1"/>
          </p:cNvSpPr>
          <p:nvPr>
            <p:ph type="pic" sz="quarter" idx="15"/>
          </p:nvPr>
        </p:nvSpPr>
        <p:spPr>
          <a:xfrm>
            <a:off x="4921458" y="2911151"/>
            <a:ext cx="1836773" cy="1935942"/>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6" name="图片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7" name="矩形 6"/>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Picture Placeholder 7"/>
          <p:cNvSpPr>
            <a:spLocks noGrp="1"/>
          </p:cNvSpPr>
          <p:nvPr>
            <p:ph type="pic" sz="quarter" idx="12"/>
          </p:nvPr>
        </p:nvSpPr>
        <p:spPr>
          <a:xfrm>
            <a:off x="842416" y="1443476"/>
            <a:ext cx="1836773" cy="20461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0" name="Picture Placeholder 7"/>
          <p:cNvSpPr>
            <a:spLocks noGrp="1"/>
          </p:cNvSpPr>
          <p:nvPr>
            <p:ph type="pic" sz="quarter" idx="13"/>
          </p:nvPr>
        </p:nvSpPr>
        <p:spPr>
          <a:xfrm>
            <a:off x="2773829" y="1443476"/>
            <a:ext cx="1836773" cy="20461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5" name="Picture Placeholder 7"/>
          <p:cNvSpPr>
            <a:spLocks noGrp="1"/>
          </p:cNvSpPr>
          <p:nvPr>
            <p:ph type="pic" sz="quarter" idx="14"/>
          </p:nvPr>
        </p:nvSpPr>
        <p:spPr>
          <a:xfrm>
            <a:off x="4705242" y="1443476"/>
            <a:ext cx="1836773" cy="20461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
        <p:nvSpPr>
          <p:cNvPr id="26" name="Picture Placeholder 7"/>
          <p:cNvSpPr>
            <a:spLocks noGrp="1"/>
          </p:cNvSpPr>
          <p:nvPr>
            <p:ph type="pic" sz="quarter" idx="15"/>
          </p:nvPr>
        </p:nvSpPr>
        <p:spPr>
          <a:xfrm>
            <a:off x="6636655" y="1443475"/>
            <a:ext cx="1836773" cy="2046173"/>
          </a:xfrm>
          <a:prstGeom prst="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defRPr lang="en-US" sz="1200">
                <a:solidFill>
                  <a:schemeClr val="tx1">
                    <a:lumMod val="85000"/>
                    <a:lumOff val="15000"/>
                  </a:schemeClr>
                </a:solidFill>
                <a:latin typeface="+mj-lt"/>
              </a:defRPr>
            </a:lvl1pPr>
          </a:lstStyle>
          <a:p>
            <a:pPr marL="0" lvl="0" algn="ctr"/>
            <a:endParaRPr lang="en-US"/>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3" name="矩形 2"/>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4_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8" name="矩形 7"/>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650" y="4767263"/>
            <a:ext cx="2057400" cy="273844"/>
          </a:xfrm>
          <a:prstGeom prst="rect">
            <a:avLst/>
          </a:prstGeom>
        </p:spPr>
        <p:txBody>
          <a:bodyPr/>
          <a:lstStyle/>
          <a:p>
            <a:fld id="{53B7F2D0-5C61-4ECD-8EF0-7DC153D82996}" type="datetimeFigureOut">
              <a:rPr lang="zh-CN" altLang="en-US" smtClean="0">
                <a:solidFill>
                  <a:prstClr val="black">
                    <a:tint val="75000"/>
                  </a:prstClr>
                </a:solidFill>
              </a:rPr>
              <a:pPr/>
              <a:t>2021/9/22</a:t>
            </a:fld>
            <a:endParaRPr lang="zh-CN" altLang="en-US">
              <a:solidFill>
                <a:prstClr val="black">
                  <a:tint val="75000"/>
                </a:prstClr>
              </a:solidFill>
            </a:endParaRPr>
          </a:p>
        </p:txBody>
      </p:sp>
      <p:sp>
        <p:nvSpPr>
          <p:cNvPr id="5" name="页脚占位符 4"/>
          <p:cNvSpPr>
            <a:spLocks noGrp="1"/>
          </p:cNvSpPr>
          <p:nvPr>
            <p:ph type="ftr" sz="quarter" idx="11"/>
          </p:nvPr>
        </p:nvSpPr>
        <p:spPr>
          <a:xfrm>
            <a:off x="3028950" y="4767263"/>
            <a:ext cx="3086100" cy="273844"/>
          </a:xfrm>
          <a:prstGeom prst="rect">
            <a:avLst/>
          </a:prstGeom>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a:xfrm>
            <a:off x="6457950" y="4767263"/>
            <a:ext cx="2057400" cy="273844"/>
          </a:xfrm>
          <a:prstGeom prst="rect">
            <a:avLst/>
          </a:prstGeom>
        </p:spPr>
        <p:txBody>
          <a:bodyPr/>
          <a:lstStyle/>
          <a:p>
            <a:fld id="{ABC027CB-4B16-4B21-A276-8705E54D5316}"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15811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3" name="矩形 2"/>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6802984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 Team Subtitle 2">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13" name="矩形 12"/>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685800" y="209971"/>
            <a:ext cx="7772400" cy="613171"/>
          </a:xfrm>
          <a:prstGeom prst="rect">
            <a:avLst/>
          </a:prstGeom>
        </p:spPr>
        <p:txBody>
          <a:bodyPr/>
          <a:lstStyle/>
          <a:p>
            <a:r>
              <a:rPr lang="en-US"/>
              <a:t>Click to edit Master title style</a:t>
            </a:r>
          </a:p>
        </p:txBody>
      </p:sp>
      <p:sp>
        <p:nvSpPr>
          <p:cNvPr id="4" name="Picture Placeholder 3"/>
          <p:cNvSpPr>
            <a:spLocks noGrp="1"/>
          </p:cNvSpPr>
          <p:nvPr>
            <p:ph type="pic" sz="quarter" idx="10"/>
          </p:nvPr>
        </p:nvSpPr>
        <p:spPr>
          <a:xfrm>
            <a:off x="916202"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539441" y="2442744"/>
            <a:ext cx="1802967" cy="1802414"/>
          </a:xfrm>
          <a:prstGeom prst="rect">
            <a:avLst/>
          </a:prstGeo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098"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2642337" y="2442744"/>
            <a:ext cx="1802967" cy="1802414"/>
          </a:xfrm>
          <a:prstGeom prst="rect">
            <a:avLst/>
          </a:prstGeo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5"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4745234" y="2442744"/>
            <a:ext cx="1802967" cy="1802414"/>
          </a:xfrm>
          <a:prstGeom prst="rect">
            <a:avLst/>
          </a:prstGeo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a:prstGeom prst="rect">
            <a:avLst/>
          </a:prstGeo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
        <p:nvSpPr>
          <p:cNvPr id="10" name="Picture Placeholder 3"/>
          <p:cNvSpPr>
            <a:spLocks noGrp="1"/>
          </p:cNvSpPr>
          <p:nvPr>
            <p:ph type="pic" sz="quarter" idx="42"/>
          </p:nvPr>
        </p:nvSpPr>
        <p:spPr>
          <a:xfrm>
            <a:off x="7224892"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11" name="Content Placeholder 13"/>
          <p:cNvSpPr>
            <a:spLocks noGrp="1"/>
          </p:cNvSpPr>
          <p:nvPr>
            <p:ph sz="quarter" idx="43" hasCustomPrompt="1"/>
          </p:nvPr>
        </p:nvSpPr>
        <p:spPr>
          <a:xfrm>
            <a:off x="6848131" y="2442744"/>
            <a:ext cx="1802967" cy="1802414"/>
          </a:xfrm>
          <a:prstGeom prst="rect">
            <a:avLst/>
          </a:prstGeo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Tree>
    <p:extLst>
      <p:ext uri="{BB962C8B-B14F-4D97-AF65-F5344CB8AC3E}">
        <p14:creationId xmlns:p14="http://schemas.microsoft.com/office/powerpoint/2010/main" val="3870579607"/>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4 Team Subtitle 2">
    <p:spTree>
      <p:nvGrpSpPr>
        <p:cNvPr id="1" name=""/>
        <p:cNvGrpSpPr/>
        <p:nvPr/>
      </p:nvGrpSpPr>
      <p:grpSpPr>
        <a:xfrm>
          <a:off x="0" y="0"/>
          <a:ext cx="0" cy="0"/>
          <a:chOff x="0" y="0"/>
          <a:chExt cx="0" cy="0"/>
        </a:xfrm>
      </p:grpSpPr>
      <p:pic>
        <p:nvPicPr>
          <p:cNvPr id="12" name="图片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13" name="矩形 12"/>
          <p:cNvSpPr/>
          <p:nvPr userDrawn="1"/>
        </p:nvSpPr>
        <p:spPr>
          <a:xfrm>
            <a:off x="310638" y="317447"/>
            <a:ext cx="8522724"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itle 1"/>
          <p:cNvSpPr>
            <a:spLocks noGrp="1"/>
          </p:cNvSpPr>
          <p:nvPr>
            <p:ph type="title"/>
          </p:nvPr>
        </p:nvSpPr>
        <p:spPr>
          <a:xfrm>
            <a:off x="685800" y="209971"/>
            <a:ext cx="7772400" cy="613171"/>
          </a:xfrm>
          <a:prstGeom prst="rect">
            <a:avLst/>
          </a:prstGeom>
        </p:spPr>
        <p:txBody>
          <a:bodyPr/>
          <a:lstStyle/>
          <a:p>
            <a:r>
              <a:rPr lang="en-US"/>
              <a:t>Click to edit Master title style</a:t>
            </a:r>
          </a:p>
        </p:txBody>
      </p:sp>
      <p:sp>
        <p:nvSpPr>
          <p:cNvPr id="4" name="Picture Placeholder 3"/>
          <p:cNvSpPr>
            <a:spLocks noGrp="1"/>
          </p:cNvSpPr>
          <p:nvPr>
            <p:ph type="pic" sz="quarter" idx="10"/>
          </p:nvPr>
        </p:nvSpPr>
        <p:spPr>
          <a:xfrm>
            <a:off x="916202"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1"/>
            </a:outerShdw>
          </a:effectLst>
        </p:spPr>
        <p:txBody>
          <a:bodyPr anchor="ctr" anchorCtr="0">
            <a:normAutofit/>
          </a:bodyPr>
          <a:lstStyle>
            <a:lvl1pPr marL="0" indent="0" algn="ctr">
              <a:buNone/>
              <a:defRPr sz="788"/>
            </a:lvl1pPr>
          </a:lstStyle>
          <a:p>
            <a:endParaRPr lang="en-US" dirty="0"/>
          </a:p>
        </p:txBody>
      </p:sp>
      <p:sp>
        <p:nvSpPr>
          <p:cNvPr id="14" name="Content Placeholder 13"/>
          <p:cNvSpPr>
            <a:spLocks noGrp="1"/>
          </p:cNvSpPr>
          <p:nvPr>
            <p:ph sz="quarter" idx="18" hasCustomPrompt="1"/>
          </p:nvPr>
        </p:nvSpPr>
        <p:spPr>
          <a:xfrm>
            <a:off x="539441" y="2442744"/>
            <a:ext cx="1802967" cy="1802414"/>
          </a:xfrm>
          <a:prstGeom prst="rect">
            <a:avLst/>
          </a:prstGeo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7" name="Picture Placeholder 3"/>
          <p:cNvSpPr>
            <a:spLocks noGrp="1"/>
          </p:cNvSpPr>
          <p:nvPr>
            <p:ph type="pic" sz="quarter" idx="19"/>
          </p:nvPr>
        </p:nvSpPr>
        <p:spPr>
          <a:xfrm>
            <a:off x="3019098"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3"/>
            </a:outerShdw>
          </a:effectLst>
        </p:spPr>
        <p:txBody>
          <a:bodyPr anchor="ctr" anchorCtr="0">
            <a:normAutofit/>
          </a:bodyPr>
          <a:lstStyle>
            <a:lvl1pPr marL="0" indent="0" algn="ctr">
              <a:buNone/>
              <a:defRPr sz="788"/>
            </a:lvl1pPr>
          </a:lstStyle>
          <a:p>
            <a:endParaRPr lang="en-US" dirty="0"/>
          </a:p>
        </p:txBody>
      </p:sp>
      <p:sp>
        <p:nvSpPr>
          <p:cNvPr id="28" name="Content Placeholder 13"/>
          <p:cNvSpPr>
            <a:spLocks noGrp="1"/>
          </p:cNvSpPr>
          <p:nvPr>
            <p:ph sz="quarter" idx="20" hasCustomPrompt="1"/>
          </p:nvPr>
        </p:nvSpPr>
        <p:spPr>
          <a:xfrm>
            <a:off x="2642337" y="2442744"/>
            <a:ext cx="1802967" cy="1802414"/>
          </a:xfrm>
          <a:prstGeom prst="rect">
            <a:avLst/>
          </a:prstGeo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29" name="Picture Placeholder 3"/>
          <p:cNvSpPr>
            <a:spLocks noGrp="1"/>
          </p:cNvSpPr>
          <p:nvPr>
            <p:ph type="pic" sz="quarter" idx="21"/>
          </p:nvPr>
        </p:nvSpPr>
        <p:spPr>
          <a:xfrm>
            <a:off x="5121995" y="1229843"/>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accent5"/>
            </a:outerShdw>
          </a:effectLst>
        </p:spPr>
        <p:txBody>
          <a:bodyPr anchor="ctr" anchorCtr="0">
            <a:normAutofit/>
          </a:bodyPr>
          <a:lstStyle>
            <a:lvl1pPr marL="0" indent="0" algn="ctr">
              <a:buNone/>
              <a:defRPr sz="788"/>
            </a:lvl1pPr>
          </a:lstStyle>
          <a:p>
            <a:endParaRPr lang="en-US" dirty="0"/>
          </a:p>
        </p:txBody>
      </p:sp>
      <p:sp>
        <p:nvSpPr>
          <p:cNvPr id="30" name="Content Placeholder 13"/>
          <p:cNvSpPr>
            <a:spLocks noGrp="1"/>
          </p:cNvSpPr>
          <p:nvPr>
            <p:ph sz="quarter" idx="22" hasCustomPrompt="1"/>
          </p:nvPr>
        </p:nvSpPr>
        <p:spPr>
          <a:xfrm>
            <a:off x="4745234" y="2442744"/>
            <a:ext cx="1802967" cy="1802414"/>
          </a:xfrm>
          <a:prstGeom prst="rect">
            <a:avLst/>
          </a:prstGeo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49" name="Text Placeholder 4"/>
          <p:cNvSpPr>
            <a:spLocks noGrp="1"/>
          </p:cNvSpPr>
          <p:nvPr>
            <p:ph type="body" sz="quarter" idx="41" hasCustomPrompt="1"/>
          </p:nvPr>
        </p:nvSpPr>
        <p:spPr>
          <a:xfrm>
            <a:off x="685800" y="700088"/>
            <a:ext cx="7772400" cy="304800"/>
          </a:xfrm>
          <a:prstGeom prst="rect">
            <a:avLst/>
          </a:prstGeom>
        </p:spPr>
        <p:txBody>
          <a:bodyPr>
            <a:normAutofit/>
          </a:bodyPr>
          <a:lstStyle>
            <a:lvl1pPr marL="0" indent="0" algn="ctr">
              <a:lnSpc>
                <a:spcPct val="86000"/>
              </a:lnSpc>
              <a:spcBef>
                <a:spcPts val="0"/>
              </a:spcBef>
              <a:buNone/>
              <a:defRPr sz="1350" baseline="0"/>
            </a:lvl1pPr>
          </a:lstStyle>
          <a:p>
            <a:pPr lvl="0"/>
            <a:r>
              <a:rPr lang="en-US" dirty="0"/>
              <a:t>Click here to edit subtitle</a:t>
            </a:r>
          </a:p>
        </p:txBody>
      </p:sp>
      <p:sp>
        <p:nvSpPr>
          <p:cNvPr id="10" name="Picture Placeholder 3"/>
          <p:cNvSpPr>
            <a:spLocks noGrp="1"/>
          </p:cNvSpPr>
          <p:nvPr>
            <p:ph type="pic" sz="quarter" idx="42"/>
          </p:nvPr>
        </p:nvSpPr>
        <p:spPr>
          <a:xfrm>
            <a:off x="7224892" y="1229842"/>
            <a:ext cx="1049445" cy="1049445"/>
          </a:xfrm>
          <a:prstGeom prst="ellipse">
            <a:avLst/>
          </a:prstGeom>
          <a:solidFill>
            <a:schemeClr val="bg1">
              <a:lumMod val="90000"/>
              <a:lumOff val="10000"/>
            </a:schemeClr>
          </a:solidFill>
          <a:ln w="3175">
            <a:solidFill>
              <a:schemeClr val="bg1">
                <a:lumMod val="50000"/>
                <a:alpha val="40000"/>
              </a:schemeClr>
            </a:solidFill>
          </a:ln>
          <a:effectLst>
            <a:outerShdw dist="25400" dir="5400000" algn="t" rotWithShape="0">
              <a:schemeClr val="tx2"/>
            </a:outerShdw>
          </a:effectLst>
        </p:spPr>
        <p:txBody>
          <a:bodyPr anchor="ctr" anchorCtr="0">
            <a:normAutofit/>
          </a:bodyPr>
          <a:lstStyle>
            <a:lvl1pPr marL="0" indent="0" algn="ctr">
              <a:buNone/>
              <a:defRPr sz="788"/>
            </a:lvl1pPr>
          </a:lstStyle>
          <a:p>
            <a:endParaRPr lang="en-US" dirty="0"/>
          </a:p>
        </p:txBody>
      </p:sp>
      <p:sp>
        <p:nvSpPr>
          <p:cNvPr id="11" name="Content Placeholder 13"/>
          <p:cNvSpPr>
            <a:spLocks noGrp="1"/>
          </p:cNvSpPr>
          <p:nvPr>
            <p:ph sz="quarter" idx="43" hasCustomPrompt="1"/>
          </p:nvPr>
        </p:nvSpPr>
        <p:spPr>
          <a:xfrm>
            <a:off x="6848131" y="2442744"/>
            <a:ext cx="1802967" cy="1802414"/>
          </a:xfrm>
          <a:prstGeom prst="rect">
            <a:avLst/>
          </a:prstGeom>
        </p:spPr>
        <p:txBody>
          <a:bodyPr>
            <a:normAutofit/>
          </a:bodyPr>
          <a:lstStyle>
            <a:lvl1pPr marL="0" indent="0" algn="ctr">
              <a:lnSpc>
                <a:spcPct val="80000"/>
              </a:lnSpc>
              <a:buNone/>
              <a:defRPr sz="1500">
                <a:latin typeface="Open Sans" panose="020B0606030504020204" pitchFamily="34" charset="0"/>
                <a:ea typeface="Open Sans" panose="020B0606030504020204" pitchFamily="34" charset="0"/>
                <a:cs typeface="Open Sans" panose="020B0606030504020204" pitchFamily="34" charset="0"/>
              </a:defRPr>
            </a:lvl1pPr>
            <a:lvl2pPr marL="0" indent="0" algn="ctr">
              <a:lnSpc>
                <a:spcPct val="90000"/>
              </a:lnSpc>
              <a:spcBef>
                <a:spcPts val="0"/>
              </a:spcBef>
              <a:spcAft>
                <a:spcPts val="600"/>
              </a:spcAft>
              <a:buFont typeface="Arial" panose="020B0604020202020204" pitchFamily="34" charset="0"/>
              <a:buNone/>
              <a:defRPr sz="1050" i="1"/>
            </a:lvl2pPr>
            <a:lvl3pPr marL="0" indent="0" algn="ctr">
              <a:buNone/>
              <a:defRPr sz="1050"/>
            </a:lvl3pPr>
            <a:lvl4pPr marL="385763" indent="-128588">
              <a:defRPr sz="900"/>
            </a:lvl4pPr>
            <a:lvl5pPr>
              <a:defRPr sz="900"/>
            </a:lvl5pPr>
          </a:lstStyle>
          <a:p>
            <a:pPr lvl="0"/>
            <a:r>
              <a:rPr lang="en-US" dirty="0"/>
              <a:t>First </a:t>
            </a:r>
            <a:r>
              <a:rPr lang="en-US" dirty="0" err="1"/>
              <a:t>Lastname</a:t>
            </a:r>
            <a:endParaRPr lang="en-US" dirty="0"/>
          </a:p>
          <a:p>
            <a:pPr lvl="1"/>
            <a:r>
              <a:rPr lang="en-US" dirty="0"/>
              <a:t>Second level</a:t>
            </a:r>
          </a:p>
          <a:p>
            <a:pPr lvl="2"/>
            <a:r>
              <a:rPr lang="en-US" dirty="0"/>
              <a:t>Third level</a:t>
            </a:r>
          </a:p>
        </p:txBody>
      </p:sp>
      <p:sp>
        <p:nvSpPr>
          <p:cNvPr id="16" name="矩形 15"/>
          <p:cNvSpPr/>
          <p:nvPr userDrawn="1"/>
        </p:nvSpPr>
        <p:spPr>
          <a:xfrm>
            <a:off x="7156828" y="4591810"/>
            <a:ext cx="775136" cy="230832"/>
          </a:xfrm>
          <a:prstGeom prst="rect">
            <a:avLst/>
          </a:prstGeom>
        </p:spPr>
        <p:txBody>
          <a:bodyPr wrap="square">
            <a:spAutoFit/>
          </a:bodyPr>
          <a:lstStyle/>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pPr defTabSz="914400"/>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a:t>
            </a:r>
            <a:r>
              <a:rPr lang="en-US" altLang="zh-CN" sz="100" dirty="0">
                <a:solidFill>
                  <a:prstClr val="white"/>
                </a:solidFill>
                <a:latin typeface="Calibri"/>
                <a:ea typeface="宋体"/>
              </a:rPr>
              <a:t>www.1ppt.com/sucai/</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a:t>
            </a:r>
            <a:r>
              <a:rPr lang="en-US" altLang="zh-CN" sz="100" dirty="0">
                <a:solidFill>
                  <a:prstClr val="white"/>
                </a:solidFill>
                <a:latin typeface="Calibri"/>
                <a:ea typeface="宋体"/>
              </a:rPr>
              <a:t>www.1ppt.com/tubiao/      </a:t>
            </a:r>
          </a:p>
          <a:p>
            <a:pPr defTabSz="914400"/>
            <a:r>
              <a:rPr lang="zh-CN" altLang="en-US" sz="100" dirty="0">
                <a:solidFill>
                  <a:prstClr val="white"/>
                </a:solidFill>
                <a:latin typeface="Calibri"/>
                <a:ea typeface="宋体"/>
              </a:rPr>
              <a:t>精美</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pPr defTabSz="914400"/>
            <a:r>
              <a:rPr lang="en-US" altLang="zh-CN" sz="100" dirty="0">
                <a:solidFill>
                  <a:prstClr val="white"/>
                </a:solidFill>
                <a:latin typeface="Calibri"/>
                <a:ea typeface="宋体"/>
              </a:rPr>
              <a:t>PPT</a:t>
            </a:r>
            <a:r>
              <a:rPr lang="zh-CN" altLang="en-US" sz="100" dirty="0">
                <a:solidFill>
                  <a:prstClr val="white"/>
                </a:solidFill>
                <a:latin typeface="Calibri"/>
                <a:ea typeface="宋体"/>
              </a:rPr>
              <a:t>课件：</a:t>
            </a:r>
            <a:r>
              <a:rPr lang="en-US" altLang="zh-CN" sz="100" dirty="0">
                <a:solidFill>
                  <a:prstClr val="white"/>
                </a:solidFill>
                <a:latin typeface="Calibri"/>
                <a:ea typeface="宋体"/>
              </a:rPr>
              <a:t>www.1ppt.com/kejian/             </a:t>
            </a:r>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pPr defTabSz="914400"/>
            <a:r>
              <a:rPr lang="zh-CN" altLang="en-US" sz="100" dirty="0">
                <a:solidFill>
                  <a:prstClr val="white"/>
                </a:solidFill>
                <a:latin typeface="Calibri"/>
                <a:ea typeface="宋体"/>
              </a:rPr>
              <a:t>工作总结</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www.1ppt.com/xiazai/zongjie/ </a:t>
            </a:r>
            <a:r>
              <a:rPr lang="zh-CN" altLang="en-US" sz="100" dirty="0">
                <a:solidFill>
                  <a:prstClr val="white"/>
                </a:solidFill>
                <a:latin typeface="Calibri"/>
                <a:ea typeface="宋体"/>
              </a:rPr>
              <a:t>工作计划：</a:t>
            </a:r>
            <a:r>
              <a:rPr lang="en-US" altLang="zh-CN" sz="100" dirty="0">
                <a:solidFill>
                  <a:prstClr val="white"/>
                </a:solidFill>
                <a:latin typeface="Calibri"/>
                <a:ea typeface="宋体"/>
              </a:rPr>
              <a:t>www.1ppt.com/xiazai/jihua/</a:t>
            </a:r>
          </a:p>
          <a:p>
            <a:pPr defTabSz="914400"/>
            <a:r>
              <a:rPr lang="zh-CN" altLang="en-US" sz="100" dirty="0">
                <a:solidFill>
                  <a:prstClr val="white"/>
                </a:solidFill>
                <a:latin typeface="Calibri"/>
                <a:ea typeface="宋体"/>
              </a:rPr>
              <a:t>商务</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www.1ppt.com/moban/shangwu/  </a:t>
            </a:r>
            <a:r>
              <a:rPr lang="zh-CN" altLang="en-US" sz="100" dirty="0">
                <a:solidFill>
                  <a:prstClr val="white"/>
                </a:solidFill>
                <a:latin typeface="Calibri"/>
                <a:ea typeface="宋体"/>
              </a:rPr>
              <a:t>个人简历</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www.1ppt.com/xiazai/jianli/  </a:t>
            </a:r>
          </a:p>
          <a:p>
            <a:pPr defTabSz="914400"/>
            <a:r>
              <a:rPr lang="zh-CN" altLang="en-US" sz="100" dirty="0">
                <a:solidFill>
                  <a:prstClr val="white"/>
                </a:solidFill>
                <a:latin typeface="Calibri"/>
                <a:ea typeface="宋体"/>
              </a:rPr>
              <a:t>毕业答辩</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www.1ppt.com/xiazai/dabian/  </a:t>
            </a:r>
            <a:r>
              <a:rPr lang="zh-CN" altLang="en-US" sz="100" dirty="0">
                <a:solidFill>
                  <a:prstClr val="white"/>
                </a:solidFill>
                <a:latin typeface="Calibri"/>
                <a:ea typeface="宋体"/>
              </a:rPr>
              <a:t>工作汇报</a:t>
            </a:r>
            <a:r>
              <a:rPr lang="en-US" altLang="zh-CN" sz="100" dirty="0">
                <a:solidFill>
                  <a:prstClr val="white"/>
                </a:solidFill>
                <a:latin typeface="Calibri"/>
                <a:ea typeface="宋体"/>
              </a:rPr>
              <a:t>PPT</a:t>
            </a:r>
            <a:r>
              <a:rPr lang="zh-CN" altLang="en-US" sz="100" dirty="0">
                <a:solidFill>
                  <a:prstClr val="white"/>
                </a:solidFill>
                <a:latin typeface="Calibri"/>
                <a:ea typeface="宋体"/>
              </a:rPr>
              <a:t>：</a:t>
            </a:r>
            <a:r>
              <a:rPr lang="en-US" altLang="zh-CN" sz="100" dirty="0">
                <a:solidFill>
                  <a:prstClr val="white"/>
                </a:solidFill>
                <a:latin typeface="Calibri"/>
                <a:ea typeface="宋体"/>
              </a:rPr>
              <a:t>www.1ppt.com/xiazai/huibao/    </a:t>
            </a:r>
          </a:p>
          <a:p>
            <a:pPr defTabSz="914400"/>
            <a:r>
              <a:rPr lang="en-US" altLang="zh-CN" sz="100" dirty="0">
                <a:solidFill>
                  <a:prstClr val="white"/>
                </a:solidFill>
                <a:latin typeface="Calibri"/>
                <a:ea typeface="宋体"/>
              </a:rPr>
              <a:t> </a:t>
            </a:r>
          </a:p>
        </p:txBody>
      </p:sp>
    </p:spTree>
    <p:extLst>
      <p:ext uri="{BB962C8B-B14F-4D97-AF65-F5344CB8AC3E}">
        <p14:creationId xmlns:p14="http://schemas.microsoft.com/office/powerpoint/2010/main" val="4014164880"/>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TextBox 15"/>
          <p:cNvSpPr txBox="1"/>
          <p:nvPr userDrawn="1"/>
        </p:nvSpPr>
        <p:spPr>
          <a:xfrm>
            <a:off x="8905790" y="5999798"/>
            <a:ext cx="671347" cy="307777"/>
          </a:xfrm>
          <a:prstGeom prst="rect">
            <a:avLst/>
          </a:prstGeom>
          <a:noFill/>
        </p:spPr>
        <p:txBody>
          <a:bodyPr wrap="square" rtlCol="0">
            <a:spAutoFit/>
          </a:bodyPr>
          <a:lstStyle/>
          <a:p>
            <a:pPr algn="ctr"/>
            <a:fld id="{2EEF1883-7A0E-4F66-9932-E581691AD397}" type="slidenum">
              <a:rPr lang="zh-CN" altLang="en-US" sz="1400" b="0" smtClean="0">
                <a:solidFill>
                  <a:schemeClr val="bg1"/>
                </a:solidFill>
                <a:latin typeface="微软雅黑 Light" panose="020B0502040204020203" pitchFamily="34" charset="-122"/>
                <a:ea typeface="微软雅黑 Light" panose="020B0502040204020203" pitchFamily="34" charset="-122"/>
              </a:rPr>
              <a:pPr algn="ctr"/>
              <a:t>‹#›</a:t>
            </a:fld>
            <a:r>
              <a:rPr lang="zh-CN" altLang="en-US" sz="1400" b="0" dirty="0">
                <a:solidFill>
                  <a:schemeClr val="bg1"/>
                </a:solidFill>
                <a:latin typeface="微软雅黑 Light" panose="020B0502040204020203" pitchFamily="34" charset="-122"/>
                <a:ea typeface="微软雅黑 Light" panose="020B0502040204020203" pitchFamily="34" charset="-122"/>
              </a:rPr>
              <a:t> </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726" r:id="rId6"/>
    <p:sldLayoutId id="2147483729" r:id="rId7"/>
    <p:sldLayoutId id="2147483730" r:id="rId8"/>
    <p:sldLayoutId id="2147483741" r:id="rId9"/>
    <p:sldLayoutId id="2147483715" r:id="rId10"/>
    <p:sldLayoutId id="2147483716" r:id="rId11"/>
    <p:sldLayoutId id="2147483718" r:id="rId12"/>
    <p:sldLayoutId id="2147483719" r:id="rId13"/>
    <p:sldLayoutId id="2147483724" r:id="rId14"/>
    <p:sldLayoutId id="2147483735" r:id="rId15"/>
    <p:sldLayoutId id="2147483736" r:id="rId16"/>
    <p:sldLayoutId id="2147483737" r:id="rId17"/>
    <p:sldLayoutId id="2147483738" r:id="rId18"/>
    <p:sldLayoutId id="2147483739" r:id="rId19"/>
    <p:sldLayoutId id="2147483740" r:id="rId20"/>
  </p:sldLayoutIdLst>
  <p:transition spd="slow">
    <p:wipe/>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4"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18" Type="http://schemas.openxmlformats.org/officeDocument/2006/relationships/image" Target="../media/image34.jpeg"/><Relationship Id="rId3" Type="http://schemas.openxmlformats.org/officeDocument/2006/relationships/image" Target="../media/image19.jpeg"/><Relationship Id="rId7" Type="http://schemas.openxmlformats.org/officeDocument/2006/relationships/image" Target="../media/image23.png"/><Relationship Id="rId12" Type="http://schemas.openxmlformats.org/officeDocument/2006/relationships/image" Target="../media/image28.png"/><Relationship Id="rId17" Type="http://schemas.openxmlformats.org/officeDocument/2006/relationships/image" Target="../media/image33.png"/><Relationship Id="rId2" Type="http://schemas.openxmlformats.org/officeDocument/2006/relationships/notesSlide" Target="../notesSlides/notesSlide28.xml"/><Relationship Id="rId16"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 Id="rId14" Type="http://schemas.openxmlformats.org/officeDocument/2006/relationships/image" Target="../media/image30.png"/></Relationships>
</file>

<file path=ppt/slides/_rels/slide31.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9.png"/><Relationship Id="rId2" Type="http://schemas.openxmlformats.org/officeDocument/2006/relationships/notesSlide" Target="../notesSlides/notesSlide29.xml"/><Relationship Id="rId16"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pn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png"/></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20.xml"/><Relationship Id="rId4"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0.xml"/><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4229" y="961465"/>
            <a:ext cx="7718612" cy="1938992"/>
          </a:xfrm>
          <a:prstGeom prst="rect">
            <a:avLst/>
          </a:prstGeom>
          <a:noFill/>
        </p:spPr>
        <p:txBody>
          <a:bodyPr wrap="square" rtlCol="0">
            <a:spAutoFit/>
          </a:bodyPr>
          <a:lstStyle/>
          <a:p>
            <a:r>
              <a:rPr lang="en-GB" sz="4000" b="1" dirty="0" smtClean="0">
                <a:solidFill>
                  <a:srgbClr val="FF0000"/>
                </a:solidFill>
              </a:rPr>
              <a:t>TIẾT 8: TỨC NƯỚC VỠ BỜ </a:t>
            </a:r>
          </a:p>
          <a:p>
            <a:r>
              <a:rPr lang="en-GB" sz="4000" b="1" dirty="0">
                <a:solidFill>
                  <a:srgbClr val="FF0000"/>
                </a:solidFill>
              </a:rPr>
              <a:t> </a:t>
            </a:r>
            <a:r>
              <a:rPr lang="en-GB" sz="4000" b="1" dirty="0" smtClean="0">
                <a:solidFill>
                  <a:srgbClr val="FF0000"/>
                </a:solidFill>
              </a:rPr>
              <a:t>                            ( Trích Tắt Đèn)</a:t>
            </a:r>
          </a:p>
          <a:p>
            <a:r>
              <a:rPr lang="en-GB" sz="4000" b="1" dirty="0">
                <a:solidFill>
                  <a:srgbClr val="FF0000"/>
                </a:solidFill>
              </a:rPr>
              <a:t> </a:t>
            </a:r>
            <a:r>
              <a:rPr lang="en-GB" sz="4000" b="1" dirty="0" smtClean="0">
                <a:solidFill>
                  <a:srgbClr val="FF0000"/>
                </a:solidFill>
              </a:rPr>
              <a:t>                              - NGÔ TẤT TỐ-</a:t>
            </a:r>
            <a:endParaRPr lang="en-US" sz="4000" b="1" dirty="0">
              <a:solidFill>
                <a:srgbClr val="FF0000"/>
              </a:solidFill>
            </a:endParaRPr>
          </a:p>
        </p:txBody>
      </p:sp>
      <p:sp>
        <p:nvSpPr>
          <p:cNvPr id="3" name="TextBox 2"/>
          <p:cNvSpPr txBox="1"/>
          <p:nvPr/>
        </p:nvSpPr>
        <p:spPr>
          <a:xfrm>
            <a:off x="4982136" y="3576917"/>
            <a:ext cx="3738282" cy="584775"/>
          </a:xfrm>
          <a:prstGeom prst="rect">
            <a:avLst/>
          </a:prstGeom>
          <a:noFill/>
        </p:spPr>
        <p:txBody>
          <a:bodyPr wrap="square" rtlCol="0">
            <a:spAutoFit/>
          </a:bodyPr>
          <a:lstStyle/>
          <a:p>
            <a:r>
              <a:rPr lang="en-GB" sz="1600" b="1" dirty="0" smtClean="0"/>
              <a:t>Giáo viên: Tô Thị Nga</a:t>
            </a:r>
          </a:p>
          <a:p>
            <a:r>
              <a:rPr lang="en-GB" sz="1600" b="1" dirty="0" smtClean="0"/>
              <a:t>Đơn vị: Trường THCS Nguyễn Thị Hương</a:t>
            </a:r>
            <a:endParaRPr lang="en-US" sz="1600" b="1" dirty="0"/>
          </a:p>
        </p:txBody>
      </p:sp>
    </p:spTree>
    <p:extLst>
      <p:ext uri="{BB962C8B-B14F-4D97-AF65-F5344CB8AC3E}">
        <p14:creationId xmlns:p14="http://schemas.microsoft.com/office/powerpoint/2010/main" val="3924115489"/>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15" name="矩形 14"/>
          <p:cNvSpPr/>
          <p:nvPr/>
        </p:nvSpPr>
        <p:spPr>
          <a:xfrm>
            <a:off x="1157748" y="1448448"/>
            <a:ext cx="6850625" cy="2284102"/>
          </a:xfrm>
          <a:prstGeom prst="rect">
            <a:avLst/>
          </a:prstGeom>
          <a:gradFill>
            <a:gsLst>
              <a:gs pos="11000">
                <a:srgbClr val="2B3649"/>
              </a:gs>
              <a:gs pos="100000">
                <a:srgbClr val="3B4A62"/>
              </a:gs>
            </a:gsLst>
            <a:lin ang="2700000" scaled="0"/>
          </a:gradFill>
          <a:ln>
            <a:no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 name="矩形 16"/>
          <p:cNvSpPr/>
          <p:nvPr/>
        </p:nvSpPr>
        <p:spPr>
          <a:xfrm>
            <a:off x="1373367" y="1619987"/>
            <a:ext cx="6417992" cy="1941024"/>
          </a:xfrm>
          <a:prstGeom prst="rect">
            <a:avLst/>
          </a:prstGeom>
          <a:noFill/>
          <a:ln w="25400">
            <a:solidFill>
              <a:schemeClr val="bg1"/>
            </a:solid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5" name="文本框 24"/>
          <p:cNvSpPr txBox="1"/>
          <p:nvPr/>
        </p:nvSpPr>
        <p:spPr>
          <a:xfrm>
            <a:off x="1373368" y="2207947"/>
            <a:ext cx="6387986" cy="938719"/>
          </a:xfrm>
          <a:prstGeom prst="rect">
            <a:avLst/>
          </a:prstGeom>
          <a:noFill/>
        </p:spPr>
        <p:txBody>
          <a:bodyPr wrap="square" rtlCol="0">
            <a:spAutoFit/>
            <a:scene3d>
              <a:camera prst="orthographicFront"/>
              <a:lightRig rig="threePt" dir="t"/>
            </a:scene3d>
            <a:sp3d contourW="12700"/>
          </a:bodyPr>
          <a:lstStyle/>
          <a:p>
            <a:pPr algn="ctr"/>
            <a:r>
              <a:rPr lang="en-SG" altLang="zh-CN" sz="5500" b="1" dirty="0">
                <a:solidFill>
                  <a:schemeClr val="bg1"/>
                </a:solidFill>
                <a:latin typeface="#9Slide03 Arima Madurai Black" panose="00000A00000000000000" pitchFamily="2" charset="0"/>
                <a:ea typeface="+mj-ea"/>
                <a:cs typeface="#9Slide03 Arima Madurai Black" panose="00000A00000000000000" pitchFamily="2" charset="0"/>
              </a:rPr>
              <a:t>II. </a:t>
            </a:r>
            <a:r>
              <a:rPr lang="en-SG" altLang="zh-CN" sz="5500" b="1" dirty="0" err="1">
                <a:solidFill>
                  <a:schemeClr val="bg1"/>
                </a:solidFill>
                <a:latin typeface="#9Slide03 Arima Madurai Black" panose="00000A00000000000000" pitchFamily="2" charset="0"/>
                <a:ea typeface="+mj-ea"/>
                <a:cs typeface="#9Slide03 Arima Madurai Black" panose="00000A00000000000000" pitchFamily="2" charset="0"/>
              </a:rPr>
              <a:t>Đọc</a:t>
            </a:r>
            <a:r>
              <a:rPr lang="en-SG" altLang="zh-CN" sz="5500" b="1" dirty="0">
                <a:solidFill>
                  <a:schemeClr val="bg1"/>
                </a:solidFill>
                <a:latin typeface="#9Slide03 Arima Madurai Black" panose="00000A00000000000000" pitchFamily="2" charset="0"/>
                <a:ea typeface="+mj-ea"/>
                <a:cs typeface="#9Slide03 Arima Madurai Black" panose="00000A00000000000000" pitchFamily="2" charset="0"/>
              </a:rPr>
              <a:t> </a:t>
            </a:r>
            <a:r>
              <a:rPr lang="en-SG" altLang="zh-CN" sz="5500" b="1" dirty="0" err="1">
                <a:solidFill>
                  <a:schemeClr val="bg1"/>
                </a:solidFill>
                <a:latin typeface="#9Slide03 Arima Madurai Black" panose="00000A00000000000000" pitchFamily="2" charset="0"/>
                <a:ea typeface="+mj-ea"/>
                <a:cs typeface="#9Slide03 Arima Madurai Black" panose="00000A00000000000000" pitchFamily="2" charset="0"/>
              </a:rPr>
              <a:t>hiểu</a:t>
            </a:r>
            <a:r>
              <a:rPr lang="en-SG" altLang="zh-CN" sz="5500" b="1" dirty="0">
                <a:solidFill>
                  <a:schemeClr val="bg1"/>
                </a:solidFill>
                <a:latin typeface="#9Slide03 Arima Madurai Black" panose="00000A00000000000000" pitchFamily="2" charset="0"/>
                <a:ea typeface="+mj-ea"/>
                <a:cs typeface="#9Slide03 Arima Madurai Black" panose="00000A00000000000000" pitchFamily="2" charset="0"/>
              </a:rPr>
              <a:t> </a:t>
            </a:r>
            <a:r>
              <a:rPr lang="en-SG" altLang="zh-CN" sz="5500" b="1" dirty="0" err="1">
                <a:solidFill>
                  <a:schemeClr val="bg1"/>
                </a:solidFill>
                <a:latin typeface="#9Slide03 Arima Madurai Black" panose="00000A00000000000000" pitchFamily="2" charset="0"/>
                <a:ea typeface="+mj-ea"/>
                <a:cs typeface="#9Slide03 Arima Madurai Black" panose="00000A00000000000000" pitchFamily="2" charset="0"/>
              </a:rPr>
              <a:t>văn</a:t>
            </a:r>
            <a:r>
              <a:rPr lang="en-SG" altLang="zh-CN" sz="5500" b="1" dirty="0">
                <a:solidFill>
                  <a:schemeClr val="bg1"/>
                </a:solidFill>
                <a:latin typeface="#9Slide03 Arima Madurai Black" panose="00000A00000000000000" pitchFamily="2" charset="0"/>
                <a:ea typeface="+mj-ea"/>
                <a:cs typeface="#9Slide03 Arima Madurai Black" panose="00000A00000000000000" pitchFamily="2" charset="0"/>
              </a:rPr>
              <a:t> </a:t>
            </a:r>
            <a:r>
              <a:rPr lang="en-SG" altLang="zh-CN" sz="5500" b="1" dirty="0" err="1">
                <a:solidFill>
                  <a:schemeClr val="bg1"/>
                </a:solidFill>
                <a:latin typeface="#9Slide03 Arima Madurai Black" panose="00000A00000000000000" pitchFamily="2" charset="0"/>
                <a:ea typeface="+mj-ea"/>
                <a:cs typeface="#9Slide03 Arima Madurai Black" panose="00000A00000000000000" pitchFamily="2" charset="0"/>
              </a:rPr>
              <a:t>bản</a:t>
            </a:r>
            <a:endParaRPr lang="zh-CN" altLang="en-US" sz="5500" b="1" dirty="0">
              <a:solidFill>
                <a:schemeClr val="bg1"/>
              </a:solidFill>
              <a:latin typeface="#9Slide03 Arima Madurai Black" panose="00000A00000000000000" pitchFamily="2" charset="0"/>
              <a:ea typeface="+mj-ea"/>
              <a:cs typeface="#9Slide03 Arima Madurai Black" panose="00000A00000000000000" pitchFamily="2" charset="0"/>
            </a:endParaRPr>
          </a:p>
        </p:txBody>
      </p:sp>
    </p:spTree>
    <p:extLst>
      <p:ext uri="{BB962C8B-B14F-4D97-AF65-F5344CB8AC3E}">
        <p14:creationId xmlns:p14="http://schemas.microsoft.com/office/powerpoint/2010/main" val="27250104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1" presetClass="entr" presetSubtype="8"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8)">
                                      <p:cBhvr>
                                        <p:cTn id="12" dur="1000"/>
                                        <p:tgtEl>
                                          <p:spTgt spid="17"/>
                                        </p:tgtEl>
                                      </p:cBhvr>
                                    </p:animEffect>
                                  </p:childTnLst>
                                </p:cTn>
                              </p:par>
                            </p:childTnLst>
                          </p:cTn>
                        </p:par>
                        <p:par>
                          <p:cTn id="13" fill="hold">
                            <p:stCondLst>
                              <p:cond delay="1000"/>
                            </p:stCondLst>
                            <p:childTnLst>
                              <p:par>
                                <p:cTn id="14" presetID="12" presetClass="entr" presetSubtype="2"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p:tgtEl>
                                          <p:spTgt spid="25"/>
                                        </p:tgtEl>
                                        <p:attrNameLst>
                                          <p:attrName>ppt_x</p:attrName>
                                        </p:attrNameLst>
                                      </p:cBhvr>
                                      <p:tavLst>
                                        <p:tav tm="0">
                                          <p:val>
                                            <p:strVal val="#ppt_x+#ppt_w*1.125000"/>
                                          </p:val>
                                        </p:tav>
                                        <p:tav tm="100000">
                                          <p:val>
                                            <p:strVal val="#ppt_x"/>
                                          </p:val>
                                        </p:tav>
                                      </p:tavLst>
                                    </p:anim>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椭圆 29"/>
          <p:cNvSpPr/>
          <p:nvPr/>
        </p:nvSpPr>
        <p:spPr>
          <a:xfrm>
            <a:off x="715987" y="1398122"/>
            <a:ext cx="516276" cy="516276"/>
          </a:xfrm>
          <a:prstGeom prst="ellipse">
            <a:avLst/>
          </a:prstGeom>
          <a:gradFill>
            <a:gsLst>
              <a:gs pos="0">
                <a:srgbClr val="FFFFFF"/>
              </a:gs>
              <a:gs pos="100000">
                <a:schemeClr val="bg1">
                  <a:lumMod val="95000"/>
                </a:schemeClr>
              </a:gs>
            </a:gsLst>
            <a:lin ang="15000000" scaled="0"/>
          </a:gradFill>
          <a:ln w="25400">
            <a:gradFill>
              <a:gsLst>
                <a:gs pos="0">
                  <a:schemeClr val="bg1"/>
                </a:gs>
                <a:gs pos="100000">
                  <a:schemeClr val="bg1">
                    <a:lumMod val="95000"/>
                  </a:schemeClr>
                </a:gs>
              </a:gsLst>
              <a:lin ang="5400000" scaled="1"/>
            </a:gradFill>
          </a:ln>
          <a:effectLst>
            <a:outerShdw blurRad="63500" sx="103000" sy="103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椭圆 30"/>
          <p:cNvSpPr/>
          <p:nvPr/>
        </p:nvSpPr>
        <p:spPr>
          <a:xfrm>
            <a:off x="715987" y="2408592"/>
            <a:ext cx="516276" cy="516276"/>
          </a:xfrm>
          <a:prstGeom prst="ellipse">
            <a:avLst/>
          </a:prstGeom>
          <a:gradFill>
            <a:gsLst>
              <a:gs pos="0">
                <a:srgbClr val="FFFFFF"/>
              </a:gs>
              <a:gs pos="100000">
                <a:schemeClr val="bg1">
                  <a:lumMod val="95000"/>
                </a:schemeClr>
              </a:gs>
            </a:gsLst>
            <a:lin ang="15000000" scaled="0"/>
          </a:gradFill>
          <a:ln w="25400">
            <a:gradFill>
              <a:gsLst>
                <a:gs pos="0">
                  <a:schemeClr val="bg1"/>
                </a:gs>
                <a:gs pos="100000">
                  <a:schemeClr val="bg1">
                    <a:lumMod val="95000"/>
                  </a:schemeClr>
                </a:gs>
              </a:gsLst>
              <a:lin ang="5400000" scaled="1"/>
            </a:gradFill>
          </a:ln>
          <a:effectLst>
            <a:outerShdw blurRad="63500" sx="103000" sy="103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2" name="椭圆 31"/>
          <p:cNvSpPr/>
          <p:nvPr/>
        </p:nvSpPr>
        <p:spPr>
          <a:xfrm>
            <a:off x="715987" y="3361621"/>
            <a:ext cx="516276" cy="516276"/>
          </a:xfrm>
          <a:prstGeom prst="ellipse">
            <a:avLst/>
          </a:prstGeom>
          <a:gradFill>
            <a:gsLst>
              <a:gs pos="0">
                <a:srgbClr val="FFFFFF"/>
              </a:gs>
              <a:gs pos="100000">
                <a:schemeClr val="bg1">
                  <a:lumMod val="95000"/>
                </a:schemeClr>
              </a:gs>
            </a:gsLst>
            <a:lin ang="15000000" scaled="0"/>
          </a:gradFill>
          <a:ln w="25400">
            <a:gradFill>
              <a:gsLst>
                <a:gs pos="0">
                  <a:schemeClr val="bg1"/>
                </a:gs>
                <a:gs pos="100000">
                  <a:schemeClr val="bg1">
                    <a:lumMod val="95000"/>
                  </a:schemeClr>
                </a:gs>
              </a:gsLst>
              <a:lin ang="5400000" scaled="1"/>
            </a:gradFill>
          </a:ln>
          <a:effectLst>
            <a:outerShdw blurRad="63500" sx="103000" sy="103000" algn="ctr" rotWithShape="0">
              <a:prstClr val="black">
                <a:alpha val="1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tx1"/>
              </a:solidFill>
            </a:endParaRPr>
          </a:p>
        </p:txBody>
      </p:sp>
      <p:sp>
        <p:nvSpPr>
          <p:cNvPr id="75" name="文本框 74"/>
          <p:cNvSpPr txBox="1"/>
          <p:nvPr/>
        </p:nvSpPr>
        <p:spPr>
          <a:xfrm>
            <a:off x="1375206" y="1720290"/>
            <a:ext cx="6872178" cy="904863"/>
          </a:xfrm>
          <a:prstGeom prst="rect">
            <a:avLst/>
          </a:prstGeom>
          <a:noFill/>
          <a:effectLst/>
        </p:spPr>
        <p:txBody>
          <a:bodyPr wrap="square" rtlCol="0">
            <a:spAutoFit/>
          </a:bodyPr>
          <a:lstStyle/>
          <a:p>
            <a:pPr algn="just">
              <a:lnSpc>
                <a:spcPct val="120000"/>
              </a:lnSpc>
            </a:pPr>
            <a:r>
              <a:rPr lang="en-GB" sz="2200"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Chị </a:t>
            </a:r>
            <a:r>
              <a:rPr lang="vi-VN" sz="2200" dirty="0">
                <a:latin typeface="Times New Roman" panose="02020603050405020304" pitchFamily="18" charset="0"/>
                <a:cs typeface="Times New Roman" panose="02020603050405020304" pitchFamily="18" charset="0"/>
              </a:rPr>
              <a:t>Dậu phải bán con, bán chó, bán cả gánh khoai để nộp sưu cho chồng</a:t>
            </a:r>
            <a:r>
              <a:rPr lang="en-US" sz="2200" dirty="0">
                <a:latin typeface="Times New Roman" panose="02020603050405020304" pitchFamily="18" charset="0"/>
                <a:cs typeface="Times New Roman" panose="02020603050405020304" pitchFamily="18" charset="0"/>
              </a:rPr>
              <a:t> </a:t>
            </a:r>
            <a:r>
              <a:rPr lang="en-US" sz="2200" dirty="0" err="1">
                <a:latin typeface="Times New Roman" panose="02020603050405020304" pitchFamily="18" charset="0"/>
                <a:cs typeface="Times New Roman" panose="02020603050405020304" pitchFamily="18" charset="0"/>
              </a:rPr>
              <a:t>nhưng</a:t>
            </a:r>
            <a:r>
              <a:rPr lang="vi-VN" sz="2200" dirty="0">
                <a:latin typeface="Times New Roman" panose="02020603050405020304" pitchFamily="18" charset="0"/>
                <a:cs typeface="Times New Roman" panose="02020603050405020304" pitchFamily="18" charset="0"/>
              </a:rPr>
              <a:t> không </a:t>
            </a:r>
            <a:r>
              <a:rPr lang="vi-VN" sz="2200" dirty="0" smtClean="0">
                <a:latin typeface="Times New Roman" panose="02020603050405020304" pitchFamily="18" charset="0"/>
                <a:cs typeface="Times New Roman" panose="02020603050405020304" pitchFamily="18" charset="0"/>
              </a:rPr>
              <a:t>đủ</a:t>
            </a:r>
            <a:r>
              <a:rPr lang="en-GB" sz="2200" dirty="0">
                <a:latin typeface="Times New Roman" panose="02020603050405020304" pitchFamily="18" charset="0"/>
                <a:cs typeface="Times New Roman" panose="02020603050405020304" pitchFamily="18" charset="0"/>
              </a:rPr>
              <a:t>.</a:t>
            </a:r>
            <a:endParaRPr lang="zh-CN" altLang="en-US" sz="2200" dirty="0">
              <a:latin typeface="Times New Roman" panose="02020603050405020304" pitchFamily="18" charset="0"/>
              <a:cs typeface="Times New Roman" panose="02020603050405020304" pitchFamily="18" charset="0"/>
            </a:endParaRPr>
          </a:p>
        </p:txBody>
      </p:sp>
      <p:sp>
        <p:nvSpPr>
          <p:cNvPr id="76" name="文本框 75"/>
          <p:cNvSpPr txBox="1"/>
          <p:nvPr/>
        </p:nvSpPr>
        <p:spPr>
          <a:xfrm>
            <a:off x="1375206" y="2898417"/>
            <a:ext cx="7257805" cy="463204"/>
          </a:xfrm>
          <a:prstGeom prst="rect">
            <a:avLst/>
          </a:prstGeom>
          <a:noFill/>
          <a:effectLst/>
        </p:spPr>
        <p:txBody>
          <a:bodyPr wrap="square" rtlCol="0">
            <a:spAutoFit/>
          </a:bodyPr>
          <a:lstStyle/>
          <a:p>
            <a:pPr>
              <a:lnSpc>
                <a:spcPct val="120000"/>
              </a:lnSpc>
            </a:pPr>
            <a:r>
              <a:rPr lang="en-GB" sz="2200" dirty="0" smtClean="0">
                <a:latin typeface="Times New Roman" panose="02020603050405020304" pitchFamily="18" charset="0"/>
                <a:cs typeface="Times New Roman" panose="02020603050405020304" pitchFamily="18" charset="0"/>
              </a:rPr>
              <a:t>- </a:t>
            </a:r>
            <a:r>
              <a:rPr lang="vi-VN" sz="2200" dirty="0" smtClean="0">
                <a:latin typeface="Times New Roman" panose="02020603050405020304" pitchFamily="18" charset="0"/>
                <a:cs typeface="Times New Roman" panose="02020603050405020304" pitchFamily="18" charset="0"/>
              </a:rPr>
              <a:t>Anh </a:t>
            </a:r>
            <a:r>
              <a:rPr lang="vi-VN" sz="2200" dirty="0">
                <a:latin typeface="Times New Roman" panose="02020603050405020304" pitchFamily="18" charset="0"/>
                <a:cs typeface="Times New Roman" panose="02020603050405020304" pitchFamily="18" charset="0"/>
              </a:rPr>
              <a:t>Dậu bị đánh trói gần chết và sắp bị đem ra tra tấn tiếp</a:t>
            </a:r>
            <a:endParaRPr lang="zh-CN" altLang="en-US" sz="2200" dirty="0">
              <a:latin typeface="Times New Roman" panose="02020603050405020304" pitchFamily="18" charset="0"/>
              <a:cs typeface="Times New Roman" panose="02020603050405020304" pitchFamily="18" charset="0"/>
            </a:endParaRPr>
          </a:p>
        </p:txBody>
      </p:sp>
      <p:sp>
        <p:nvSpPr>
          <p:cNvPr id="78" name="Rectangle 77">
            <a:extLst>
              <a:ext uri="{FF2B5EF4-FFF2-40B4-BE49-F238E27FC236}">
                <a16:creationId xmlns:a16="http://schemas.microsoft.com/office/drawing/2014/main" xmlns="" id="{B842009A-E7E9-4CE8-A490-FC40DC1FBDD7}"/>
              </a:ext>
            </a:extLst>
          </p:cNvPr>
          <p:cNvSpPr/>
          <p:nvPr/>
        </p:nvSpPr>
        <p:spPr>
          <a:xfrm>
            <a:off x="2059107" y="485657"/>
            <a:ext cx="5025785" cy="923330"/>
          </a:xfrm>
          <a:prstGeom prst="rect">
            <a:avLst/>
          </a:prstGeom>
        </p:spPr>
        <p:txBody>
          <a:bodyPr wrap="square">
            <a:spAutoFit/>
          </a:bodyPr>
          <a:lstStyle/>
          <a:p>
            <a:pPr algn="ctr"/>
            <a:r>
              <a:rPr lang="vi-VN" sz="2700" b="1" dirty="0">
                <a:latin typeface="#9Slide03 Arima Madurai Black" panose="00000A00000000000000" pitchFamily="2" charset="0"/>
                <a:cs typeface="#9Slide03 Arima Madurai Black" panose="00000A00000000000000" pitchFamily="2" charset="0"/>
              </a:rPr>
              <a:t> </a:t>
            </a:r>
            <a:r>
              <a:rPr lang="en-US" sz="2700" b="1" dirty="0">
                <a:latin typeface="#9Slide03 Arima Madurai Black" panose="00000A00000000000000" pitchFamily="2" charset="0"/>
                <a:cs typeface="#9Slide03 Arima Madurai Black" panose="00000A00000000000000" pitchFamily="2" charset="0"/>
              </a:rPr>
              <a:t>1. </a:t>
            </a:r>
            <a:r>
              <a:rPr lang="vi-VN" sz="2700" b="1" dirty="0">
                <a:latin typeface="#9Slide03 Arima Madurai Black" panose="00000A00000000000000" pitchFamily="2" charset="0"/>
                <a:cs typeface="#9Slide03 Arima Madurai Black" panose="00000A00000000000000" pitchFamily="2" charset="0"/>
              </a:rPr>
              <a:t>Hoàn cảnh gia đình chị Dậu</a:t>
            </a:r>
          </a:p>
        </p:txBody>
      </p:sp>
      <p:sp>
        <p:nvSpPr>
          <p:cNvPr id="79" name="Rectangle 78">
            <a:extLst>
              <a:ext uri="{FF2B5EF4-FFF2-40B4-BE49-F238E27FC236}">
                <a16:creationId xmlns:a16="http://schemas.microsoft.com/office/drawing/2014/main" xmlns="" id="{F006CA43-6B52-491B-A8EE-7CC033F64BEE}"/>
              </a:ext>
            </a:extLst>
          </p:cNvPr>
          <p:cNvSpPr/>
          <p:nvPr/>
        </p:nvSpPr>
        <p:spPr>
          <a:xfrm>
            <a:off x="1354773" y="3674750"/>
            <a:ext cx="8063897" cy="461665"/>
          </a:xfrm>
          <a:prstGeom prst="rect">
            <a:avLst/>
          </a:prstGeom>
        </p:spPr>
        <p:txBody>
          <a:bodyPr wrap="square">
            <a:spAutoFit/>
          </a:bodyPr>
          <a:lstStyle/>
          <a:p>
            <a:r>
              <a:rPr lang="en-US" sz="2400" b="1" i="1" dirty="0">
                <a:latin typeface="Times New Roman" panose="02020603050405020304" pitchFamily="18" charset="0"/>
                <a:cs typeface="Times New Roman" panose="02020603050405020304" pitchFamily="18" charset="0"/>
                <a:sym typeface="Wingdings"/>
              </a:rPr>
              <a:t> </a:t>
            </a:r>
            <a:r>
              <a:rPr lang="en-US" sz="2400" b="1" i="1" dirty="0" smtClean="0">
                <a:latin typeface="Times New Roman" panose="02020603050405020304" pitchFamily="18" charset="0"/>
                <a:cs typeface="Times New Roman" panose="02020603050405020304" pitchFamily="18" charset="0"/>
                <a:sym typeface="Wingdings"/>
              </a:rPr>
              <a:t>Tình cảnh thê thảm, đáng thương.</a:t>
            </a:r>
            <a:endParaRPr lang="en-US" sz="2400" b="1" i="1" dirty="0">
              <a:latin typeface="Times New Roman" panose="02020603050405020304" pitchFamily="18" charset="0"/>
              <a:cs typeface="Times New Roman" panose="02020603050405020304" pitchFamily="18" charset="0"/>
              <a:sym typeface="Wingdings"/>
            </a:endParaRPr>
          </a:p>
        </p:txBody>
      </p:sp>
    </p:spTree>
    <p:extLst>
      <p:ext uri="{BB962C8B-B14F-4D97-AF65-F5344CB8AC3E}">
        <p14:creationId xmlns:p14="http://schemas.microsoft.com/office/powerpoint/2010/main" val="21327241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a14="http://schemas.microsoft.com/office/drawing/2010/main" xmlns:a16="http://schemas.microsoft.com/office/drawing/2014/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xEl>
                                              <p:pRg st="0" end="0"/>
                                            </p:txEl>
                                          </p:spTgt>
                                        </p:tgtEl>
                                        <p:attrNameLst>
                                          <p:attrName>style.visibility</p:attrName>
                                        </p:attrNameLst>
                                      </p:cBhvr>
                                      <p:to>
                                        <p:strVal val="visible"/>
                                      </p:to>
                                    </p:set>
                                    <p:animEffect transition="in" filter="fade">
                                      <p:cBhvr>
                                        <p:cTn id="7" dur="1000"/>
                                        <p:tgtEl>
                                          <p:spTgt spid="78">
                                            <p:txEl>
                                              <p:pRg st="0" end="0"/>
                                            </p:txEl>
                                          </p:spTgt>
                                        </p:tgtEl>
                                      </p:cBhvr>
                                    </p:animEffect>
                                    <p:anim calcmode="lin" valueType="num">
                                      <p:cBhvr>
                                        <p:cTn id="8" dur="1000" fill="hold"/>
                                        <p:tgtEl>
                                          <p:spTgt spid="7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8">
                                            <p:txEl>
                                              <p:pRg st="0" end="0"/>
                                            </p:txEl>
                                          </p:spTgt>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randombar(horizontal)">
                                      <p:cBhvr>
                                        <p:cTn id="12" dur="500"/>
                                        <p:tgtEl>
                                          <p:spTgt spid="30"/>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randombar(horizontal)">
                                      <p:cBhvr>
                                        <p:cTn id="15" dur="500"/>
                                        <p:tgtEl>
                                          <p:spTgt spid="31"/>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75"/>
                                        </p:tgtEl>
                                        <p:attrNameLst>
                                          <p:attrName>style.visibility</p:attrName>
                                        </p:attrNameLst>
                                      </p:cBhvr>
                                      <p:to>
                                        <p:strVal val="visible"/>
                                      </p:to>
                                    </p:set>
                                    <p:animEffect transition="in" filter="randombar(horizontal)">
                                      <p:cBhvr>
                                        <p:cTn id="18" dur="500"/>
                                        <p:tgtEl>
                                          <p:spTgt spid="7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grpId="0" nodeType="click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randombar(horizontal)">
                                      <p:cBhvr>
                                        <p:cTn id="23" dur="500"/>
                                        <p:tgtEl>
                                          <p:spTgt spid="32"/>
                                        </p:tgtEl>
                                      </p:cBhvr>
                                    </p:animEffect>
                                  </p:childTnLst>
                                </p:cTn>
                              </p:par>
                              <p:par>
                                <p:cTn id="24" presetID="14" presetClass="entr" presetSubtype="10" fill="hold" grpId="0" nodeType="withEffect">
                                  <p:stCondLst>
                                    <p:cond delay="0"/>
                                  </p:stCondLst>
                                  <p:childTnLst>
                                    <p:set>
                                      <p:cBhvr>
                                        <p:cTn id="25" dur="1" fill="hold">
                                          <p:stCondLst>
                                            <p:cond delay="0"/>
                                          </p:stCondLst>
                                        </p:cTn>
                                        <p:tgtEl>
                                          <p:spTgt spid="76"/>
                                        </p:tgtEl>
                                        <p:attrNameLst>
                                          <p:attrName>style.visibility</p:attrName>
                                        </p:attrNameLst>
                                      </p:cBhvr>
                                      <p:to>
                                        <p:strVal val="visible"/>
                                      </p:to>
                                    </p:set>
                                    <p:animEffect transition="in" filter="randombar(horizontal)">
                                      <p:cBhvr>
                                        <p:cTn id="26" dur="500"/>
                                        <p:tgtEl>
                                          <p:spTgt spid="7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9">
                                            <p:txEl>
                                              <p:pRg st="0" end="0"/>
                                            </p:txEl>
                                          </p:spTgt>
                                        </p:tgtEl>
                                        <p:attrNameLst>
                                          <p:attrName>style.visibility</p:attrName>
                                        </p:attrNameLst>
                                      </p:cBhvr>
                                      <p:to>
                                        <p:strVal val="visible"/>
                                      </p:to>
                                    </p:set>
                                    <p:animEffect transition="in" filter="fade">
                                      <p:cBhvr>
                                        <p:cTn id="31" dur="1000"/>
                                        <p:tgtEl>
                                          <p:spTgt spid="79">
                                            <p:txEl>
                                              <p:pRg st="0" end="0"/>
                                            </p:txEl>
                                          </p:spTgt>
                                        </p:tgtEl>
                                      </p:cBhvr>
                                    </p:animEffect>
                                    <p:anim calcmode="lin" valueType="num">
                                      <p:cBhvr>
                                        <p:cTn id="32" dur="1000" fill="hold"/>
                                        <p:tgtEl>
                                          <p:spTgt spid="79">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7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75" grpId="0"/>
      <p:bldP spid="7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xmlns="" id="{C636A004-DF5C-4578-9456-0EDFEB46DD8D}"/>
              </a:ext>
            </a:extLst>
          </p:cNvPr>
          <p:cNvSpPr/>
          <p:nvPr/>
        </p:nvSpPr>
        <p:spPr>
          <a:xfrm>
            <a:off x="2945682" y="558834"/>
            <a:ext cx="3044423" cy="523220"/>
          </a:xfrm>
          <a:prstGeom prst="rect">
            <a:avLst/>
          </a:prstGeom>
        </p:spPr>
        <p:txBody>
          <a:bodyPr wrap="none">
            <a:spAutoFit/>
          </a:bodyPr>
          <a:lstStyle/>
          <a:p>
            <a:r>
              <a:rPr lang="vi-VN" sz="2800" b="1" dirty="0">
                <a:solidFill>
                  <a:srgbClr val="0070C0"/>
                </a:solidFill>
                <a:latin typeface="#9Slide03 Arima Madurai Black" panose="00000A00000000000000" pitchFamily="2" charset="0"/>
                <a:cs typeface="#9Slide03 Arima Madurai Black" panose="00000A00000000000000" pitchFamily="2" charset="0"/>
              </a:rPr>
              <a:t> </a:t>
            </a:r>
            <a:r>
              <a:rPr lang="en-US" sz="2800" b="1" dirty="0">
                <a:solidFill>
                  <a:srgbClr val="FF0066"/>
                </a:solidFill>
                <a:latin typeface="#9Slide03 Arima Madurai Black" panose="00000A00000000000000" pitchFamily="2" charset="0"/>
                <a:cs typeface="#9Slide03 Arima Madurai Black" panose="00000A00000000000000" pitchFamily="2" charset="0"/>
              </a:rPr>
              <a:t>2. </a:t>
            </a:r>
            <a:r>
              <a:rPr lang="en-US" sz="2800" b="1" dirty="0" err="1">
                <a:solidFill>
                  <a:srgbClr val="FF0066"/>
                </a:solidFill>
                <a:latin typeface="#9Slide03 Arima Madurai Black" panose="00000A00000000000000" pitchFamily="2" charset="0"/>
                <a:cs typeface="#9Slide03 Arima Madurai Black" panose="00000A00000000000000" pitchFamily="2" charset="0"/>
              </a:rPr>
              <a:t>Nhân</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vật</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cai</a:t>
            </a:r>
            <a:r>
              <a:rPr lang="en-US" sz="2800" b="1" dirty="0">
                <a:solidFill>
                  <a:srgbClr val="FF0066"/>
                </a:solidFill>
                <a:latin typeface="#9Slide03 Arima Madurai Black" panose="00000A00000000000000" pitchFamily="2" charset="0"/>
                <a:cs typeface="#9Slide03 Arima Madurai Black" panose="00000A00000000000000" pitchFamily="2" charset="0"/>
              </a:rPr>
              <a:t> </a:t>
            </a:r>
            <a:r>
              <a:rPr lang="en-US" sz="2800" b="1" dirty="0" err="1">
                <a:solidFill>
                  <a:srgbClr val="FF0066"/>
                </a:solidFill>
                <a:latin typeface="#9Slide03 Arima Madurai Black" panose="00000A00000000000000" pitchFamily="2" charset="0"/>
                <a:cs typeface="#9Slide03 Arima Madurai Black" panose="00000A00000000000000" pitchFamily="2" charset="0"/>
              </a:rPr>
              <a:t>lệ</a:t>
            </a:r>
            <a:endParaRPr lang="en-US" sz="2800" b="1" dirty="0">
              <a:solidFill>
                <a:srgbClr val="FF0066"/>
              </a:solidFill>
              <a:latin typeface="#9Slide03 Arima Madurai Black" panose="00000A00000000000000" pitchFamily="2" charset="0"/>
              <a:cs typeface="#9Slide03 Arima Madurai Black" panose="00000A00000000000000" pitchFamily="2" charset="0"/>
            </a:endParaRPr>
          </a:p>
        </p:txBody>
      </p:sp>
      <p:sp>
        <p:nvSpPr>
          <p:cNvPr id="2" name="Rectangle: Rounded Corners 1">
            <a:extLst>
              <a:ext uri="{FF2B5EF4-FFF2-40B4-BE49-F238E27FC236}">
                <a16:creationId xmlns:a16="http://schemas.microsoft.com/office/drawing/2014/main" xmlns="" id="{A409B169-FFAB-4BDF-8620-0FF58E88EE4F}"/>
              </a:ext>
            </a:extLst>
          </p:cNvPr>
          <p:cNvSpPr/>
          <p:nvPr/>
        </p:nvSpPr>
        <p:spPr>
          <a:xfrm>
            <a:off x="457201" y="1901310"/>
            <a:ext cx="1614948" cy="2101645"/>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Vai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trò</a:t>
            </a:r>
            <a:r>
              <a:rPr lang="en-US" sz="2400" dirty="0">
                <a:solidFill>
                  <a:schemeClr val="tx1"/>
                </a:solidFill>
                <a:latin typeface="Times New Roman" panose="02020603050405020304" pitchFamily="18" charset="0"/>
                <a:cs typeface="Times New Roman" panose="02020603050405020304" pitchFamily="18" charset="0"/>
              </a:rPr>
              <a:t>: ...</a:t>
            </a:r>
          </a:p>
          <a:p>
            <a:pPr algn="ctr"/>
            <a:r>
              <a:rPr lang="en-US" sz="2400"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xmlns="" id="{2794C77E-65E3-45D9-B2B7-8858C34CBE49}"/>
              </a:ext>
            </a:extLst>
          </p:cNvPr>
          <p:cNvSpPr/>
          <p:nvPr/>
        </p:nvSpPr>
        <p:spPr>
          <a:xfrm>
            <a:off x="3155287" y="1206911"/>
            <a:ext cx="2834818" cy="99797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Ngoại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hình</a:t>
            </a:r>
            <a:r>
              <a:rPr lang="en-US" sz="2400" dirty="0">
                <a:solidFill>
                  <a:schemeClr val="tx1"/>
                </a:solidFill>
                <a:latin typeface="Times New Roman" panose="02020603050405020304" pitchFamily="18" charset="0"/>
                <a:cs typeface="Times New Roman" panose="02020603050405020304" pitchFamily="18" charset="0"/>
              </a:rPr>
              <a:t>: ...……</a:t>
            </a:r>
          </a:p>
          <a:p>
            <a:pPr algn="ctr"/>
            <a:r>
              <a:rPr lang="en-US" sz="2400"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xmlns="" id="{C141BF01-98AD-40CF-9808-F062A3A50183}"/>
              </a:ext>
            </a:extLst>
          </p:cNvPr>
          <p:cNvSpPr/>
          <p:nvPr/>
        </p:nvSpPr>
        <p:spPr>
          <a:xfrm>
            <a:off x="3154591" y="2439629"/>
            <a:ext cx="2834818" cy="997974"/>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Ngôn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ngữ</a:t>
            </a:r>
            <a:r>
              <a:rPr lang="en-US" sz="2400" dirty="0">
                <a:solidFill>
                  <a:schemeClr val="tx1"/>
                </a:solidFill>
                <a:latin typeface="Times New Roman" panose="02020603050405020304" pitchFamily="18" charset="0"/>
                <a:cs typeface="Times New Roman" panose="02020603050405020304" pitchFamily="18" charset="0"/>
              </a:rPr>
              <a:t>: ......……</a:t>
            </a:r>
          </a:p>
          <a:p>
            <a:pPr algn="ctr"/>
            <a:r>
              <a:rPr lang="en-US" sz="2400"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xmlns="" id="{FF2B8A1F-F4DB-4B93-A100-5B46B7264B0C}"/>
              </a:ext>
            </a:extLst>
          </p:cNvPr>
          <p:cNvSpPr/>
          <p:nvPr/>
        </p:nvSpPr>
        <p:spPr>
          <a:xfrm>
            <a:off x="3154591" y="3672347"/>
            <a:ext cx="2834818" cy="99797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động</a:t>
            </a:r>
            <a:r>
              <a:rPr lang="en-US" sz="2400" dirty="0">
                <a:solidFill>
                  <a:schemeClr val="tx1"/>
                </a:solidFill>
                <a:latin typeface="Times New Roman" panose="02020603050405020304" pitchFamily="18" charset="0"/>
                <a:cs typeface="Times New Roman" panose="02020603050405020304" pitchFamily="18" charset="0"/>
              </a:rPr>
              <a:t>: ...…….</a:t>
            </a:r>
          </a:p>
          <a:p>
            <a:pPr algn="ctr"/>
            <a:r>
              <a:rPr lang="en-US" sz="2400" dirty="0">
                <a:solidFill>
                  <a:schemeClr val="tx1"/>
                </a:solidFill>
                <a:latin typeface="Times New Roman" panose="02020603050405020304" pitchFamily="18" charset="0"/>
                <a:cs typeface="Times New Roman" panose="02020603050405020304" pitchFamily="18" charset="0"/>
              </a:rPr>
              <a:t>……………………</a:t>
            </a:r>
            <a:endParaRPr lang="en-SG" sz="2400" dirty="0">
              <a:solidFill>
                <a:schemeClr val="tx1"/>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xmlns="" id="{AB8F1045-3D14-4764-80D2-2BF6C8F32CC9}"/>
              </a:ext>
            </a:extLst>
          </p:cNvPr>
          <p:cNvSpPr/>
          <p:nvPr/>
        </p:nvSpPr>
        <p:spPr>
          <a:xfrm>
            <a:off x="7101349" y="1901309"/>
            <a:ext cx="1614948" cy="210164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Mục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đích</a:t>
            </a:r>
            <a:r>
              <a:rPr lang="en-US" sz="2400" dirty="0">
                <a:solidFill>
                  <a:schemeClr val="tx1"/>
                </a:solidFill>
                <a:latin typeface="Times New Roman" panose="02020603050405020304" pitchFamily="18" charset="0"/>
                <a:cs typeface="Times New Roman" panose="02020603050405020304" pitchFamily="18" charset="0"/>
              </a:rPr>
              <a:t>: …………</a:t>
            </a:r>
          </a:p>
          <a:p>
            <a:pPr algn="ctr"/>
            <a:r>
              <a:rPr lang="en-US" sz="2400" dirty="0" err="1">
                <a:solidFill>
                  <a:schemeClr val="tx1"/>
                </a:solidFill>
                <a:latin typeface="Times New Roman" panose="02020603050405020304" pitchFamily="18" charset="0"/>
                <a:cs typeface="Times New Roman" panose="02020603050405020304" pitchFamily="18" charset="0"/>
              </a:rPr>
              <a:t>Bản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chất</a:t>
            </a:r>
            <a:r>
              <a:rPr lang="en-US" sz="2400" dirty="0">
                <a:solidFill>
                  <a:schemeClr val="tx1"/>
                </a:solidFill>
                <a:latin typeface="Times New Roman" panose="02020603050405020304" pitchFamily="18" charset="0"/>
                <a:cs typeface="Times New Roman" panose="02020603050405020304" pitchFamily="18" charset="0"/>
              </a:rPr>
              <a:t>: …………</a:t>
            </a:r>
            <a:endParaRPr lang="en-SG" sz="2400" dirty="0">
              <a:solidFill>
                <a:schemeClr val="tx1"/>
              </a:solidFill>
              <a:latin typeface="Times New Roman" panose="02020603050405020304" pitchFamily="18" charset="0"/>
              <a:cs typeface="Times New Roman" panose="02020603050405020304" pitchFamily="18" charset="0"/>
            </a:endParaRPr>
          </a:p>
        </p:txBody>
      </p:sp>
      <p:cxnSp>
        <p:nvCxnSpPr>
          <p:cNvPr id="4" name="Straight Arrow Connector 3">
            <a:extLst>
              <a:ext uri="{FF2B5EF4-FFF2-40B4-BE49-F238E27FC236}">
                <a16:creationId xmlns:a16="http://schemas.microsoft.com/office/drawing/2014/main" xmlns="" id="{6619395A-B987-4B8C-B97F-A0C2B20DF1C7}"/>
              </a:ext>
            </a:extLst>
          </p:cNvPr>
          <p:cNvCxnSpPr>
            <a:stCxn id="2" idx="3"/>
            <a:endCxn id="13" idx="1"/>
          </p:cNvCxnSpPr>
          <p:nvPr/>
        </p:nvCxnSpPr>
        <p:spPr>
          <a:xfrm flipV="1">
            <a:off x="2072149" y="1705898"/>
            <a:ext cx="1083138" cy="1246235"/>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A8E3B274-3927-4750-8148-2DC55731D350}"/>
              </a:ext>
            </a:extLst>
          </p:cNvPr>
          <p:cNvCxnSpPr>
            <a:cxnSpLocks/>
            <a:stCxn id="2" idx="3"/>
            <a:endCxn id="14" idx="1"/>
          </p:cNvCxnSpPr>
          <p:nvPr/>
        </p:nvCxnSpPr>
        <p:spPr>
          <a:xfrm flipV="1">
            <a:off x="2072149" y="2938616"/>
            <a:ext cx="1082442" cy="13517"/>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xmlns="" id="{C30657C9-CB34-4BBA-BB3E-3C426079BE9F}"/>
              </a:ext>
            </a:extLst>
          </p:cNvPr>
          <p:cNvCxnSpPr>
            <a:cxnSpLocks/>
            <a:stCxn id="2" idx="3"/>
            <a:endCxn id="15" idx="1"/>
          </p:cNvCxnSpPr>
          <p:nvPr/>
        </p:nvCxnSpPr>
        <p:spPr>
          <a:xfrm>
            <a:off x="2072149" y="2952133"/>
            <a:ext cx="1082442" cy="1219201"/>
          </a:xfrm>
          <a:prstGeom prst="straightConnector1">
            <a:avLst/>
          </a:prstGeom>
          <a:ln w="190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xmlns="" id="{FD845B42-CC73-4D53-A6CD-451A50676B04}"/>
              </a:ext>
            </a:extLst>
          </p:cNvPr>
          <p:cNvCxnSpPr>
            <a:cxnSpLocks/>
            <a:stCxn id="14" idx="3"/>
            <a:endCxn id="16" idx="1"/>
          </p:cNvCxnSpPr>
          <p:nvPr/>
        </p:nvCxnSpPr>
        <p:spPr>
          <a:xfrm>
            <a:off x="5989409" y="2938616"/>
            <a:ext cx="1111940" cy="13516"/>
          </a:xfrm>
          <a:prstGeom prst="straightConnector1">
            <a:avLst/>
          </a:prstGeom>
          <a:ln w="19050">
            <a:solidFill>
              <a:schemeClr val="accent4"/>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xmlns="" id="{2721FF4C-E243-41BC-9C47-241542C8E45F}"/>
              </a:ext>
            </a:extLst>
          </p:cNvPr>
          <p:cNvCxnSpPr>
            <a:cxnSpLocks/>
            <a:stCxn id="13" idx="3"/>
            <a:endCxn id="16" idx="1"/>
          </p:cNvCxnSpPr>
          <p:nvPr/>
        </p:nvCxnSpPr>
        <p:spPr>
          <a:xfrm>
            <a:off x="5990105" y="1705898"/>
            <a:ext cx="1111244" cy="1246234"/>
          </a:xfrm>
          <a:prstGeom prst="straightConnector1">
            <a:avLst/>
          </a:prstGeom>
          <a:ln w="190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xmlns="" id="{17519D1D-AB58-4D3A-8B2D-F4604EF53049}"/>
              </a:ext>
            </a:extLst>
          </p:cNvPr>
          <p:cNvCxnSpPr>
            <a:cxnSpLocks/>
            <a:stCxn id="15" idx="3"/>
            <a:endCxn id="16" idx="1"/>
          </p:cNvCxnSpPr>
          <p:nvPr/>
        </p:nvCxnSpPr>
        <p:spPr>
          <a:xfrm flipV="1">
            <a:off x="5989409" y="2952132"/>
            <a:ext cx="1111940" cy="1219202"/>
          </a:xfrm>
          <a:prstGeom prst="straightConnector1">
            <a:avLst/>
          </a:prstGeom>
          <a:ln w="19050">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677639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a14="http://schemas.microsoft.com/office/drawing/2010/main" xmlns:a16="http://schemas.microsoft.com/office/drawing/2014/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randombar(horizontal)">
                                      <p:cBhvr>
                                        <p:cTn id="15" dur="500"/>
                                        <p:tgtEl>
                                          <p:spTgt spid="13"/>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randombar(horizontal)">
                                      <p:cBhvr>
                                        <p:cTn id="18" dur="500"/>
                                        <p:tgtEl>
                                          <p:spTgt spid="14"/>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par>
                                <p:cTn id="22" presetID="14" presetClass="entr" presetSubtype="10"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randombar(horizontal)">
                                      <p:cBhvr>
                                        <p:cTn id="24" dur="500"/>
                                        <p:tgtEl>
                                          <p:spTgt spid="16"/>
                                        </p:tgtEl>
                                      </p:cBhvr>
                                    </p:animEffect>
                                  </p:childTnLst>
                                </p:cTn>
                              </p:par>
                              <p:par>
                                <p:cTn id="25" presetID="14" presetClass="entr" presetSubtype="10" fill="hold"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randombar(horizontal)">
                                      <p:cBhvr>
                                        <p:cTn id="27" dur="500"/>
                                        <p:tgtEl>
                                          <p:spTgt spid="4"/>
                                        </p:tgtEl>
                                      </p:cBhvr>
                                    </p:animEffect>
                                  </p:childTnLst>
                                </p:cTn>
                              </p:par>
                              <p:par>
                                <p:cTn id="28" presetID="14" presetClass="entr" presetSubtype="1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randombar(horizontal)">
                                      <p:cBhvr>
                                        <p:cTn id="30" dur="500"/>
                                        <p:tgtEl>
                                          <p:spTgt spid="19"/>
                                        </p:tgtEl>
                                      </p:cBhvr>
                                    </p:animEffect>
                                  </p:childTnLst>
                                </p:cTn>
                              </p:par>
                              <p:par>
                                <p:cTn id="31" presetID="14" presetClass="entr" presetSubtype="1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randombar(horizontal)">
                                      <p:cBhvr>
                                        <p:cTn id="33" dur="500"/>
                                        <p:tgtEl>
                                          <p:spTgt spid="29"/>
                                        </p:tgtEl>
                                      </p:cBhvr>
                                    </p:animEffect>
                                  </p:childTnLst>
                                </p:cTn>
                              </p:par>
                              <p:par>
                                <p:cTn id="34" presetID="14" presetClass="entr" presetSubtype="10" fill="hold" nodeType="with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randombar(horizontal)">
                                      <p:cBhvr>
                                        <p:cTn id="36" dur="500"/>
                                        <p:tgtEl>
                                          <p:spTgt spid="28"/>
                                        </p:tgtEl>
                                      </p:cBhvr>
                                    </p:animEffect>
                                  </p:childTnLst>
                                </p:cTn>
                              </p:par>
                              <p:par>
                                <p:cTn id="37" presetID="14" presetClass="entr" presetSubtype="10" fill="hold"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randombar(horizontal)">
                                      <p:cBhvr>
                                        <p:cTn id="39" dur="500"/>
                                        <p:tgtEl>
                                          <p:spTgt spid="30"/>
                                        </p:tgtEl>
                                      </p:cBhvr>
                                    </p:animEffect>
                                  </p:childTnLst>
                                </p:cTn>
                              </p:par>
                              <p:par>
                                <p:cTn id="40" presetID="14" presetClass="entr" presetSubtype="10" fill="hold" nodeType="with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randombar(horizont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 grpId="0" animBg="1"/>
      <p:bldP spid="13" grpId="0" animBg="1"/>
      <p:bldP spid="14"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xmlns="" id="{C636A004-DF5C-4578-9456-0EDFEB46DD8D}"/>
              </a:ext>
            </a:extLst>
          </p:cNvPr>
          <p:cNvSpPr/>
          <p:nvPr/>
        </p:nvSpPr>
        <p:spPr>
          <a:xfrm>
            <a:off x="879428" y="261521"/>
            <a:ext cx="4672075" cy="369332"/>
          </a:xfrm>
          <a:prstGeom prst="rect">
            <a:avLst/>
          </a:prstGeom>
        </p:spPr>
        <p:txBody>
          <a:bodyPr wrap="square">
            <a:spAutoFit/>
          </a:bodyPr>
          <a:lstStyle/>
          <a:p>
            <a:r>
              <a:rPr lang="vi-VN" sz="1800" b="1" dirty="0">
                <a:latin typeface="#9Slide03 Arima Madurai Black" panose="00000A00000000000000" pitchFamily="2" charset="0"/>
                <a:cs typeface="#9Slide03 Arima Madurai Black" panose="00000A00000000000000" pitchFamily="2" charset="0"/>
              </a:rPr>
              <a:t> </a:t>
            </a:r>
            <a:r>
              <a:rPr lang="en-US" sz="1800" b="1" dirty="0">
                <a:latin typeface="#9Slide03 Arima Madurai Black" panose="00000A00000000000000" pitchFamily="2" charset="0"/>
                <a:cs typeface="#9Slide03 Arima Madurai Black" panose="00000A00000000000000" pitchFamily="2" charset="0"/>
              </a:rPr>
              <a:t>2. </a:t>
            </a:r>
            <a:r>
              <a:rPr lang="en-US" sz="1800" b="1" dirty="0" err="1">
                <a:latin typeface="#9Slide03 Arima Madurai Black" panose="00000A00000000000000" pitchFamily="2" charset="0"/>
                <a:cs typeface="#9Slide03 Arima Madurai Black" panose="00000A00000000000000" pitchFamily="2" charset="0"/>
              </a:rPr>
              <a:t>Nhân</a:t>
            </a:r>
            <a:r>
              <a:rPr lang="en-US" sz="1800" b="1" dirty="0">
                <a:latin typeface="#9Slide03 Arima Madurai Black" panose="00000A00000000000000" pitchFamily="2" charset="0"/>
                <a:cs typeface="#9Slide03 Arima Madurai Black" panose="00000A00000000000000" pitchFamily="2" charset="0"/>
              </a:rPr>
              <a:t> </a:t>
            </a:r>
            <a:r>
              <a:rPr lang="en-US" sz="1800" b="1" dirty="0" err="1">
                <a:latin typeface="#9Slide03 Arima Madurai Black" panose="00000A00000000000000" pitchFamily="2" charset="0"/>
                <a:cs typeface="#9Slide03 Arima Madurai Black" panose="00000A00000000000000" pitchFamily="2" charset="0"/>
              </a:rPr>
              <a:t>vật</a:t>
            </a:r>
            <a:r>
              <a:rPr lang="en-US" sz="1800" b="1" dirty="0">
                <a:latin typeface="#9Slide03 Arima Madurai Black" panose="00000A00000000000000" pitchFamily="2" charset="0"/>
                <a:cs typeface="#9Slide03 Arima Madurai Black" panose="00000A00000000000000" pitchFamily="2" charset="0"/>
              </a:rPr>
              <a:t> </a:t>
            </a:r>
            <a:r>
              <a:rPr lang="en-US" sz="1800" b="1" dirty="0" err="1">
                <a:latin typeface="#9Slide03 Arima Madurai Black" panose="00000A00000000000000" pitchFamily="2" charset="0"/>
                <a:cs typeface="#9Slide03 Arima Madurai Black" panose="00000A00000000000000" pitchFamily="2" charset="0"/>
              </a:rPr>
              <a:t>cai</a:t>
            </a:r>
            <a:r>
              <a:rPr lang="en-US" sz="1800" b="1" dirty="0">
                <a:latin typeface="#9Slide03 Arima Madurai Black" panose="00000A00000000000000" pitchFamily="2" charset="0"/>
                <a:cs typeface="#9Slide03 Arima Madurai Black" panose="00000A00000000000000" pitchFamily="2" charset="0"/>
              </a:rPr>
              <a:t> </a:t>
            </a:r>
            <a:r>
              <a:rPr lang="en-US" sz="1800" b="1" dirty="0" err="1">
                <a:latin typeface="#9Slide03 Arima Madurai Black" panose="00000A00000000000000" pitchFamily="2" charset="0"/>
                <a:cs typeface="#9Slide03 Arima Madurai Black" panose="00000A00000000000000" pitchFamily="2" charset="0"/>
              </a:rPr>
              <a:t>lệ</a:t>
            </a:r>
            <a:endParaRPr lang="en-US" sz="1800" b="1" dirty="0">
              <a:latin typeface="#9Slide03 Arima Madurai Black" panose="00000A00000000000000" pitchFamily="2" charset="0"/>
              <a:cs typeface="#9Slide03 Arima Madurai Black" panose="00000A00000000000000" pitchFamily="2" charset="0"/>
            </a:endParaRPr>
          </a:p>
        </p:txBody>
      </p:sp>
      <p:sp>
        <p:nvSpPr>
          <p:cNvPr id="15" name="TextBox 14"/>
          <p:cNvSpPr txBox="1"/>
          <p:nvPr/>
        </p:nvSpPr>
        <p:spPr>
          <a:xfrm>
            <a:off x="870576" y="622334"/>
            <a:ext cx="7113495" cy="923330"/>
          </a:xfrm>
          <a:prstGeom prst="rect">
            <a:avLst/>
          </a:prstGeom>
          <a:noFill/>
        </p:spPr>
        <p:txBody>
          <a:bodyPr wrap="square" rtlCol="0">
            <a:spAutoFit/>
          </a:bodyPr>
          <a:lstStyle/>
          <a:p>
            <a:pPr marL="285750" indent="-285750">
              <a:buFontTx/>
              <a:buChar char="-"/>
            </a:pPr>
            <a:r>
              <a:rPr lang="en-GB" sz="1800" dirty="0" smtClean="0"/>
              <a:t>Cai lệ là </a:t>
            </a:r>
            <a:r>
              <a:rPr lang="en-US" sz="1800" dirty="0" smtClean="0">
                <a:latin typeface="Times New Roman" panose="02020603050405020304" pitchFamily="18" charset="0"/>
                <a:cs typeface="Times New Roman" panose="02020603050405020304" pitchFamily="18" charset="0"/>
              </a:rPr>
              <a:t>c</a:t>
            </a:r>
            <a:r>
              <a:rPr lang="vi-VN" sz="1800" dirty="0" smtClean="0">
                <a:latin typeface="Times New Roman" panose="02020603050405020304" pitchFamily="18" charset="0"/>
                <a:cs typeface="Times New Roman" panose="02020603050405020304" pitchFamily="18" charset="0"/>
              </a:rPr>
              <a:t>hỉ </a:t>
            </a:r>
            <a:r>
              <a:rPr lang="vi-VN" sz="1800" dirty="0">
                <a:latin typeface="Times New Roman" panose="02020603050405020304" pitchFamily="18" charset="0"/>
                <a:cs typeface="Times New Roman" panose="02020603050405020304" pitchFamily="18" charset="0"/>
              </a:rPr>
              <a:t>huy tốp lính lệ ở nông thôn thời trước C</a:t>
            </a:r>
            <a:r>
              <a:rPr lang="en-US" sz="1800" dirty="0">
                <a:latin typeface="Times New Roman" panose="02020603050405020304" pitchFamily="18" charset="0"/>
                <a:cs typeface="Times New Roman" panose="02020603050405020304" pitchFamily="18" charset="0"/>
              </a:rPr>
              <a:t>M</a:t>
            </a:r>
            <a:r>
              <a:rPr lang="vi-VN" sz="1800" dirty="0">
                <a:latin typeface="Times New Roman" panose="02020603050405020304" pitchFamily="18" charset="0"/>
                <a:cs typeface="Times New Roman" panose="02020603050405020304" pitchFamily="18" charset="0"/>
              </a:rPr>
              <a:t>, chuyên bắt người thiếu thuế</a:t>
            </a:r>
            <a:r>
              <a:rPr lang="vi-VN" sz="1800" dirty="0" smtClean="0">
                <a:latin typeface="Times New Roman" panose="02020603050405020304" pitchFamily="18" charset="0"/>
                <a:cs typeface="Times New Roman" panose="02020603050405020304" pitchFamily="18" charset="0"/>
              </a:rPr>
              <a:t>.</a:t>
            </a:r>
            <a:endParaRPr lang="vi-VN" sz="1800" dirty="0">
              <a:latin typeface="Times New Roman" panose="02020603050405020304" pitchFamily="18" charset="0"/>
              <a:cs typeface="Times New Roman" panose="02020603050405020304" pitchFamily="18" charset="0"/>
            </a:endParaRPr>
          </a:p>
          <a:p>
            <a:endParaRPr lang="en-US" sz="1800" dirty="0"/>
          </a:p>
        </p:txBody>
      </p:sp>
      <p:sp>
        <p:nvSpPr>
          <p:cNvPr id="19" name="TextBox 18"/>
          <p:cNvSpPr txBox="1"/>
          <p:nvPr/>
        </p:nvSpPr>
        <p:spPr>
          <a:xfrm>
            <a:off x="851180" y="1321286"/>
            <a:ext cx="6616130" cy="923330"/>
          </a:xfrm>
          <a:prstGeom prst="rect">
            <a:avLst/>
          </a:prstGeom>
          <a:noFill/>
        </p:spPr>
        <p:txBody>
          <a:bodyPr wrap="square" rtlCol="0">
            <a:spAutoFit/>
          </a:bodyPr>
          <a:lstStyle/>
          <a:p>
            <a:r>
              <a:rPr lang="en-GB" sz="1800" dirty="0" smtClean="0">
                <a:latin typeface="Times New Roman" panose="02020603050405020304" pitchFamily="18" charset="0"/>
                <a:cs typeface="Times New Roman" panose="02020603050405020304" pitchFamily="18" charset="0"/>
              </a:rPr>
              <a:t>- </a:t>
            </a:r>
            <a:r>
              <a:rPr lang="vi-VN" sz="1800" dirty="0" smtClean="0">
                <a:latin typeface="Times New Roman" panose="02020603050405020304" pitchFamily="18" charset="0"/>
                <a:cs typeface="Times New Roman" panose="02020603050405020304" pitchFamily="18" charset="0"/>
              </a:rPr>
              <a:t>Tay </a:t>
            </a:r>
            <a:r>
              <a:rPr lang="vi-VN" sz="1800" dirty="0">
                <a:latin typeface="Times New Roman" panose="02020603050405020304" pitchFamily="18" charset="0"/>
                <a:cs typeface="Times New Roman" panose="02020603050405020304" pitchFamily="18" charset="0"/>
              </a:rPr>
              <a:t>lăm lăm cầm roi, mắt trợn ngược…</a:t>
            </a:r>
            <a:r>
              <a:rPr lang="en-US" sz="1800" dirty="0">
                <a:latin typeface="Times New Roman" panose="02020603050405020304" pitchFamily="18" charset="0"/>
                <a:cs typeface="Times New Roman" panose="02020603050405020304" pitchFamily="18" charset="0"/>
              </a:rPr>
              <a:t> </a:t>
            </a:r>
            <a:endParaRPr lang="en-US" sz="1800" dirty="0" smtClean="0">
              <a:latin typeface="Times New Roman" panose="02020603050405020304" pitchFamily="18" charset="0"/>
              <a:cs typeface="Times New Roman" panose="02020603050405020304" pitchFamily="18" charset="0"/>
            </a:endParaRPr>
          </a:p>
          <a:p>
            <a:r>
              <a:rPr lang="vi-VN" sz="1800" b="1" dirty="0" smtClean="0">
                <a:latin typeface="Times New Roman" panose="02020603050405020304" pitchFamily="18" charset="0"/>
                <a:cs typeface="Times New Roman" panose="02020603050405020304" pitchFamily="18" charset="0"/>
                <a:sym typeface="Wingdings 3"/>
              </a:rPr>
              <a:t></a:t>
            </a:r>
            <a:r>
              <a:rPr lang="vi-VN" sz="1800" b="1" dirty="0" smtClean="0">
                <a:latin typeface="Times New Roman" panose="02020603050405020304" pitchFamily="18" charset="0"/>
                <a:cs typeface="Times New Roman" panose="02020603050405020304" pitchFamily="18" charset="0"/>
              </a:rPr>
              <a:t> </a:t>
            </a:r>
            <a:r>
              <a:rPr lang="en-GB" sz="1800" b="1" dirty="0" smtClean="0">
                <a:latin typeface="Times New Roman" panose="02020603050405020304" pitchFamily="18" charset="0"/>
                <a:cs typeface="Times New Roman" panose="02020603050405020304" pitchFamily="18" charset="0"/>
              </a:rPr>
              <a:t>Ngoại hình </a:t>
            </a:r>
            <a:r>
              <a:rPr lang="en-GB" sz="1800" b="1" dirty="0">
                <a:latin typeface="Times New Roman" panose="02020603050405020304" pitchFamily="18" charset="0"/>
                <a:cs typeface="Times New Roman" panose="02020603050405020304" pitchFamily="18" charset="0"/>
              </a:rPr>
              <a:t>g</a:t>
            </a:r>
            <a:r>
              <a:rPr lang="vi-VN" sz="1800" b="1" dirty="0" smtClean="0">
                <a:latin typeface="Times New Roman" panose="02020603050405020304" pitchFamily="18" charset="0"/>
                <a:cs typeface="Times New Roman" panose="02020603050405020304" pitchFamily="18" charset="0"/>
              </a:rPr>
              <a:t>ớm </a:t>
            </a:r>
            <a:r>
              <a:rPr lang="vi-VN" sz="1800" b="1" dirty="0">
                <a:latin typeface="Times New Roman" panose="02020603050405020304" pitchFamily="18" charset="0"/>
                <a:cs typeface="Times New Roman" panose="02020603050405020304" pitchFamily="18" charset="0"/>
              </a:rPr>
              <a:t>ghiếc</a:t>
            </a:r>
          </a:p>
          <a:p>
            <a:endParaRPr lang="en-US" sz="1800" dirty="0"/>
          </a:p>
        </p:txBody>
      </p:sp>
      <p:sp>
        <p:nvSpPr>
          <p:cNvPr id="21" name="TextBox 20"/>
          <p:cNvSpPr txBox="1"/>
          <p:nvPr/>
        </p:nvSpPr>
        <p:spPr>
          <a:xfrm>
            <a:off x="881548" y="1948344"/>
            <a:ext cx="7102523" cy="923330"/>
          </a:xfrm>
          <a:prstGeom prst="rect">
            <a:avLst/>
          </a:prstGeom>
          <a:noFill/>
        </p:spPr>
        <p:txBody>
          <a:bodyPr wrap="square" rtlCol="0">
            <a:spAutoFit/>
          </a:bodyPr>
          <a:lstStyle/>
          <a:p>
            <a:pPr marL="285750" indent="-285750">
              <a:buFontTx/>
              <a:buChar char="-"/>
            </a:pPr>
            <a:r>
              <a:rPr lang="en-GB" sz="1800" dirty="0" smtClean="0"/>
              <a:t>Sầm sập… với roi song, tay thước, dây thừng</a:t>
            </a:r>
          </a:p>
          <a:p>
            <a:pPr marL="285750" indent="-285750">
              <a:buFontTx/>
              <a:buChar char="-"/>
            </a:pPr>
            <a:r>
              <a:rPr lang="en-GB" sz="1800" dirty="0" smtClean="0"/>
              <a:t>- Thét… quát, trợn mắt….</a:t>
            </a:r>
            <a:r>
              <a:rPr lang="vi-VN" sz="1800" dirty="0">
                <a:latin typeface="Times New Roman" panose="02020603050405020304" pitchFamily="18" charset="0"/>
                <a:cs typeface="Times New Roman" panose="02020603050405020304" pitchFamily="18" charset="0"/>
              </a:rPr>
              <a:t> Chạy sầm sập, </a:t>
            </a:r>
            <a:r>
              <a:rPr lang="vi-VN" sz="1800" dirty="0" smtClean="0">
                <a:latin typeface="Times New Roman" panose="02020603050405020304" pitchFamily="18" charset="0"/>
                <a:cs typeface="Times New Roman" panose="02020603050405020304" pitchFamily="18" charset="0"/>
              </a:rPr>
              <a:t>b</a:t>
            </a:r>
            <a:r>
              <a:rPr lang="en-GB" sz="1800" dirty="0">
                <a:latin typeface="Times New Roman" panose="02020603050405020304" pitchFamily="18" charset="0"/>
                <a:cs typeface="Times New Roman" panose="02020603050405020304" pitchFamily="18" charset="0"/>
              </a:rPr>
              <a:t>ị</a:t>
            </a:r>
            <a:r>
              <a:rPr lang="vi-VN" sz="1800" dirty="0" smtClean="0">
                <a:latin typeface="Times New Roman" panose="02020603050405020304" pitchFamily="18" charset="0"/>
                <a:cs typeface="Times New Roman" panose="02020603050405020304" pitchFamily="18" charset="0"/>
              </a:rPr>
              <a:t>ch</a:t>
            </a:r>
            <a:r>
              <a:rPr lang="vi-VN" sz="1800" dirty="0">
                <a:latin typeface="Times New Roman" panose="02020603050405020304" pitchFamily="18" charset="0"/>
                <a:cs typeface="Times New Roman" panose="02020603050405020304" pitchFamily="18" charset="0"/>
              </a:rPr>
              <a:t>, tát, giật phắt, sấn </a:t>
            </a:r>
            <a:r>
              <a:rPr lang="vi-VN" sz="1800" dirty="0" smtClean="0">
                <a:latin typeface="Times New Roman" panose="02020603050405020304" pitchFamily="18" charset="0"/>
                <a:cs typeface="Times New Roman" panose="02020603050405020304" pitchFamily="18" charset="0"/>
              </a:rPr>
              <a:t>đến</a:t>
            </a:r>
            <a:r>
              <a:rPr lang="en-GB" sz="1800" dirty="0" smtClean="0">
                <a:latin typeface="Times New Roman" panose="02020603050405020304" pitchFamily="18" charset="0"/>
                <a:cs typeface="Times New Roman" panose="02020603050405020304" pitchFamily="18" charset="0"/>
              </a:rPr>
              <a:t>…</a:t>
            </a:r>
            <a:endParaRPr lang="en-GB" sz="1800" dirty="0" smtClean="0"/>
          </a:p>
          <a:p>
            <a:r>
              <a:rPr lang="en-GB" sz="1800" b="1" dirty="0" smtClean="0">
                <a:sym typeface="Wingdings" pitchFamily="2" charset="2"/>
              </a:rPr>
              <a:t> Cử chỉ, hành động thô bạo, hách dịch.</a:t>
            </a:r>
            <a:endParaRPr lang="en-US" sz="1800" b="1" dirty="0"/>
          </a:p>
        </p:txBody>
      </p:sp>
      <p:sp>
        <p:nvSpPr>
          <p:cNvPr id="23" name="TextBox 22"/>
          <p:cNvSpPr txBox="1"/>
          <p:nvPr/>
        </p:nvSpPr>
        <p:spPr>
          <a:xfrm>
            <a:off x="945542" y="3131687"/>
            <a:ext cx="6720823" cy="923330"/>
          </a:xfrm>
          <a:prstGeom prst="rect">
            <a:avLst/>
          </a:prstGeom>
          <a:noFill/>
        </p:spPr>
        <p:txBody>
          <a:bodyPr wrap="square" rtlCol="0">
            <a:spAutoFit/>
          </a:bodyPr>
          <a:lstStyle/>
          <a:p>
            <a:pPr marL="285750" indent="-285750">
              <a:buFontTx/>
              <a:buChar char="-"/>
            </a:pPr>
            <a:r>
              <a:rPr lang="en-GB" sz="1800" dirty="0" smtClean="0"/>
              <a:t>Thằng kia! Ông tưởng mày chết đêm qua…</a:t>
            </a:r>
          </a:p>
          <a:p>
            <a:pPr marL="285750" indent="-285750">
              <a:buFontTx/>
              <a:buChar char="-"/>
            </a:pPr>
            <a:r>
              <a:rPr lang="en-GB" sz="1800" dirty="0" smtClean="0"/>
              <a:t>Mày định nói cho cha mày nghe…</a:t>
            </a:r>
          </a:p>
          <a:p>
            <a:r>
              <a:rPr lang="en-GB" sz="1800" b="1" dirty="0" smtClean="0">
                <a:sym typeface="Wingdings" pitchFamily="2" charset="2"/>
              </a:rPr>
              <a:t> Lời lẽ thô tục.</a:t>
            </a:r>
            <a:endParaRPr lang="en-US" sz="1800" b="1" dirty="0"/>
          </a:p>
        </p:txBody>
      </p:sp>
      <p:sp>
        <p:nvSpPr>
          <p:cNvPr id="25" name="TextBox 24"/>
          <p:cNvSpPr txBox="1"/>
          <p:nvPr/>
        </p:nvSpPr>
        <p:spPr>
          <a:xfrm>
            <a:off x="906424" y="4055016"/>
            <a:ext cx="7558805" cy="646331"/>
          </a:xfrm>
          <a:prstGeom prst="rect">
            <a:avLst/>
          </a:prstGeom>
          <a:noFill/>
        </p:spPr>
        <p:txBody>
          <a:bodyPr wrap="square" rtlCol="0">
            <a:spAutoFit/>
          </a:bodyPr>
          <a:lstStyle/>
          <a:p>
            <a:r>
              <a:rPr lang="en-GB" sz="1800" b="1" dirty="0" smtClean="0">
                <a:sym typeface="Wingdings" pitchFamily="2" charset="2"/>
              </a:rPr>
              <a:t> </a:t>
            </a:r>
            <a:r>
              <a:rPr lang="en-US" altLang="en-US" sz="1800" dirty="0">
                <a:latin typeface="Times New Roman" panose="02020603050405020304" pitchFamily="18" charset="0"/>
                <a:cs typeface="Times New Roman" panose="02020603050405020304" pitchFamily="18" charset="0"/>
              </a:rPr>
              <a:t>Là tên tay sai chuyên nghiệp, hung </a:t>
            </a:r>
            <a:r>
              <a:rPr lang="en-US" altLang="en-US" sz="1800" dirty="0" smtClean="0">
                <a:latin typeface="Times New Roman" panose="02020603050405020304" pitchFamily="18" charset="0"/>
                <a:cs typeface="Times New Roman" panose="02020603050405020304" pitchFamily="18" charset="0"/>
              </a:rPr>
              <a:t>bạo, </a:t>
            </a:r>
            <a:r>
              <a:rPr lang="en-GB" sz="1800" b="1" dirty="0" smtClean="0">
                <a:sym typeface="Wingdings" pitchFamily="2" charset="2"/>
              </a:rPr>
              <a:t>hách dịch, dã man, vô cảm, thiếu tình người; </a:t>
            </a:r>
            <a:r>
              <a:rPr lang="en-US" altLang="en-US" sz="1800" dirty="0" smtClean="0">
                <a:latin typeface="Times New Roman" panose="02020603050405020304" pitchFamily="18" charset="0"/>
                <a:cs typeface="Times New Roman" panose="02020603050405020304" pitchFamily="18" charset="0"/>
              </a:rPr>
              <a:t> </a:t>
            </a:r>
            <a:r>
              <a:rPr lang="en-US" altLang="en-US" sz="1800" dirty="0">
                <a:latin typeface="Times New Roman" panose="02020603050405020304" pitchFamily="18" charset="0"/>
                <a:cs typeface="Times New Roman" panose="02020603050405020304" pitchFamily="18" charset="0"/>
              </a:rPr>
              <a:t>là hiện thân của bộ mặt tàn ác, bất nhân của xã hội thực dân phong kiến.</a:t>
            </a:r>
            <a:endParaRPr lang="en-US" sz="1800" b="1" dirty="0"/>
          </a:p>
        </p:txBody>
      </p:sp>
    </p:spTree>
    <p:extLst>
      <p:ext uri="{BB962C8B-B14F-4D97-AF65-F5344CB8AC3E}">
        <p14:creationId xmlns:p14="http://schemas.microsoft.com/office/powerpoint/2010/main" val="2323579962"/>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 calcmode="lin" valueType="num">
                                      <p:cBhvr additive="base">
                                        <p:cTn id="24" dur="500" fill="hold"/>
                                        <p:tgtEl>
                                          <p:spTgt spid="21"/>
                                        </p:tgtEl>
                                        <p:attrNameLst>
                                          <p:attrName>ppt_x</p:attrName>
                                        </p:attrNameLst>
                                      </p:cBhvr>
                                      <p:tavLst>
                                        <p:tav tm="0">
                                          <p:val>
                                            <p:strVal val="#ppt_x"/>
                                          </p:val>
                                        </p:tav>
                                        <p:tav tm="100000">
                                          <p:val>
                                            <p:strVal val="#ppt_x"/>
                                          </p:val>
                                        </p:tav>
                                      </p:tavLst>
                                    </p:anim>
                                    <p:anim calcmode="lin" valueType="num">
                                      <p:cBhvr additive="base">
                                        <p:cTn id="25"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fade">
                                      <p:cBhvr>
                                        <p:cTn id="30"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9" grpId="0"/>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2554" y="609346"/>
            <a:ext cx="4496246" cy="4015141"/>
          </a:xfrm>
          <a:prstGeom prst="rect">
            <a:avLst/>
          </a:prstGeom>
        </p:spPr>
      </p:pic>
      <p:sp>
        <p:nvSpPr>
          <p:cNvPr id="7" name="Text Box 20">
            <a:extLst>
              <a:ext uri="{FF2B5EF4-FFF2-40B4-BE49-F238E27FC236}">
                <a16:creationId xmlns:a16="http://schemas.microsoft.com/office/drawing/2014/main" xmlns="" id="{A7609B3B-E8ED-45B6-BA6F-3B61D912E531}"/>
              </a:ext>
            </a:extLst>
          </p:cNvPr>
          <p:cNvSpPr txBox="1">
            <a:spLocks noChangeArrowheads="1"/>
          </p:cNvSpPr>
          <p:nvPr/>
        </p:nvSpPr>
        <p:spPr bwMode="auto">
          <a:xfrm>
            <a:off x="331232" y="286181"/>
            <a:ext cx="3409950" cy="323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defPPr>
              <a:defRPr lang="en-US"/>
            </a:defPPr>
            <a:lvl1pPr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eaLnBrk="1" hangingPunct="1"/>
            <a:endParaRPr lang="en-US" altLang="en-US" sz="1500" dirty="0">
              <a:solidFill>
                <a:srgbClr val="0000FF"/>
              </a:solidFill>
            </a:endParaRPr>
          </a:p>
        </p:txBody>
      </p:sp>
    </p:spTree>
    <p:extLst>
      <p:ext uri="{BB962C8B-B14F-4D97-AF65-F5344CB8AC3E}">
        <p14:creationId xmlns:p14="http://schemas.microsoft.com/office/powerpoint/2010/main" val="51490315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xmlns="" id="{6577B2F4-43E4-4A97-973C-B22C3F6FB245}"/>
              </a:ext>
            </a:extLst>
          </p:cNvPr>
          <p:cNvSpPr/>
          <p:nvPr/>
        </p:nvSpPr>
        <p:spPr>
          <a:xfrm>
            <a:off x="0" y="1"/>
            <a:ext cx="9144000" cy="5143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 name="TextBox 2"/>
          <p:cNvSpPr txBox="1"/>
          <p:nvPr/>
        </p:nvSpPr>
        <p:spPr>
          <a:xfrm>
            <a:off x="2536692" y="642225"/>
            <a:ext cx="4070616" cy="553998"/>
          </a:xfrm>
          <a:prstGeom prst="rect">
            <a:avLst/>
          </a:prstGeom>
          <a:noFill/>
        </p:spPr>
        <p:txBody>
          <a:bodyPr wrap="square" rtlCol="0">
            <a:spAutoFit/>
          </a:bodyPr>
          <a:lstStyle/>
          <a:p>
            <a:pPr algn="ctr"/>
            <a:r>
              <a:rPr lang="en-US" sz="3000" b="1" dirty="0">
                <a:solidFill>
                  <a:srgbClr val="FF0066"/>
                </a:solidFill>
                <a:latin typeface="#9Slide03 Arima Madurai Black" panose="00000A00000000000000" pitchFamily="2" charset="0"/>
                <a:cs typeface="#9Slide03 Arima Madurai Black" panose="00000A00000000000000" pitchFamily="2" charset="0"/>
              </a:rPr>
              <a:t>3. Nhân vật </a:t>
            </a:r>
            <a:r>
              <a:rPr lang="en-US" sz="3000" b="1" dirty="0" err="1">
                <a:solidFill>
                  <a:srgbClr val="FF0066"/>
                </a:solidFill>
                <a:latin typeface="#9Slide03 Arima Madurai Black" panose="00000A00000000000000" pitchFamily="2" charset="0"/>
                <a:cs typeface="#9Slide03 Arima Madurai Black" panose="00000A00000000000000" pitchFamily="2" charset="0"/>
              </a:rPr>
              <a:t>chị</a:t>
            </a:r>
            <a:r>
              <a:rPr lang="en-US" sz="3000" b="1" dirty="0">
                <a:solidFill>
                  <a:srgbClr val="FF0066"/>
                </a:solidFill>
                <a:latin typeface="#9Slide03 Arima Madurai Black" panose="00000A00000000000000" pitchFamily="2" charset="0"/>
                <a:cs typeface="#9Slide03 Arima Madurai Black" panose="00000A00000000000000" pitchFamily="2" charset="0"/>
              </a:rPr>
              <a:t> </a:t>
            </a:r>
            <a:r>
              <a:rPr lang="en-US" sz="3000" b="1" dirty="0" err="1">
                <a:solidFill>
                  <a:srgbClr val="FF0066"/>
                </a:solidFill>
                <a:latin typeface="#9Slide03 Arima Madurai Black" panose="00000A00000000000000" pitchFamily="2" charset="0"/>
                <a:cs typeface="#9Slide03 Arima Madurai Black" panose="00000A00000000000000" pitchFamily="2" charset="0"/>
              </a:rPr>
              <a:t>Dậu</a:t>
            </a:r>
            <a:endParaRPr lang="en-US" sz="3000" b="1" dirty="0">
              <a:solidFill>
                <a:srgbClr val="FF0066"/>
              </a:solidFill>
              <a:latin typeface="#9Slide03 Arima Madurai Black" panose="00000A00000000000000" pitchFamily="2" charset="0"/>
              <a:cs typeface="#9Slide03 Arima Madurai Black" panose="00000A00000000000000" pitchFamily="2"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925" y="1445559"/>
            <a:ext cx="3821332" cy="315896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6565" y="1396487"/>
            <a:ext cx="3879741" cy="3189147"/>
          </a:xfrm>
          <a:prstGeom prst="rect">
            <a:avLst/>
          </a:prstGeom>
        </p:spPr>
      </p:pic>
    </p:spTree>
    <p:extLst>
      <p:ext uri="{BB962C8B-B14F-4D97-AF65-F5344CB8AC3E}">
        <p14:creationId xmlns:p14="http://schemas.microsoft.com/office/powerpoint/2010/main" val="318527406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8565" y="941294"/>
            <a:ext cx="7624482" cy="1477328"/>
          </a:xfrm>
          <a:prstGeom prst="rect">
            <a:avLst/>
          </a:prstGeom>
          <a:noFill/>
        </p:spPr>
        <p:txBody>
          <a:bodyPr wrap="square" rtlCol="0">
            <a:spAutoFit/>
          </a:bodyPr>
          <a:lstStyle/>
          <a:p>
            <a:r>
              <a:rPr lang="en-GB" sz="3000" b="1" dirty="0" smtClean="0">
                <a:latin typeface="Times New Roman" pitchFamily="18" charset="0"/>
                <a:cs typeface="Times New Roman" pitchFamily="18" charset="0"/>
              </a:rPr>
              <a:t>? Hãy chỉ ra hành động và cử chỉ của chị Dậu đối với chồng và với bọn tay sai? Qua đó em có nhận xét gì về tính cách của chị Dậu?</a:t>
            </a:r>
            <a:endParaRPr lang="en-US" sz="3000" b="1" dirty="0">
              <a:latin typeface="Times New Roman" pitchFamily="18" charset="0"/>
              <a:cs typeface="Times New Roman" pitchFamily="18" charset="0"/>
            </a:endParaRPr>
          </a:p>
        </p:txBody>
      </p:sp>
    </p:spTree>
    <p:extLst>
      <p:ext uri="{BB962C8B-B14F-4D97-AF65-F5344CB8AC3E}">
        <p14:creationId xmlns:p14="http://schemas.microsoft.com/office/powerpoint/2010/main" val="25880973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xmlns="" id="{6577B2F4-43E4-4A97-973C-B22C3F6FB245}"/>
              </a:ext>
            </a:extLst>
          </p:cNvPr>
          <p:cNvSpPr/>
          <p:nvPr/>
        </p:nvSpPr>
        <p:spPr>
          <a:xfrm>
            <a:off x="0" y="1"/>
            <a:ext cx="9144000" cy="5143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a:p>
        </p:txBody>
      </p:sp>
      <p:graphicFrame>
        <p:nvGraphicFramePr>
          <p:cNvPr id="3" name="Table 2"/>
          <p:cNvGraphicFramePr>
            <a:graphicFrameLocks noGrp="1"/>
          </p:cNvGraphicFramePr>
          <p:nvPr>
            <p:extLst>
              <p:ext uri="{D42A27DB-BD31-4B8C-83A1-F6EECF244321}">
                <p14:modId xmlns:p14="http://schemas.microsoft.com/office/powerpoint/2010/main" val="2122852142"/>
              </p:ext>
            </p:extLst>
          </p:nvPr>
        </p:nvGraphicFramePr>
        <p:xfrm>
          <a:off x="307872" y="323859"/>
          <a:ext cx="8516088" cy="4557827"/>
        </p:xfrm>
        <a:graphic>
          <a:graphicData uri="http://schemas.openxmlformats.org/drawingml/2006/table">
            <a:tbl>
              <a:tblPr firstRow="1" bandRow="1">
                <a:tableStyleId>{5940675A-B579-460E-94D1-54222C63F5DA}</a:tableStyleId>
              </a:tblPr>
              <a:tblGrid>
                <a:gridCol w="3883077">
                  <a:extLst>
                    <a:ext uri="{9D8B030D-6E8A-4147-A177-3AD203B41FA5}">
                      <a16:colId xmlns:a16="http://schemas.microsoft.com/office/drawing/2014/main" xmlns="" val="20000"/>
                    </a:ext>
                  </a:extLst>
                </a:gridCol>
                <a:gridCol w="4633011">
                  <a:extLst>
                    <a:ext uri="{9D8B030D-6E8A-4147-A177-3AD203B41FA5}">
                      <a16:colId xmlns:a16="http://schemas.microsoft.com/office/drawing/2014/main" xmlns="" val="20001"/>
                    </a:ext>
                  </a:extLst>
                </a:gridCol>
              </a:tblGrid>
              <a:tr h="444694">
                <a:tc>
                  <a:txBody>
                    <a:bodyPr/>
                    <a:lstStyle/>
                    <a:p>
                      <a:pPr algn="ctr"/>
                      <a:r>
                        <a:rPr lang="en-GB" sz="2700" b="1" dirty="0" smtClean="0">
                          <a:solidFill>
                            <a:srgbClr val="FF0066"/>
                          </a:solidFill>
                          <a:latin typeface="Times New Roman" panose="02020603050405020304" pitchFamily="18" charset="0"/>
                          <a:cs typeface="Times New Roman" panose="02020603050405020304" pitchFamily="18" charset="0"/>
                        </a:rPr>
                        <a:t>Đối</a:t>
                      </a:r>
                      <a:r>
                        <a:rPr lang="en-GB" sz="2700" b="1" baseline="0" dirty="0" smtClean="0">
                          <a:solidFill>
                            <a:srgbClr val="FF0066"/>
                          </a:solidFill>
                          <a:latin typeface="Times New Roman" panose="02020603050405020304" pitchFamily="18" charset="0"/>
                          <a:cs typeface="Times New Roman" panose="02020603050405020304" pitchFamily="18" charset="0"/>
                        </a:rPr>
                        <a:t> với chồng</a:t>
                      </a:r>
                      <a:endParaRPr lang="en-US" sz="2700" b="1" dirty="0">
                        <a:solidFill>
                          <a:srgbClr val="FF0066"/>
                        </a:solidFill>
                        <a:latin typeface="Times New Roman" panose="02020603050405020304" pitchFamily="18" charset="0"/>
                        <a:cs typeface="Times New Roman" panose="02020603050405020304" pitchFamily="18" charset="0"/>
                      </a:endParaRPr>
                    </a:p>
                  </a:txBody>
                  <a:tcPr marL="68580" marR="68580" marT="34290" marB="34290"/>
                </a:tc>
                <a:tc>
                  <a:txBody>
                    <a:bodyPr/>
                    <a:lstStyle/>
                    <a:p>
                      <a:pPr algn="ctr"/>
                      <a:r>
                        <a:rPr lang="en-GB" sz="2700" b="1" dirty="0" smtClean="0">
                          <a:solidFill>
                            <a:srgbClr val="FF0066"/>
                          </a:solidFill>
                          <a:latin typeface="Times New Roman" panose="02020603050405020304" pitchFamily="18" charset="0"/>
                          <a:cs typeface="Times New Roman" panose="02020603050405020304" pitchFamily="18" charset="0"/>
                        </a:rPr>
                        <a:t>Đối</a:t>
                      </a:r>
                      <a:r>
                        <a:rPr lang="en-GB" sz="2700" b="1" baseline="0" dirty="0" smtClean="0">
                          <a:solidFill>
                            <a:srgbClr val="FF0066"/>
                          </a:solidFill>
                          <a:latin typeface="Times New Roman" panose="02020603050405020304" pitchFamily="18" charset="0"/>
                          <a:cs typeface="Times New Roman" panose="02020603050405020304" pitchFamily="18" charset="0"/>
                        </a:rPr>
                        <a:t> với bọn tay sai</a:t>
                      </a:r>
                      <a:endParaRPr lang="en-US" sz="2700" b="1" dirty="0">
                        <a:solidFill>
                          <a:srgbClr val="FF0066"/>
                        </a:solidFill>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xmlns="" val="10000"/>
                  </a:ext>
                </a:extLst>
              </a:tr>
              <a:tr h="4077767">
                <a:tc>
                  <a:txBody>
                    <a:bodyPr/>
                    <a:lstStyle/>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p>
                      <a:endParaRPr lang="en-US" sz="1000" dirty="0">
                        <a:latin typeface="Times New Roman" panose="02020603050405020304" pitchFamily="18" charset="0"/>
                        <a:cs typeface="Times New Roman" panose="02020603050405020304" pitchFamily="18" charset="0"/>
                      </a:endParaRPr>
                    </a:p>
                  </a:txBody>
                  <a:tcPr marL="68580" marR="68580" marT="34290" marB="34290"/>
                </a:tc>
                <a:tc>
                  <a:txBody>
                    <a:bodyPr/>
                    <a:lstStyle/>
                    <a:p>
                      <a:endParaRPr lang="en-US" sz="1000" dirty="0">
                        <a:latin typeface="Times New Roman" panose="02020603050405020304" pitchFamily="18" charset="0"/>
                        <a:cs typeface="Times New Roman" panose="02020603050405020304" pitchFamily="18" charset="0"/>
                      </a:endParaRPr>
                    </a:p>
                  </a:txBody>
                  <a:tcPr marL="68580" marR="68580" marT="34290" marB="34290"/>
                </a:tc>
                <a:extLst>
                  <a:ext uri="{0D108BD9-81ED-4DB2-BD59-A6C34878D82A}">
                    <a16:rowId xmlns:a16="http://schemas.microsoft.com/office/drawing/2014/main" xmlns="" val="10001"/>
                  </a:ext>
                </a:extLst>
              </a:tr>
            </a:tbl>
          </a:graphicData>
        </a:graphic>
      </p:graphicFrame>
      <p:sp>
        <p:nvSpPr>
          <p:cNvPr id="4" name="Text Box 11"/>
          <p:cNvSpPr txBox="1">
            <a:spLocks noChangeArrowheads="1"/>
          </p:cNvSpPr>
          <p:nvPr/>
        </p:nvSpPr>
        <p:spPr bwMode="auto">
          <a:xfrm>
            <a:off x="381001" y="1012955"/>
            <a:ext cx="3718560" cy="2123658"/>
          </a:xfrm>
          <a:prstGeom prst="rect">
            <a:avLst/>
          </a:prstGeom>
          <a:noFill/>
          <a:ln w="9525">
            <a:noFill/>
            <a:miter lim="800000"/>
            <a:headEnd/>
            <a:tailEnd/>
          </a:ln>
          <a:effectLst/>
        </p:spPr>
        <p:txBody>
          <a:bodyPr wrap="square">
            <a:spAutoFit/>
          </a:bodyPr>
          <a:lstStyle/>
          <a:p>
            <a:pPr algn="just"/>
            <a:r>
              <a:rPr lang="vi-VN" sz="2200" dirty="0">
                <a:latin typeface="Times New Roman" panose="02020603050405020304" pitchFamily="18" charset="0"/>
                <a:cs typeface="Times New Roman" panose="02020603050405020304" pitchFamily="18" charset="0"/>
              </a:rPr>
              <a:t> </a:t>
            </a:r>
            <a:r>
              <a:rPr lang="en-GB" sz="2200" dirty="0" smtClean="0">
                <a:latin typeface="Times New Roman" panose="02020603050405020304" pitchFamily="18" charset="0"/>
                <a:cs typeface="Times New Roman" panose="02020603050405020304" pitchFamily="18" charset="0"/>
              </a:rPr>
              <a:t>- </a:t>
            </a:r>
            <a:r>
              <a:rPr lang="vi-VN" sz="2200" dirty="0" smtClean="0">
                <a:solidFill>
                  <a:srgbClr val="0070C0"/>
                </a:solidFill>
                <a:latin typeface="Times New Roman" panose="02020603050405020304" pitchFamily="18" charset="0"/>
                <a:cs typeface="Times New Roman" panose="02020603050405020304" pitchFamily="18" charset="0"/>
              </a:rPr>
              <a:t>“Quạt cho cháo chóng nguội,</a:t>
            </a:r>
            <a:r>
              <a:rPr lang="en-US" sz="2200" dirty="0" smtClean="0">
                <a:solidFill>
                  <a:srgbClr val="0070C0"/>
                </a:solidFill>
                <a:latin typeface="Times New Roman" panose="02020603050405020304" pitchFamily="18" charset="0"/>
                <a:cs typeface="Times New Roman" panose="02020603050405020304" pitchFamily="18" charset="0"/>
              </a:rPr>
              <a:t> </a:t>
            </a:r>
            <a:r>
              <a:rPr lang="vi-VN" sz="2200" dirty="0" smtClean="0">
                <a:solidFill>
                  <a:srgbClr val="0070C0"/>
                </a:solidFill>
                <a:latin typeface="Times New Roman" panose="02020603050405020304" pitchFamily="18" charset="0"/>
                <a:cs typeface="Times New Roman" panose="02020603050405020304" pitchFamily="18" charset="0"/>
              </a:rPr>
              <a:t>rón rén bưng một bát đến cho chồng, chờ xem chồng ăn có ngon miệng hay không.”</a:t>
            </a:r>
            <a:endParaRPr lang="en-GB" sz="2200" dirty="0" smtClean="0">
              <a:solidFill>
                <a:srgbClr val="0070C0"/>
              </a:solidFill>
              <a:latin typeface="Times New Roman" panose="02020603050405020304" pitchFamily="18" charset="0"/>
              <a:cs typeface="Times New Roman" panose="02020603050405020304" pitchFamily="18" charset="0"/>
            </a:endParaRPr>
          </a:p>
          <a:p>
            <a:pPr algn="just"/>
            <a:r>
              <a:rPr lang="en-GB" sz="2200" dirty="0" smtClean="0">
                <a:solidFill>
                  <a:srgbClr val="0070C0"/>
                </a:solidFill>
                <a:latin typeface="Times New Roman" panose="02020603050405020304" pitchFamily="18" charset="0"/>
                <a:cs typeface="Times New Roman" panose="02020603050405020304" pitchFamily="18" charset="0"/>
              </a:rPr>
              <a:t>- Hành động quyết liệt để bảo vệ chồng khi bị Cai lệ bắt.</a:t>
            </a:r>
            <a:endParaRPr lang="vi-VN" sz="2200" dirty="0">
              <a:solidFill>
                <a:srgbClr val="FF0066"/>
              </a:solidFill>
              <a:latin typeface="Times New Roman" panose="02020603050405020304" pitchFamily="18" charset="0"/>
              <a:cs typeface="Times New Roman" panose="02020603050405020304" pitchFamily="18" charset="0"/>
            </a:endParaRPr>
          </a:p>
        </p:txBody>
      </p:sp>
      <p:sp>
        <p:nvSpPr>
          <p:cNvPr id="5" name="Text Box 12"/>
          <p:cNvSpPr txBox="1">
            <a:spLocks noChangeArrowheads="1"/>
          </p:cNvSpPr>
          <p:nvPr/>
        </p:nvSpPr>
        <p:spPr bwMode="auto">
          <a:xfrm>
            <a:off x="4267883" y="855970"/>
            <a:ext cx="4464637" cy="1107996"/>
          </a:xfrm>
          <a:prstGeom prst="rect">
            <a:avLst/>
          </a:prstGeom>
          <a:noFill/>
          <a:ln w="9525">
            <a:noFill/>
            <a:miter lim="800000"/>
            <a:headEnd/>
            <a:tailEnd/>
          </a:ln>
          <a:effectLst/>
        </p:spPr>
        <p:txBody>
          <a:bodyPr wrap="square">
            <a:spAutoFit/>
          </a:bodyPr>
          <a:lstStyle/>
          <a:p>
            <a:pPr algn="just"/>
            <a:r>
              <a:rPr lang="en-US" sz="2200" b="1" dirty="0">
                <a:solidFill>
                  <a:srgbClr val="FF0066"/>
                </a:solidFill>
                <a:latin typeface="Times New Roman" panose="02020603050405020304" pitchFamily="18" charset="0"/>
                <a:cs typeface="Times New Roman" panose="02020603050405020304" pitchFamily="18" charset="0"/>
                <a:sym typeface="Wingdings"/>
              </a:rPr>
              <a:t></a:t>
            </a:r>
            <a:r>
              <a:rPr lang="vi-VN" sz="2200" b="1" dirty="0">
                <a:solidFill>
                  <a:srgbClr val="FF0066"/>
                </a:solidFill>
                <a:latin typeface="Times New Roman" panose="02020603050405020304" pitchFamily="18" charset="0"/>
                <a:cs typeface="Times New Roman" panose="02020603050405020304" pitchFamily="18" charset="0"/>
              </a:rPr>
              <a:t>L</a:t>
            </a:r>
            <a:r>
              <a:rPr lang="en-US" sz="2200" b="1" dirty="0" err="1">
                <a:solidFill>
                  <a:srgbClr val="FF0066"/>
                </a:solidFill>
                <a:latin typeface="Times New Roman" panose="02020603050405020304" pitchFamily="18" charset="0"/>
                <a:cs typeface="Times New Roman" panose="02020603050405020304" pitchFamily="18" charset="0"/>
              </a:rPr>
              <a:t>ần</a:t>
            </a:r>
            <a:r>
              <a:rPr lang="en-US" sz="2200" b="1" dirty="0">
                <a:solidFill>
                  <a:srgbClr val="FF0066"/>
                </a:solidFill>
                <a:latin typeface="Times New Roman" panose="02020603050405020304" pitchFamily="18" charset="0"/>
                <a:cs typeface="Times New Roman" panose="02020603050405020304" pitchFamily="18" charset="0"/>
              </a:rPr>
              <a:t> 1</a:t>
            </a:r>
            <a:r>
              <a:rPr lang="vi-VN" sz="2200" b="1" dirty="0">
                <a:solidFill>
                  <a:srgbClr val="FF0066"/>
                </a:solidFill>
                <a:latin typeface="Times New Roman" panose="02020603050405020304" pitchFamily="18" charset="0"/>
                <a:cs typeface="Times New Roman" panose="02020603050405020304" pitchFamily="18" charset="0"/>
              </a:rPr>
              <a:t>: </a:t>
            </a:r>
            <a:r>
              <a:rPr lang="vi-VN" sz="2200" dirty="0">
                <a:solidFill>
                  <a:srgbClr val="0070C0"/>
                </a:solidFill>
                <a:latin typeface="Times New Roman" panose="02020603050405020304" pitchFamily="18" charset="0"/>
                <a:cs typeface="Times New Roman" panose="02020603050405020304" pitchFamily="18" charset="0"/>
              </a:rPr>
              <a:t>“run run, cố van xin tha thiết.</a:t>
            </a:r>
            <a:r>
              <a:rPr lang="en-US" sz="2200" dirty="0">
                <a:solidFill>
                  <a:srgbClr val="0070C0"/>
                </a:solidFill>
                <a:latin typeface="Times New Roman" panose="02020603050405020304" pitchFamily="18" charset="0"/>
                <a:cs typeface="Times New Roman" panose="02020603050405020304" pitchFamily="18" charset="0"/>
              </a:rPr>
              <a:t> </a:t>
            </a:r>
            <a:r>
              <a:rPr lang="vi-VN" sz="2200" dirty="0">
                <a:solidFill>
                  <a:srgbClr val="0070C0"/>
                </a:solidFill>
                <a:latin typeface="Times New Roman" panose="02020603050405020304" pitchFamily="18" charset="0"/>
                <a:cs typeface="Times New Roman" panose="02020603050405020304" pitchFamily="18" charset="0"/>
              </a:rPr>
              <a:t>Gọi cai lệ là “ông” xưng “cháu”</a:t>
            </a:r>
            <a:r>
              <a:rPr lang="en-US" sz="2200" dirty="0">
                <a:solidFill>
                  <a:srgbClr val="0070C0"/>
                </a:solidFill>
                <a:latin typeface="Times New Roman" panose="02020603050405020304" pitchFamily="18" charset="0"/>
                <a:cs typeface="Times New Roman" panose="02020603050405020304" pitchFamily="18" charset="0"/>
              </a:rPr>
              <a:t> </a:t>
            </a:r>
            <a:r>
              <a:rPr lang="vi-VN" sz="2200" dirty="0">
                <a:solidFill>
                  <a:srgbClr val="FF0066"/>
                </a:solidFill>
                <a:latin typeface="Times New Roman" panose="02020603050405020304" pitchFamily="18" charset="0"/>
                <a:cs typeface="Times New Roman" panose="02020603050405020304" pitchFamily="18" charset="0"/>
                <a:sym typeface="Wingdings 3"/>
              </a:rPr>
              <a:t></a:t>
            </a:r>
            <a:r>
              <a:rPr lang="en-US" sz="2200" dirty="0">
                <a:solidFill>
                  <a:srgbClr val="FF0066"/>
                </a:solidFill>
                <a:latin typeface="Times New Roman" panose="02020603050405020304" pitchFamily="18" charset="0"/>
                <a:cs typeface="Times New Roman" panose="02020603050405020304" pitchFamily="18" charset="0"/>
                <a:sym typeface="Wingdings 3"/>
              </a:rPr>
              <a:t> </a:t>
            </a:r>
            <a:r>
              <a:rPr lang="vi-VN" sz="2200" dirty="0">
                <a:solidFill>
                  <a:srgbClr val="FF0066"/>
                </a:solidFill>
                <a:latin typeface="Times New Roman" panose="02020603050405020304" pitchFamily="18" charset="0"/>
                <a:cs typeface="Times New Roman" panose="02020603050405020304" pitchFamily="18" charset="0"/>
              </a:rPr>
              <a:t>lễ phép, nhẫn nhịn</a:t>
            </a:r>
            <a:endParaRPr lang="vi-VN" sz="2200" dirty="0">
              <a:solidFill>
                <a:srgbClr val="FF0066"/>
              </a:solidFill>
              <a:latin typeface="Times New Roman" panose="02020603050405020304" pitchFamily="18" charset="0"/>
              <a:cs typeface="Times New Roman" panose="02020603050405020304" pitchFamily="18" charset="0"/>
              <a:sym typeface="Symbol"/>
            </a:endParaRPr>
          </a:p>
        </p:txBody>
      </p:sp>
      <p:sp>
        <p:nvSpPr>
          <p:cNvPr id="6" name="Text Box 11">
            <a:extLst>
              <a:ext uri="{FF2B5EF4-FFF2-40B4-BE49-F238E27FC236}">
                <a16:creationId xmlns:a16="http://schemas.microsoft.com/office/drawing/2014/main" xmlns="" id="{DCB45BFD-4DF2-4564-8886-8C1E3362BA16}"/>
              </a:ext>
            </a:extLst>
          </p:cNvPr>
          <p:cNvSpPr txBox="1">
            <a:spLocks noChangeArrowheads="1"/>
          </p:cNvSpPr>
          <p:nvPr/>
        </p:nvSpPr>
        <p:spPr bwMode="auto">
          <a:xfrm>
            <a:off x="434682" y="3048289"/>
            <a:ext cx="3664879" cy="1446550"/>
          </a:xfrm>
          <a:prstGeom prst="rect">
            <a:avLst/>
          </a:prstGeom>
          <a:noFill/>
          <a:ln w="9525">
            <a:noFill/>
            <a:miter lim="800000"/>
            <a:headEnd/>
            <a:tailEnd/>
          </a:ln>
          <a:effectLst/>
        </p:spPr>
        <p:txBody>
          <a:bodyPr wrap="square">
            <a:spAutoFit/>
          </a:bodyPr>
          <a:lstStyle/>
          <a:p>
            <a:pPr algn="just"/>
            <a:r>
              <a:rPr lang="vi-VN" sz="2200" dirty="0">
                <a:solidFill>
                  <a:srgbClr val="FF0066"/>
                </a:solidFill>
                <a:latin typeface="Times New Roman" panose="02020603050405020304" pitchFamily="18" charset="0"/>
                <a:cs typeface="Times New Roman" panose="02020603050405020304" pitchFamily="18" charset="0"/>
                <a:sym typeface="Wingdings 3"/>
              </a:rPr>
              <a:t></a:t>
            </a:r>
            <a:r>
              <a:rPr lang="en-SG" sz="2200" dirty="0">
                <a:solidFill>
                  <a:srgbClr val="FF0066"/>
                </a:solidFill>
                <a:latin typeface="Times New Roman" panose="02020603050405020304" pitchFamily="18" charset="0"/>
                <a:cs typeface="Times New Roman" panose="02020603050405020304" pitchFamily="18" charset="0"/>
                <a:sym typeface="Wingdings 3"/>
              </a:rPr>
              <a:t> </a:t>
            </a:r>
            <a:r>
              <a:rPr lang="vi-VN" sz="2200" dirty="0">
                <a:solidFill>
                  <a:srgbClr val="FF0066"/>
                </a:solidFill>
                <a:latin typeface="Times New Roman" panose="02020603050405020304" pitchFamily="18" charset="0"/>
                <a:cs typeface="Times New Roman" panose="02020603050405020304" pitchFamily="18" charset="0"/>
              </a:rPr>
              <a:t>Chị Dậu là người phụ nữ đảm đang, hết lòng yêu</a:t>
            </a:r>
            <a:r>
              <a:rPr lang="en-US" sz="2200" dirty="0">
                <a:solidFill>
                  <a:srgbClr val="FF0066"/>
                </a:solidFill>
                <a:latin typeface="Times New Roman" panose="02020603050405020304" pitchFamily="18" charset="0"/>
                <a:cs typeface="Times New Roman" panose="02020603050405020304" pitchFamily="18" charset="0"/>
              </a:rPr>
              <a:t> </a:t>
            </a:r>
            <a:r>
              <a:rPr lang="vi-VN" sz="2200" dirty="0">
                <a:solidFill>
                  <a:srgbClr val="FF0066"/>
                </a:solidFill>
                <a:latin typeface="Times New Roman" panose="02020603050405020304" pitchFamily="18" charset="0"/>
                <a:cs typeface="Times New Roman" panose="02020603050405020304" pitchFamily="18" charset="0"/>
              </a:rPr>
              <a:t>thương chồng con,</a:t>
            </a:r>
            <a:r>
              <a:rPr lang="en-US" sz="2200" dirty="0">
                <a:solidFill>
                  <a:srgbClr val="FF0066"/>
                </a:solidFill>
                <a:latin typeface="Times New Roman" panose="02020603050405020304" pitchFamily="18" charset="0"/>
                <a:cs typeface="Times New Roman" panose="02020603050405020304" pitchFamily="18" charset="0"/>
              </a:rPr>
              <a:t> </a:t>
            </a:r>
            <a:r>
              <a:rPr lang="vi-VN" sz="2200" dirty="0">
                <a:solidFill>
                  <a:srgbClr val="FF0066"/>
                </a:solidFill>
                <a:latin typeface="Times New Roman" panose="02020603050405020304" pitchFamily="18" charset="0"/>
                <a:cs typeface="Times New Roman" panose="02020603050405020304" pitchFamily="18" charset="0"/>
              </a:rPr>
              <a:t>tính tình vốn dịu dàng, </a:t>
            </a:r>
            <a:r>
              <a:rPr lang="en-US" sz="2200" dirty="0">
                <a:solidFill>
                  <a:srgbClr val="FF0066"/>
                </a:solidFill>
                <a:latin typeface="Times New Roman" panose="02020603050405020304" pitchFamily="18" charset="0"/>
                <a:cs typeface="Times New Roman" panose="02020603050405020304" pitchFamily="18" charset="0"/>
              </a:rPr>
              <a:t> </a:t>
            </a:r>
            <a:r>
              <a:rPr lang="vi-VN" sz="2200" dirty="0">
                <a:solidFill>
                  <a:srgbClr val="FF0066"/>
                </a:solidFill>
                <a:latin typeface="Times New Roman" panose="02020603050405020304" pitchFamily="18" charset="0"/>
                <a:cs typeface="Times New Roman" panose="02020603050405020304" pitchFamily="18" charset="0"/>
              </a:rPr>
              <a:t>tình cảm</a:t>
            </a:r>
            <a:r>
              <a:rPr lang="en-US" sz="2200" dirty="0">
                <a:solidFill>
                  <a:srgbClr val="FF0066"/>
                </a:solidFill>
                <a:latin typeface="Times New Roman" panose="02020603050405020304" pitchFamily="18" charset="0"/>
                <a:cs typeface="Times New Roman" panose="02020603050405020304" pitchFamily="18" charset="0"/>
              </a:rPr>
              <a:t>.</a:t>
            </a:r>
            <a:endParaRPr lang="vi-VN" sz="2200" dirty="0">
              <a:solidFill>
                <a:srgbClr val="FF0066"/>
              </a:solidFill>
              <a:latin typeface="Times New Roman" panose="02020603050405020304" pitchFamily="18" charset="0"/>
              <a:cs typeface="Times New Roman" panose="02020603050405020304" pitchFamily="18" charset="0"/>
            </a:endParaRPr>
          </a:p>
        </p:txBody>
      </p:sp>
      <p:sp>
        <p:nvSpPr>
          <p:cNvPr id="7" name="Text Box 12">
            <a:extLst>
              <a:ext uri="{FF2B5EF4-FFF2-40B4-BE49-F238E27FC236}">
                <a16:creationId xmlns:a16="http://schemas.microsoft.com/office/drawing/2014/main" xmlns="" id="{27F93160-ABD3-4CE4-A007-5843ABFD5021}"/>
              </a:ext>
            </a:extLst>
          </p:cNvPr>
          <p:cNvSpPr txBox="1">
            <a:spLocks noChangeArrowheads="1"/>
          </p:cNvSpPr>
          <p:nvPr/>
        </p:nvSpPr>
        <p:spPr bwMode="auto">
          <a:xfrm>
            <a:off x="4267883" y="2044690"/>
            <a:ext cx="4464637" cy="1107996"/>
          </a:xfrm>
          <a:prstGeom prst="rect">
            <a:avLst/>
          </a:prstGeom>
          <a:noFill/>
          <a:ln w="9525">
            <a:noFill/>
            <a:miter lim="800000"/>
            <a:headEnd/>
            <a:tailEnd/>
          </a:ln>
          <a:effectLst/>
        </p:spPr>
        <p:txBody>
          <a:bodyPr wrap="square">
            <a:spAutoFit/>
          </a:bodyPr>
          <a:lstStyle/>
          <a:p>
            <a:pPr algn="just"/>
            <a:r>
              <a:rPr lang="en-US" sz="2200" b="1" dirty="0">
                <a:solidFill>
                  <a:srgbClr val="FF0066"/>
                </a:solidFill>
                <a:latin typeface="Times New Roman" panose="02020603050405020304" pitchFamily="18" charset="0"/>
                <a:cs typeface="Times New Roman" panose="02020603050405020304" pitchFamily="18" charset="0"/>
                <a:sym typeface="Wingdings"/>
              </a:rPr>
              <a:t> </a:t>
            </a:r>
            <a:r>
              <a:rPr lang="vi-VN" sz="2200" b="1" dirty="0">
                <a:solidFill>
                  <a:srgbClr val="FF0066"/>
                </a:solidFill>
                <a:latin typeface="Times New Roman" panose="02020603050405020304" pitchFamily="18" charset="0"/>
                <a:cs typeface="Times New Roman" panose="02020603050405020304" pitchFamily="18" charset="0"/>
              </a:rPr>
              <a:t>Lần 2: </a:t>
            </a:r>
            <a:r>
              <a:rPr lang="vi-VN" sz="2200" dirty="0">
                <a:solidFill>
                  <a:srgbClr val="0070C0"/>
                </a:solidFill>
                <a:latin typeface="Times New Roman" panose="02020603050405020304" pitchFamily="18" charset="0"/>
                <a:cs typeface="Times New Roman" panose="02020603050405020304" pitchFamily="18" charset="0"/>
              </a:rPr>
              <a:t>Chị nói lí lẽ, gọi cai là “ông” xưng “tôi”</a:t>
            </a:r>
            <a:r>
              <a:rPr lang="en-US" sz="2200" dirty="0">
                <a:solidFill>
                  <a:srgbClr val="0070C0"/>
                </a:solidFill>
                <a:latin typeface="Times New Roman" panose="02020603050405020304" pitchFamily="18" charset="0"/>
                <a:cs typeface="Times New Roman" panose="02020603050405020304" pitchFamily="18" charset="0"/>
              </a:rPr>
              <a:t>.</a:t>
            </a:r>
          </a:p>
          <a:p>
            <a:pPr algn="just"/>
            <a:r>
              <a:rPr lang="vi-VN" sz="2200" dirty="0">
                <a:solidFill>
                  <a:srgbClr val="FF0066"/>
                </a:solidFill>
                <a:latin typeface="Times New Roman" panose="02020603050405020304" pitchFamily="18" charset="0"/>
                <a:cs typeface="Times New Roman" panose="02020603050405020304" pitchFamily="18" charset="0"/>
                <a:sym typeface="Wingdings 3"/>
              </a:rPr>
              <a:t></a:t>
            </a:r>
            <a:r>
              <a:rPr lang="vi-VN" sz="2200" dirty="0">
                <a:solidFill>
                  <a:srgbClr val="0070C0"/>
                </a:solidFill>
                <a:latin typeface="Times New Roman" panose="02020603050405020304" pitchFamily="18" charset="0"/>
                <a:cs typeface="Times New Roman" panose="02020603050405020304" pitchFamily="18" charset="0"/>
              </a:rPr>
              <a:t> </a:t>
            </a:r>
            <a:r>
              <a:rPr lang="vi-VN" sz="2200" dirty="0">
                <a:solidFill>
                  <a:srgbClr val="FF0066"/>
                </a:solidFill>
                <a:latin typeface="Times New Roman" panose="02020603050405020304" pitchFamily="18" charset="0"/>
                <a:cs typeface="Times New Roman" panose="02020603050405020304" pitchFamily="18" charset="0"/>
              </a:rPr>
              <a:t>Đặt mình ngang hàng với cai lệ</a:t>
            </a:r>
          </a:p>
        </p:txBody>
      </p:sp>
      <p:sp>
        <p:nvSpPr>
          <p:cNvPr id="8" name="Text Box 12">
            <a:extLst>
              <a:ext uri="{FF2B5EF4-FFF2-40B4-BE49-F238E27FC236}">
                <a16:creationId xmlns:a16="http://schemas.microsoft.com/office/drawing/2014/main" xmlns="" id="{B32CE2D8-8076-4ED5-AC92-9C2F74901F11}"/>
              </a:ext>
            </a:extLst>
          </p:cNvPr>
          <p:cNvSpPr txBox="1">
            <a:spLocks noChangeArrowheads="1"/>
          </p:cNvSpPr>
          <p:nvPr/>
        </p:nvSpPr>
        <p:spPr bwMode="auto">
          <a:xfrm>
            <a:off x="4241042" y="3255590"/>
            <a:ext cx="4464637" cy="1785104"/>
          </a:xfrm>
          <a:prstGeom prst="rect">
            <a:avLst/>
          </a:prstGeom>
          <a:noFill/>
          <a:ln w="9525">
            <a:noFill/>
            <a:miter lim="800000"/>
            <a:headEnd/>
            <a:tailEnd/>
          </a:ln>
          <a:effectLst/>
        </p:spPr>
        <p:txBody>
          <a:bodyPr wrap="square">
            <a:spAutoFit/>
          </a:bodyPr>
          <a:lstStyle/>
          <a:p>
            <a:pPr algn="just"/>
            <a:r>
              <a:rPr lang="en-US" sz="2200" b="1" dirty="0">
                <a:solidFill>
                  <a:srgbClr val="FF0066"/>
                </a:solidFill>
                <a:latin typeface="Times New Roman" panose="02020603050405020304" pitchFamily="18" charset="0"/>
                <a:cs typeface="Times New Roman" panose="02020603050405020304" pitchFamily="18" charset="0"/>
                <a:sym typeface="Wingdings"/>
              </a:rPr>
              <a:t> </a:t>
            </a:r>
            <a:r>
              <a:rPr lang="vi-VN" sz="2200" b="1" dirty="0">
                <a:solidFill>
                  <a:srgbClr val="FF0066"/>
                </a:solidFill>
                <a:latin typeface="Times New Roman" panose="02020603050405020304" pitchFamily="18" charset="0"/>
                <a:cs typeface="Times New Roman" panose="02020603050405020304" pitchFamily="18" charset="0"/>
              </a:rPr>
              <a:t>Lần 3: </a:t>
            </a:r>
            <a:r>
              <a:rPr lang="vi-VN" sz="2200" dirty="0">
                <a:solidFill>
                  <a:srgbClr val="0070C0"/>
                </a:solidFill>
                <a:latin typeface="Times New Roman" panose="02020603050405020304" pitchFamily="18" charset="0"/>
                <a:cs typeface="Times New Roman" panose="02020603050405020304" pitchFamily="18" charset="0"/>
              </a:rPr>
              <a:t>Chị vụt đứng dậy,</a:t>
            </a:r>
            <a:r>
              <a:rPr lang="en-US" sz="2200" dirty="0">
                <a:solidFill>
                  <a:srgbClr val="0070C0"/>
                </a:solidFill>
                <a:latin typeface="Times New Roman" panose="02020603050405020304" pitchFamily="18" charset="0"/>
                <a:cs typeface="Times New Roman" panose="02020603050405020304" pitchFamily="18" charset="0"/>
              </a:rPr>
              <a:t> </a:t>
            </a:r>
            <a:r>
              <a:rPr lang="vi-VN" sz="2200" dirty="0">
                <a:solidFill>
                  <a:srgbClr val="0070C0"/>
                </a:solidFill>
                <a:latin typeface="Times New Roman" panose="02020603050405020304" pitchFamily="18" charset="0"/>
                <a:cs typeface="Times New Roman" panose="02020603050405020304" pitchFamily="18" charset="0"/>
              </a:rPr>
              <a:t>nghiến hai hàm răng, gọi “mày” xưng “bà” </a:t>
            </a:r>
            <a:endParaRPr lang="en-US" sz="2200" dirty="0">
              <a:solidFill>
                <a:srgbClr val="0070C0"/>
              </a:solidFill>
              <a:latin typeface="Times New Roman" panose="02020603050405020304" pitchFamily="18" charset="0"/>
              <a:cs typeface="Times New Roman" panose="02020603050405020304" pitchFamily="18" charset="0"/>
            </a:endParaRPr>
          </a:p>
          <a:p>
            <a:pPr algn="just"/>
            <a:r>
              <a:rPr lang="vi-VN" sz="2200" dirty="0">
                <a:solidFill>
                  <a:srgbClr val="FF0066"/>
                </a:solidFill>
                <a:latin typeface="Times New Roman" panose="02020603050405020304" pitchFamily="18" charset="0"/>
                <a:cs typeface="Times New Roman" panose="02020603050405020304" pitchFamily="18" charset="0"/>
                <a:sym typeface="Wingdings 3"/>
              </a:rPr>
              <a:t></a:t>
            </a:r>
            <a:r>
              <a:rPr lang="vi-VN" sz="2200" dirty="0">
                <a:solidFill>
                  <a:srgbClr val="FF0066"/>
                </a:solidFill>
                <a:latin typeface="Times New Roman" panose="02020603050405020304" pitchFamily="18" charset="0"/>
                <a:cs typeface="Times New Roman" panose="02020603050405020304" pitchFamily="18" charset="0"/>
              </a:rPr>
              <a:t>Tư thế đứng trên so với kẻ thù</a:t>
            </a:r>
            <a:r>
              <a:rPr lang="en-US" sz="2200" dirty="0">
                <a:solidFill>
                  <a:srgbClr val="FF0066"/>
                </a:solidFill>
                <a:latin typeface="Times New Roman" panose="02020603050405020304" pitchFamily="18" charset="0"/>
                <a:cs typeface="Times New Roman" panose="02020603050405020304" pitchFamily="18" charset="0"/>
              </a:rPr>
              <a:t>.</a:t>
            </a:r>
            <a:r>
              <a:rPr lang="en-US" sz="2200" dirty="0">
                <a:solidFill>
                  <a:srgbClr val="0070C0"/>
                </a:solidFill>
                <a:latin typeface="Times New Roman" panose="02020603050405020304" pitchFamily="18" charset="0"/>
                <a:cs typeface="Times New Roman" panose="02020603050405020304" pitchFamily="18" charset="0"/>
                <a:sym typeface="Symbol"/>
              </a:rPr>
              <a:t> </a:t>
            </a:r>
            <a:endParaRPr lang="en-US" sz="2200" dirty="0" smtClean="0">
              <a:solidFill>
                <a:srgbClr val="0070C0"/>
              </a:solidFill>
              <a:latin typeface="Times New Roman" panose="02020603050405020304" pitchFamily="18" charset="0"/>
              <a:cs typeface="Times New Roman" panose="02020603050405020304" pitchFamily="18" charset="0"/>
              <a:sym typeface="Symbol"/>
            </a:endParaRPr>
          </a:p>
          <a:p>
            <a:pPr algn="just"/>
            <a:r>
              <a:rPr lang="en-GB" sz="2200" dirty="0" smtClean="0">
                <a:solidFill>
                  <a:srgbClr val="0070C0"/>
                </a:solidFill>
                <a:latin typeface="Times New Roman" panose="02020603050405020304" pitchFamily="18" charset="0"/>
                <a:cs typeface="Times New Roman" panose="02020603050405020304" pitchFamily="18" charset="0"/>
                <a:sym typeface="Wingdings" pitchFamily="2" charset="2"/>
              </a:rPr>
              <a:t> Chị Dậu cứng cỏi, mạnh mẽ, phản kháng quyết liệt.</a:t>
            </a:r>
            <a:endParaRPr lang="vi-VN" sz="2200" dirty="0">
              <a:solidFill>
                <a:srgbClr val="FF0066"/>
              </a:solidFill>
              <a:latin typeface="Times New Roman" panose="02020603050405020304" pitchFamily="18" charset="0"/>
              <a:cs typeface="Times New Roman" panose="02020603050405020304" pitchFamily="18" charset="0"/>
              <a:sym typeface="Symbol"/>
            </a:endParaRPr>
          </a:p>
        </p:txBody>
      </p:sp>
    </p:spTree>
    <p:extLst>
      <p:ext uri="{BB962C8B-B14F-4D97-AF65-F5344CB8AC3E}">
        <p14:creationId xmlns:p14="http://schemas.microsoft.com/office/powerpoint/2010/main" val="13013622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randombar(horizontal)">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randombar(horizont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811161" y="1288380"/>
            <a:ext cx="1887479" cy="994606"/>
            <a:chOff x="1273452" y="1767886"/>
            <a:chExt cx="2480556" cy="1143173"/>
          </a:xfrm>
        </p:grpSpPr>
        <p:sp>
          <p:nvSpPr>
            <p:cNvPr id="11" name="任意多边形 10"/>
            <p:cNvSpPr/>
            <p:nvPr/>
          </p:nvSpPr>
          <p:spPr>
            <a:xfrm rot="5400000">
              <a:off x="1942143" y="1099195"/>
              <a:ext cx="1143173" cy="2480556"/>
            </a:xfrm>
            <a:custGeom>
              <a:avLst/>
              <a:gdLst>
                <a:gd name="connsiteX0" fmla="*/ 0 w 1143173"/>
                <a:gd name="connsiteY0" fmla="*/ 371036 h 2480556"/>
                <a:gd name="connsiteX1" fmla="*/ 258506 w 1143173"/>
                <a:gd name="connsiteY1" fmla="*/ 0 h 2480556"/>
                <a:gd name="connsiteX2" fmla="*/ 517012 w 1143173"/>
                <a:gd name="connsiteY2" fmla="*/ 371036 h 2480556"/>
                <a:gd name="connsiteX3" fmla="*/ 367921 w 1143173"/>
                <a:gd name="connsiteY3" fmla="*/ 371036 h 2480556"/>
                <a:gd name="connsiteX4" fmla="*/ 367921 w 1143173"/>
                <a:gd name="connsiteY4" fmla="*/ 2147526 h 2480556"/>
                <a:gd name="connsiteX5" fmla="*/ 478978 w 1143173"/>
                <a:gd name="connsiteY5" fmla="*/ 2258583 h 2480556"/>
                <a:gd name="connsiteX6" fmla="*/ 823395 w 1143173"/>
                <a:gd name="connsiteY6" fmla="*/ 2258583 h 2480556"/>
                <a:gd name="connsiteX7" fmla="*/ 934452 w 1143173"/>
                <a:gd name="connsiteY7" fmla="*/ 2147526 h 2480556"/>
                <a:gd name="connsiteX8" fmla="*/ 934452 w 1143173"/>
                <a:gd name="connsiteY8" fmla="*/ 1039913 h 2480556"/>
                <a:gd name="connsiteX9" fmla="*/ 1143173 w 1143173"/>
                <a:gd name="connsiteY9" fmla="*/ 1248634 h 2480556"/>
                <a:gd name="connsiteX10" fmla="*/ 1143173 w 1143173"/>
                <a:gd name="connsiteY10" fmla="*/ 2166826 h 2480556"/>
                <a:gd name="connsiteX11" fmla="*/ 829443 w 1143173"/>
                <a:gd name="connsiteY11" fmla="*/ 2480556 h 2480556"/>
                <a:gd name="connsiteX12" fmla="*/ 472929 w 1143173"/>
                <a:gd name="connsiteY12" fmla="*/ 2480556 h 2480556"/>
                <a:gd name="connsiteX13" fmla="*/ 159199 w 1143173"/>
                <a:gd name="connsiteY13" fmla="*/ 2166826 h 2480556"/>
                <a:gd name="connsiteX14" fmla="*/ 159199 w 1143173"/>
                <a:gd name="connsiteY14" fmla="*/ 371036 h 24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173" h="2480556">
                  <a:moveTo>
                    <a:pt x="0" y="371036"/>
                  </a:moveTo>
                  <a:lnTo>
                    <a:pt x="258506" y="0"/>
                  </a:lnTo>
                  <a:lnTo>
                    <a:pt x="517012" y="371036"/>
                  </a:lnTo>
                  <a:lnTo>
                    <a:pt x="367921" y="371036"/>
                  </a:lnTo>
                  <a:lnTo>
                    <a:pt x="367921" y="2147526"/>
                  </a:lnTo>
                  <a:cubicBezTo>
                    <a:pt x="367921" y="2208861"/>
                    <a:pt x="417643" y="2258583"/>
                    <a:pt x="478978" y="2258583"/>
                  </a:cubicBezTo>
                  <a:lnTo>
                    <a:pt x="823395" y="2258583"/>
                  </a:lnTo>
                  <a:cubicBezTo>
                    <a:pt x="884730" y="2258583"/>
                    <a:pt x="934452" y="2208861"/>
                    <a:pt x="934452" y="2147526"/>
                  </a:cubicBezTo>
                  <a:lnTo>
                    <a:pt x="934452" y="1039913"/>
                  </a:lnTo>
                  <a:lnTo>
                    <a:pt x="1143173" y="1248634"/>
                  </a:lnTo>
                  <a:lnTo>
                    <a:pt x="1143173" y="2166826"/>
                  </a:lnTo>
                  <a:cubicBezTo>
                    <a:pt x="1143173" y="2340094"/>
                    <a:pt x="1002711" y="2480556"/>
                    <a:pt x="829443" y="2480556"/>
                  </a:cubicBezTo>
                  <a:lnTo>
                    <a:pt x="472929" y="2480556"/>
                  </a:lnTo>
                  <a:cubicBezTo>
                    <a:pt x="299661" y="2480556"/>
                    <a:pt x="159199" y="2340094"/>
                    <a:pt x="159199" y="2166826"/>
                  </a:cubicBezTo>
                  <a:lnTo>
                    <a:pt x="159199" y="371036"/>
                  </a:lnTo>
                  <a:close/>
                </a:path>
              </a:pathLst>
            </a:custGeom>
            <a:gradFill>
              <a:gsLst>
                <a:gs pos="11000">
                  <a:srgbClr val="2B3649"/>
                </a:gs>
                <a:gs pos="100000">
                  <a:srgbClr val="3B4A62"/>
                </a:gs>
              </a:gsLst>
              <a:lin ang="2700000" scaled="0"/>
            </a:gradFill>
            <a:ln>
              <a:no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b="1">
                <a:solidFill>
                  <a:srgbClr val="2B3649"/>
                </a:solidFill>
                <a:latin typeface="Times New Roman" panose="02020603050405020304" pitchFamily="18" charset="0"/>
                <a:cs typeface="Times New Roman" panose="02020603050405020304" pitchFamily="18" charset="0"/>
              </a:endParaRPr>
            </a:p>
          </p:txBody>
        </p:sp>
        <p:sp>
          <p:nvSpPr>
            <p:cNvPr id="12" name="矩形 11"/>
            <p:cNvSpPr/>
            <p:nvPr/>
          </p:nvSpPr>
          <p:spPr>
            <a:xfrm>
              <a:off x="1362597" y="2156045"/>
              <a:ext cx="1771581" cy="459876"/>
            </a:xfrm>
            <a:prstGeom prst="rect">
              <a:avLst/>
            </a:prstGeom>
          </p:spPr>
          <p:txBody>
            <a:bodyPr wrap="square">
              <a:spAutoFit/>
            </a:bodyPr>
            <a:lstStyle/>
            <a:p>
              <a:pPr algn="ctr"/>
              <a:r>
                <a:rPr lang="en-US" altLang="zh-CN" sz="2000" b="1" dirty="0" err="1">
                  <a:solidFill>
                    <a:srgbClr val="2B3649"/>
                  </a:solidFill>
                  <a:latin typeface="Times New Roman" panose="02020603050405020304" pitchFamily="18" charset="0"/>
                  <a:ea typeface="微软雅黑" panose="020B0503020204020204" pitchFamily="34" charset="-122"/>
                  <a:cs typeface="Times New Roman" panose="02020603050405020304" pitchFamily="18" charset="0"/>
                </a:rPr>
                <a:t>Từ</a:t>
              </a:r>
              <a:r>
                <a:rPr lang="en-US" altLang="zh-CN" sz="2000" b="1" dirty="0">
                  <a:solidFill>
                    <a:srgbClr val="2B3649"/>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a:solidFill>
                    <a:srgbClr val="2B3649"/>
                  </a:solidFill>
                  <a:latin typeface="Times New Roman" panose="02020603050405020304" pitchFamily="18" charset="0"/>
                  <a:ea typeface="微软雅黑" panose="020B0503020204020204" pitchFamily="34" charset="-122"/>
                  <a:cs typeface="Times New Roman" panose="02020603050405020304" pitchFamily="18" charset="0"/>
                </a:rPr>
                <a:t>ngữ</a:t>
              </a:r>
              <a:endParaRPr lang="zh-CN" altLang="en-US" sz="2000" b="1" dirty="0">
                <a:solidFill>
                  <a:srgbClr val="2B3649"/>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grpSp>
        <p:nvGrpSpPr>
          <p:cNvPr id="16" name="组合 15"/>
          <p:cNvGrpSpPr/>
          <p:nvPr/>
        </p:nvGrpSpPr>
        <p:grpSpPr>
          <a:xfrm>
            <a:off x="811161" y="2994829"/>
            <a:ext cx="1887479" cy="994605"/>
            <a:chOff x="1273451" y="4266404"/>
            <a:chExt cx="2480556" cy="1143173"/>
          </a:xfrm>
        </p:grpSpPr>
        <p:sp>
          <p:nvSpPr>
            <p:cNvPr id="17" name="任意多边形 16"/>
            <p:cNvSpPr/>
            <p:nvPr/>
          </p:nvSpPr>
          <p:spPr>
            <a:xfrm rot="5400000">
              <a:off x="1942142" y="3597713"/>
              <a:ext cx="1143173" cy="2480556"/>
            </a:xfrm>
            <a:custGeom>
              <a:avLst/>
              <a:gdLst>
                <a:gd name="connsiteX0" fmla="*/ 0 w 1143173"/>
                <a:gd name="connsiteY0" fmla="*/ 371036 h 2480556"/>
                <a:gd name="connsiteX1" fmla="*/ 258506 w 1143173"/>
                <a:gd name="connsiteY1" fmla="*/ 0 h 2480556"/>
                <a:gd name="connsiteX2" fmla="*/ 517012 w 1143173"/>
                <a:gd name="connsiteY2" fmla="*/ 371036 h 2480556"/>
                <a:gd name="connsiteX3" fmla="*/ 367921 w 1143173"/>
                <a:gd name="connsiteY3" fmla="*/ 371036 h 2480556"/>
                <a:gd name="connsiteX4" fmla="*/ 367921 w 1143173"/>
                <a:gd name="connsiteY4" fmla="*/ 2147526 h 2480556"/>
                <a:gd name="connsiteX5" fmla="*/ 478978 w 1143173"/>
                <a:gd name="connsiteY5" fmla="*/ 2258583 h 2480556"/>
                <a:gd name="connsiteX6" fmla="*/ 823395 w 1143173"/>
                <a:gd name="connsiteY6" fmla="*/ 2258583 h 2480556"/>
                <a:gd name="connsiteX7" fmla="*/ 934452 w 1143173"/>
                <a:gd name="connsiteY7" fmla="*/ 2147526 h 2480556"/>
                <a:gd name="connsiteX8" fmla="*/ 934452 w 1143173"/>
                <a:gd name="connsiteY8" fmla="*/ 1039913 h 2480556"/>
                <a:gd name="connsiteX9" fmla="*/ 1143173 w 1143173"/>
                <a:gd name="connsiteY9" fmla="*/ 1248634 h 2480556"/>
                <a:gd name="connsiteX10" fmla="*/ 1143173 w 1143173"/>
                <a:gd name="connsiteY10" fmla="*/ 2166826 h 2480556"/>
                <a:gd name="connsiteX11" fmla="*/ 829443 w 1143173"/>
                <a:gd name="connsiteY11" fmla="*/ 2480556 h 2480556"/>
                <a:gd name="connsiteX12" fmla="*/ 472929 w 1143173"/>
                <a:gd name="connsiteY12" fmla="*/ 2480556 h 2480556"/>
                <a:gd name="connsiteX13" fmla="*/ 159199 w 1143173"/>
                <a:gd name="connsiteY13" fmla="*/ 2166826 h 2480556"/>
                <a:gd name="connsiteX14" fmla="*/ 159199 w 1143173"/>
                <a:gd name="connsiteY14" fmla="*/ 371036 h 2480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173" h="2480556">
                  <a:moveTo>
                    <a:pt x="0" y="371036"/>
                  </a:moveTo>
                  <a:lnTo>
                    <a:pt x="258506" y="0"/>
                  </a:lnTo>
                  <a:lnTo>
                    <a:pt x="517012" y="371036"/>
                  </a:lnTo>
                  <a:lnTo>
                    <a:pt x="367921" y="371036"/>
                  </a:lnTo>
                  <a:lnTo>
                    <a:pt x="367921" y="2147526"/>
                  </a:lnTo>
                  <a:cubicBezTo>
                    <a:pt x="367921" y="2208861"/>
                    <a:pt x="417643" y="2258583"/>
                    <a:pt x="478978" y="2258583"/>
                  </a:cubicBezTo>
                  <a:lnTo>
                    <a:pt x="823395" y="2258583"/>
                  </a:lnTo>
                  <a:cubicBezTo>
                    <a:pt x="884730" y="2258583"/>
                    <a:pt x="934452" y="2208861"/>
                    <a:pt x="934452" y="2147526"/>
                  </a:cubicBezTo>
                  <a:lnTo>
                    <a:pt x="934452" y="1039913"/>
                  </a:lnTo>
                  <a:lnTo>
                    <a:pt x="1143173" y="1248634"/>
                  </a:lnTo>
                  <a:lnTo>
                    <a:pt x="1143173" y="2166826"/>
                  </a:lnTo>
                  <a:cubicBezTo>
                    <a:pt x="1143173" y="2340094"/>
                    <a:pt x="1002711" y="2480556"/>
                    <a:pt x="829443" y="2480556"/>
                  </a:cubicBezTo>
                  <a:lnTo>
                    <a:pt x="472929" y="2480556"/>
                  </a:lnTo>
                  <a:cubicBezTo>
                    <a:pt x="299661" y="2480556"/>
                    <a:pt x="159199" y="2340094"/>
                    <a:pt x="159199" y="2166826"/>
                  </a:cubicBezTo>
                  <a:lnTo>
                    <a:pt x="159199" y="371036"/>
                  </a:lnTo>
                  <a:close/>
                </a:path>
              </a:pathLst>
            </a:custGeom>
            <a:gradFill>
              <a:gsLst>
                <a:gs pos="11000">
                  <a:srgbClr val="2B3649"/>
                </a:gs>
                <a:gs pos="100000">
                  <a:srgbClr val="3B4A62"/>
                </a:gs>
              </a:gsLst>
              <a:lin ang="2700000" scaled="0"/>
            </a:gradFill>
            <a:ln>
              <a:noFill/>
            </a:ln>
            <a:effectLst>
              <a:outerShdw blurRad="1270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00" b="1">
                <a:solidFill>
                  <a:srgbClr val="2B3649"/>
                </a:solidFill>
                <a:latin typeface="Times New Roman" panose="02020603050405020304" pitchFamily="18" charset="0"/>
                <a:cs typeface="Times New Roman" panose="02020603050405020304" pitchFamily="18" charset="0"/>
              </a:endParaRPr>
            </a:p>
          </p:txBody>
        </p:sp>
        <p:sp>
          <p:nvSpPr>
            <p:cNvPr id="18" name="矩形 17"/>
            <p:cNvSpPr/>
            <p:nvPr/>
          </p:nvSpPr>
          <p:spPr>
            <a:xfrm>
              <a:off x="1493400" y="4684970"/>
              <a:ext cx="1863673" cy="459876"/>
            </a:xfrm>
            <a:prstGeom prst="rect">
              <a:avLst/>
            </a:prstGeom>
          </p:spPr>
          <p:txBody>
            <a:bodyPr wrap="square">
              <a:spAutoFit/>
            </a:bodyPr>
            <a:lstStyle/>
            <a:p>
              <a:pPr algn="ctr"/>
              <a:r>
                <a:rPr lang="en-US" altLang="zh-CN" sz="2000" b="1" dirty="0" err="1">
                  <a:solidFill>
                    <a:srgbClr val="2B3649"/>
                  </a:solidFill>
                  <a:latin typeface="Times New Roman" panose="02020603050405020304" pitchFamily="18" charset="0"/>
                  <a:ea typeface="微软雅黑" panose="020B0503020204020204" pitchFamily="34" charset="-122"/>
                  <a:cs typeface="Times New Roman" panose="02020603050405020304" pitchFamily="18" charset="0"/>
                </a:rPr>
                <a:t>Giọng</a:t>
              </a:r>
              <a:r>
                <a:rPr lang="en-US" altLang="zh-CN" sz="2000" b="1" dirty="0">
                  <a:solidFill>
                    <a:srgbClr val="2B3649"/>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sz="2000" b="1" dirty="0" err="1">
                  <a:solidFill>
                    <a:srgbClr val="2B3649"/>
                  </a:solidFill>
                  <a:latin typeface="Times New Roman" panose="02020603050405020304" pitchFamily="18" charset="0"/>
                  <a:ea typeface="微软雅黑" panose="020B0503020204020204" pitchFamily="34" charset="-122"/>
                  <a:cs typeface="Times New Roman" panose="02020603050405020304" pitchFamily="18" charset="0"/>
                </a:rPr>
                <a:t>văn</a:t>
              </a:r>
              <a:endParaRPr lang="zh-CN" altLang="en-US" sz="2000" b="1" dirty="0">
                <a:solidFill>
                  <a:srgbClr val="2B3649"/>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54" name="Text Box 18">
            <a:extLst>
              <a:ext uri="{FF2B5EF4-FFF2-40B4-BE49-F238E27FC236}">
                <a16:creationId xmlns:a16="http://schemas.microsoft.com/office/drawing/2014/main" xmlns="" id="{78D74FF7-CCBA-4625-ADBB-8896A547080F}"/>
              </a:ext>
            </a:extLst>
          </p:cNvPr>
          <p:cNvSpPr txBox="1">
            <a:spLocks noChangeArrowheads="1"/>
          </p:cNvSpPr>
          <p:nvPr/>
        </p:nvSpPr>
        <p:spPr bwMode="auto">
          <a:xfrm>
            <a:off x="3312703" y="1010541"/>
            <a:ext cx="466306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just" eaLnBrk="1" hangingPunct="1">
              <a:spcBef>
                <a:spcPct val="50000"/>
              </a:spcBef>
            </a:pPr>
            <a:r>
              <a:rPr lang="en-US" altLang="en-US" sz="3000" b="1" dirty="0" err="1">
                <a:solidFill>
                  <a:srgbClr val="0000FF"/>
                </a:solidFill>
              </a:rPr>
              <a:t>Phù</a:t>
            </a:r>
            <a:r>
              <a:rPr lang="en-US" altLang="en-US" sz="3000" b="1" dirty="0">
                <a:solidFill>
                  <a:srgbClr val="0000FF"/>
                </a:solidFill>
              </a:rPr>
              <a:t> </a:t>
            </a:r>
            <a:r>
              <a:rPr lang="en-US" altLang="en-US" sz="3000" b="1" dirty="0" err="1">
                <a:solidFill>
                  <a:srgbClr val="0000FF"/>
                </a:solidFill>
              </a:rPr>
              <a:t>hợp</a:t>
            </a:r>
            <a:r>
              <a:rPr lang="en-US" altLang="en-US" sz="3000" b="1" dirty="0">
                <a:solidFill>
                  <a:srgbClr val="0000FF"/>
                </a:solidFill>
              </a:rPr>
              <a:t> </a:t>
            </a:r>
            <a:r>
              <a:rPr lang="en-US" altLang="en-US" sz="3000" b="1" dirty="0" err="1">
                <a:solidFill>
                  <a:srgbClr val="0000FF"/>
                </a:solidFill>
              </a:rPr>
              <a:t>với</a:t>
            </a:r>
            <a:r>
              <a:rPr lang="en-US" altLang="en-US" sz="3000" b="1" dirty="0">
                <a:solidFill>
                  <a:srgbClr val="0000FF"/>
                </a:solidFill>
              </a:rPr>
              <a:t> </a:t>
            </a:r>
            <a:r>
              <a:rPr lang="en-US" altLang="en-US" sz="3000" b="1" dirty="0" err="1">
                <a:solidFill>
                  <a:srgbClr val="0000FF"/>
                </a:solidFill>
              </a:rPr>
              <a:t>tâm</a:t>
            </a:r>
            <a:r>
              <a:rPr lang="en-US" altLang="en-US" sz="3000" b="1" dirty="0">
                <a:solidFill>
                  <a:srgbClr val="0000FF"/>
                </a:solidFill>
              </a:rPr>
              <a:t> </a:t>
            </a:r>
            <a:r>
              <a:rPr lang="en-US" altLang="en-US" sz="3000" b="1" dirty="0" err="1">
                <a:solidFill>
                  <a:srgbClr val="0000FF"/>
                </a:solidFill>
              </a:rPr>
              <a:t>lí</a:t>
            </a:r>
            <a:r>
              <a:rPr lang="en-US" altLang="en-US" sz="3000" b="1" dirty="0">
                <a:solidFill>
                  <a:srgbClr val="0000FF"/>
                </a:solidFill>
              </a:rPr>
              <a:t> </a:t>
            </a:r>
            <a:r>
              <a:rPr lang="en-US" altLang="en-US" sz="3000" b="1" dirty="0" err="1">
                <a:solidFill>
                  <a:srgbClr val="0000FF"/>
                </a:solidFill>
              </a:rPr>
              <a:t>khi</a:t>
            </a:r>
            <a:r>
              <a:rPr lang="en-US" altLang="en-US" sz="3000" b="1" dirty="0">
                <a:solidFill>
                  <a:srgbClr val="0000FF"/>
                </a:solidFill>
              </a:rPr>
              <a:t> </a:t>
            </a:r>
            <a:r>
              <a:rPr lang="en-US" altLang="en-US" sz="3000" b="1" dirty="0" err="1">
                <a:solidFill>
                  <a:srgbClr val="0000FF"/>
                </a:solidFill>
              </a:rPr>
              <a:t>bị</a:t>
            </a:r>
            <a:r>
              <a:rPr lang="en-US" altLang="en-US" sz="3000" b="1" dirty="0">
                <a:solidFill>
                  <a:srgbClr val="0000FF"/>
                </a:solidFill>
              </a:rPr>
              <a:t> </a:t>
            </a:r>
            <a:r>
              <a:rPr lang="en-US" altLang="en-US" sz="3000" b="1" dirty="0" err="1">
                <a:solidFill>
                  <a:srgbClr val="0000FF"/>
                </a:solidFill>
              </a:rPr>
              <a:t>dồn</a:t>
            </a:r>
            <a:r>
              <a:rPr lang="en-US" altLang="en-US" sz="3000" b="1" dirty="0">
                <a:solidFill>
                  <a:srgbClr val="0000FF"/>
                </a:solidFill>
              </a:rPr>
              <a:t> </a:t>
            </a:r>
            <a:r>
              <a:rPr lang="en-US" altLang="en-US" sz="3000" b="1" dirty="0" err="1">
                <a:solidFill>
                  <a:srgbClr val="0000FF"/>
                </a:solidFill>
              </a:rPr>
              <a:t>nén</a:t>
            </a:r>
            <a:r>
              <a:rPr lang="en-US" altLang="en-US" sz="3000" b="1" dirty="0">
                <a:solidFill>
                  <a:srgbClr val="0000FF"/>
                </a:solidFill>
              </a:rPr>
              <a:t>.</a:t>
            </a:r>
            <a:r>
              <a:rPr lang="en-US" altLang="en-US" sz="3000" dirty="0"/>
              <a:t> </a:t>
            </a:r>
            <a:endParaRPr lang="en-US" altLang="en-US" sz="3000" b="1" dirty="0">
              <a:solidFill>
                <a:srgbClr val="0000FF"/>
              </a:solidFill>
            </a:endParaRPr>
          </a:p>
        </p:txBody>
      </p:sp>
      <p:sp>
        <p:nvSpPr>
          <p:cNvPr id="55" name="Text Box 18">
            <a:extLst>
              <a:ext uri="{FF2B5EF4-FFF2-40B4-BE49-F238E27FC236}">
                <a16:creationId xmlns:a16="http://schemas.microsoft.com/office/drawing/2014/main" xmlns="" id="{6240B6C8-9664-4E99-8062-2AAE14D989C2}"/>
              </a:ext>
            </a:extLst>
          </p:cNvPr>
          <p:cNvSpPr txBox="1">
            <a:spLocks noChangeArrowheads="1"/>
          </p:cNvSpPr>
          <p:nvPr/>
        </p:nvSpPr>
        <p:spPr bwMode="auto">
          <a:xfrm>
            <a:off x="3312703" y="2664295"/>
            <a:ext cx="4663064"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Times New Roman" panose="02020603050405020304"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Times New Roman" panose="02020603050405020304" pitchFamily="18" charset="0"/>
                <a:ea typeface="+mn-ea"/>
                <a:cs typeface="Arial" panose="020B0604020202020204" pitchFamily="34" charset="0"/>
              </a:defRPr>
            </a:lvl9pPr>
          </a:lstStyle>
          <a:p>
            <a:pPr algn="just" eaLnBrk="1" hangingPunct="1">
              <a:spcBef>
                <a:spcPct val="50000"/>
              </a:spcBef>
            </a:pPr>
            <a:r>
              <a:rPr lang="en-US" altLang="en-US" sz="3000" b="1" dirty="0" err="1">
                <a:solidFill>
                  <a:srgbClr val="0000FF"/>
                </a:solidFill>
              </a:rPr>
              <a:t>Giọng</a:t>
            </a:r>
            <a:r>
              <a:rPr lang="en-US" altLang="en-US" sz="3000" b="1" dirty="0">
                <a:solidFill>
                  <a:srgbClr val="0000FF"/>
                </a:solidFill>
              </a:rPr>
              <a:t> </a:t>
            </a:r>
            <a:r>
              <a:rPr lang="en-US" altLang="en-US" sz="3000" b="1" dirty="0" err="1">
                <a:solidFill>
                  <a:srgbClr val="0000FF"/>
                </a:solidFill>
              </a:rPr>
              <a:t>văn</a:t>
            </a:r>
            <a:r>
              <a:rPr lang="en-US" altLang="en-US" sz="3000" b="1" dirty="0">
                <a:solidFill>
                  <a:srgbClr val="0000FF"/>
                </a:solidFill>
              </a:rPr>
              <a:t> </a:t>
            </a:r>
            <a:r>
              <a:rPr lang="en-US" altLang="en-US" sz="3000" b="1" dirty="0" err="1">
                <a:solidFill>
                  <a:srgbClr val="0000FF"/>
                </a:solidFill>
              </a:rPr>
              <a:t>hài</a:t>
            </a:r>
            <a:r>
              <a:rPr lang="en-US" altLang="en-US" sz="3000" b="1" dirty="0">
                <a:solidFill>
                  <a:srgbClr val="0000FF"/>
                </a:solidFill>
              </a:rPr>
              <a:t> </a:t>
            </a:r>
            <a:r>
              <a:rPr lang="en-US" altLang="en-US" sz="3000" b="1" dirty="0" err="1">
                <a:solidFill>
                  <a:srgbClr val="0000FF"/>
                </a:solidFill>
              </a:rPr>
              <a:t>hước</a:t>
            </a:r>
            <a:r>
              <a:rPr lang="en-US" altLang="en-US" sz="3000" b="1" dirty="0">
                <a:solidFill>
                  <a:srgbClr val="0000FF"/>
                </a:solidFill>
              </a:rPr>
              <a:t> </a:t>
            </a:r>
            <a:r>
              <a:rPr lang="en-US" altLang="en-US" sz="3000" b="1" dirty="0" err="1">
                <a:solidFill>
                  <a:srgbClr val="0000FF"/>
                </a:solidFill>
              </a:rPr>
              <a:t>bởi</a:t>
            </a:r>
            <a:r>
              <a:rPr lang="en-US" altLang="en-US" sz="3000" b="1" dirty="0">
                <a:solidFill>
                  <a:srgbClr val="0000FF"/>
                </a:solidFill>
              </a:rPr>
              <a:t> </a:t>
            </a:r>
            <a:r>
              <a:rPr lang="en-US" altLang="en-US" sz="3000" b="1" dirty="0" err="1">
                <a:solidFill>
                  <a:srgbClr val="0000FF"/>
                </a:solidFill>
              </a:rPr>
              <a:t>sử</a:t>
            </a:r>
            <a:r>
              <a:rPr lang="en-US" altLang="en-US" sz="3000" b="1" dirty="0">
                <a:solidFill>
                  <a:srgbClr val="0000FF"/>
                </a:solidFill>
              </a:rPr>
              <a:t> </a:t>
            </a:r>
            <a:r>
              <a:rPr lang="en-US" altLang="en-US" sz="3000" b="1" dirty="0" err="1">
                <a:solidFill>
                  <a:srgbClr val="0000FF"/>
                </a:solidFill>
              </a:rPr>
              <a:t>dụng</a:t>
            </a:r>
            <a:r>
              <a:rPr lang="en-US" altLang="en-US" sz="3000" b="1" dirty="0">
                <a:solidFill>
                  <a:srgbClr val="0000FF"/>
                </a:solidFill>
              </a:rPr>
              <a:t> </a:t>
            </a:r>
            <a:r>
              <a:rPr lang="en-US" altLang="en-US" sz="3000" b="1" dirty="0" err="1">
                <a:solidFill>
                  <a:srgbClr val="0000FF"/>
                </a:solidFill>
              </a:rPr>
              <a:t>nghệ</a:t>
            </a:r>
            <a:r>
              <a:rPr lang="en-US" altLang="en-US" sz="3000" b="1" dirty="0">
                <a:solidFill>
                  <a:srgbClr val="0000FF"/>
                </a:solidFill>
              </a:rPr>
              <a:t> </a:t>
            </a:r>
            <a:r>
              <a:rPr lang="en-US" altLang="en-US" sz="3000" b="1" dirty="0" err="1">
                <a:solidFill>
                  <a:srgbClr val="0000FF"/>
                </a:solidFill>
              </a:rPr>
              <a:t>thuật</a:t>
            </a:r>
            <a:r>
              <a:rPr lang="en-US" altLang="en-US" sz="3000" b="1" dirty="0">
                <a:solidFill>
                  <a:srgbClr val="0000FF"/>
                </a:solidFill>
              </a:rPr>
              <a:t> </a:t>
            </a:r>
            <a:r>
              <a:rPr lang="en-US" altLang="en-US" sz="3000" b="1" dirty="0" err="1">
                <a:solidFill>
                  <a:srgbClr val="0000FF"/>
                </a:solidFill>
              </a:rPr>
              <a:t>đối</a:t>
            </a:r>
            <a:r>
              <a:rPr lang="en-US" altLang="en-US" sz="3000" b="1" dirty="0">
                <a:solidFill>
                  <a:srgbClr val="0000FF"/>
                </a:solidFill>
              </a:rPr>
              <a:t> </a:t>
            </a:r>
            <a:r>
              <a:rPr lang="en-US" altLang="en-US" sz="3000" b="1" dirty="0" err="1">
                <a:solidFill>
                  <a:srgbClr val="0000FF"/>
                </a:solidFill>
              </a:rPr>
              <a:t>lập</a:t>
            </a:r>
            <a:r>
              <a:rPr lang="en-US" altLang="en-US" sz="3000" b="1" dirty="0">
                <a:solidFill>
                  <a:srgbClr val="0000FF"/>
                </a:solidFill>
              </a:rPr>
              <a:t>.</a:t>
            </a:r>
          </a:p>
        </p:txBody>
      </p:sp>
    </p:spTree>
    <p:extLst>
      <p:ext uri="{BB962C8B-B14F-4D97-AF65-F5344CB8AC3E}">
        <p14:creationId xmlns:p14="http://schemas.microsoft.com/office/powerpoint/2010/main" val="25049563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a14="http://schemas.microsoft.com/office/drawing/2010/main" xmlns:a16="http://schemas.microsoft.com/office/drawing/2014/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55"/>
                                        </p:tgtEl>
                                        <p:attrNameLst>
                                          <p:attrName>style.visibility</p:attrName>
                                        </p:attrNameLst>
                                      </p:cBhvr>
                                      <p:to>
                                        <p:strVal val="visible"/>
                                      </p:to>
                                    </p:set>
                                    <p:animEffect transition="in" filter="randombar(horizontal)">
                                      <p:cBhvr>
                                        <p:cTn id="22"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5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xmlns="" id="{6577B2F4-43E4-4A97-973C-B22C3F6FB245}"/>
              </a:ext>
            </a:extLst>
          </p:cNvPr>
          <p:cNvSpPr/>
          <p:nvPr/>
        </p:nvSpPr>
        <p:spPr>
          <a:xfrm>
            <a:off x="0" y="1"/>
            <a:ext cx="9144000" cy="5143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22402" y="180210"/>
            <a:ext cx="3670912" cy="23147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22402" y="2598419"/>
            <a:ext cx="3670912" cy="2391542"/>
          </a:xfrm>
          <a:prstGeom prst="rect">
            <a:avLst/>
          </a:prstGeom>
        </p:spPr>
      </p:pic>
      <p:sp>
        <p:nvSpPr>
          <p:cNvPr id="7" name="Text Box 21">
            <a:extLst>
              <a:ext uri="{FF2B5EF4-FFF2-40B4-BE49-F238E27FC236}">
                <a16:creationId xmlns:a16="http://schemas.microsoft.com/office/drawing/2014/main" xmlns="" id="{5C1A6E35-819C-47C4-BAE5-DD66593DF893}"/>
              </a:ext>
            </a:extLst>
          </p:cNvPr>
          <p:cNvSpPr txBox="1">
            <a:spLocks noChangeArrowheads="1"/>
          </p:cNvSpPr>
          <p:nvPr/>
        </p:nvSpPr>
        <p:spPr bwMode="auto">
          <a:xfrm>
            <a:off x="470477" y="703748"/>
            <a:ext cx="449448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400" dirty="0" smtClean="0">
                <a:solidFill>
                  <a:srgbClr val="0000FF"/>
                </a:solidFill>
                <a:sym typeface="Wingdings" pitchFamily="2" charset="2"/>
              </a:rPr>
              <a:t> </a:t>
            </a:r>
            <a:r>
              <a:rPr lang="en-US" altLang="en-US" sz="2400" dirty="0" smtClean="0">
                <a:solidFill>
                  <a:srgbClr val="0000FF"/>
                </a:solidFill>
              </a:rPr>
              <a:t>Chị </a:t>
            </a:r>
            <a:r>
              <a:rPr lang="en-US" altLang="en-US" sz="2400" dirty="0">
                <a:solidFill>
                  <a:srgbClr val="0000FF"/>
                </a:solidFill>
              </a:rPr>
              <a:t>Dậu mộc mạc, hiền dịu vị tha, sống khiêm nhường, biết nhẫn nhục chịu đựng nhưng </a:t>
            </a:r>
            <a:r>
              <a:rPr lang="en-US" altLang="en-US" sz="2400" dirty="0" smtClean="0">
                <a:solidFill>
                  <a:srgbClr val="0000FF"/>
                </a:solidFill>
              </a:rPr>
              <a:t>lại </a:t>
            </a:r>
            <a:r>
              <a:rPr lang="en-US" altLang="en-US" sz="2400" dirty="0">
                <a:solidFill>
                  <a:srgbClr val="0000FF"/>
                </a:solidFill>
              </a:rPr>
              <a:t>có sức sống mạnh mẽ, tinh thần phản kháng tiềm tàng, khi bị đẩy tới đường cùng, chị đã vùng dậy chống trả quyết liệt, thể hiện thái độ bất khuất, chị tiêu biểu cho người phụ nữ nông dân Việt Nam.</a:t>
            </a:r>
          </a:p>
        </p:txBody>
      </p:sp>
    </p:spTree>
    <p:extLst>
      <p:ext uri="{BB962C8B-B14F-4D97-AF65-F5344CB8AC3E}">
        <p14:creationId xmlns:p14="http://schemas.microsoft.com/office/powerpoint/2010/main" val="419695295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4A14158B-45AA-494B-9B4A-08A6CE347CDB}"/>
              </a:ext>
            </a:extLst>
          </p:cNvPr>
          <p:cNvSpPr txBox="1"/>
          <p:nvPr/>
        </p:nvSpPr>
        <p:spPr>
          <a:xfrm flipH="1">
            <a:off x="1542626" y="610581"/>
            <a:ext cx="6058748" cy="707886"/>
          </a:xfrm>
          <a:prstGeom prst="rect">
            <a:avLst/>
          </a:prstGeom>
          <a:noFill/>
        </p:spPr>
        <p:txBody>
          <a:bodyPr wrap="square" rtlCol="0">
            <a:spAutoFit/>
          </a:bodyPr>
          <a:lstStyle/>
          <a:p>
            <a:pPr algn="ctr"/>
            <a:r>
              <a:rPr lang="en-US" sz="4000" dirty="0">
                <a:latin typeface="#9Slide03 Arima Madurai Black" panose="00000A00000000000000" pitchFamily="2" charset="0"/>
                <a:cs typeface="#9Slide03 Arima Madurai Black" panose="00000A00000000000000" pitchFamily="2" charset="0"/>
                <a:sym typeface="Wingdings" panose="05000000000000000000" pitchFamily="2" charset="2"/>
              </a:rPr>
              <a:t>THINK – PAIR - SHARE</a:t>
            </a:r>
            <a:endParaRPr lang="en-SG" sz="4000" dirty="0">
              <a:latin typeface="#9Slide03 Arima Madurai Black" panose="00000A00000000000000" pitchFamily="2" charset="0"/>
              <a:cs typeface="#9Slide03 Arima Madurai Black" panose="00000A00000000000000" pitchFamily="2" charset="0"/>
            </a:endParaRPr>
          </a:p>
        </p:txBody>
      </p:sp>
      <p:sp>
        <p:nvSpPr>
          <p:cNvPr id="3" name="TextBox 2">
            <a:extLst>
              <a:ext uri="{FF2B5EF4-FFF2-40B4-BE49-F238E27FC236}">
                <a16:creationId xmlns:a16="http://schemas.microsoft.com/office/drawing/2014/main" xmlns="" id="{A733DD09-0B3D-468E-936C-93954C4D82F4}"/>
              </a:ext>
            </a:extLst>
          </p:cNvPr>
          <p:cNvSpPr txBox="1"/>
          <p:nvPr/>
        </p:nvSpPr>
        <p:spPr>
          <a:xfrm flipH="1">
            <a:off x="2298503" y="1786028"/>
            <a:ext cx="6058748" cy="584775"/>
          </a:xfrm>
          <a:prstGeom prst="rect">
            <a:avLst/>
          </a:prstGeom>
          <a:noFill/>
        </p:spPr>
        <p:txBody>
          <a:bodyPr wrap="square" rtlCol="0">
            <a:spAutoFit/>
          </a:bodyPr>
          <a:lstStyle/>
          <a:p>
            <a:pPr algn="just"/>
            <a:r>
              <a:rPr lang="en-US" sz="3200" dirty="0" err="1">
                <a:latin typeface="Times New Roman" panose="02020603050405020304" pitchFamily="18" charset="0"/>
                <a:cs typeface="Times New Roman" panose="02020603050405020304" pitchFamily="18" charset="0"/>
              </a:rPr>
              <a:t>Xem</a:t>
            </a:r>
            <a:r>
              <a:rPr lang="en-US" sz="3200" dirty="0">
                <a:latin typeface="Times New Roman" panose="02020603050405020304" pitchFamily="18" charset="0"/>
                <a:cs typeface="Times New Roman" panose="02020603050405020304" pitchFamily="18" charset="0"/>
              </a:rPr>
              <a:t> video </a:t>
            </a:r>
            <a:r>
              <a:rPr lang="en-US" sz="3200" dirty="0" err="1">
                <a:latin typeface="Times New Roman" panose="02020603050405020304" pitchFamily="18" charset="0"/>
                <a:cs typeface="Times New Roman" panose="02020603050405020304" pitchFamily="18" charset="0"/>
              </a:rPr>
              <a:t>sau</a:t>
            </a:r>
            <a:endParaRPr lang="en-SG" sz="32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xmlns="" id="{56A30B96-1FEC-4AF8-AC3A-17D67CAA09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629" y="1495117"/>
            <a:ext cx="1355190" cy="1260987"/>
          </a:xfrm>
          <a:prstGeom prst="rect">
            <a:avLst/>
          </a:prstGeom>
        </p:spPr>
      </p:pic>
      <p:pic>
        <p:nvPicPr>
          <p:cNvPr id="7" name="Picture 6">
            <a:extLst>
              <a:ext uri="{FF2B5EF4-FFF2-40B4-BE49-F238E27FC236}">
                <a16:creationId xmlns:a16="http://schemas.microsoft.com/office/drawing/2014/main" xmlns="" id="{196F66BC-323D-4BA2-AD36-147E2DCA1B5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3287" y="2772698"/>
            <a:ext cx="1721874" cy="1721874"/>
          </a:xfrm>
          <a:prstGeom prst="rect">
            <a:avLst/>
          </a:prstGeom>
        </p:spPr>
      </p:pic>
      <p:sp>
        <p:nvSpPr>
          <p:cNvPr id="8" name="TextBox 7">
            <a:extLst>
              <a:ext uri="{FF2B5EF4-FFF2-40B4-BE49-F238E27FC236}">
                <a16:creationId xmlns:a16="http://schemas.microsoft.com/office/drawing/2014/main" xmlns="" id="{E44F9578-1E47-4886-A541-7EF0054B67F2}"/>
              </a:ext>
            </a:extLst>
          </p:cNvPr>
          <p:cNvSpPr txBox="1"/>
          <p:nvPr/>
        </p:nvSpPr>
        <p:spPr>
          <a:xfrm flipH="1">
            <a:off x="2298503" y="3157637"/>
            <a:ext cx="6058748" cy="1077218"/>
          </a:xfrm>
          <a:prstGeom prst="rect">
            <a:avLst/>
          </a:prstGeom>
          <a:noFill/>
        </p:spPr>
        <p:txBody>
          <a:bodyPr wrap="square" rtlCol="0">
            <a:spAutoFit/>
          </a:bodyPr>
          <a:lstStyle/>
          <a:p>
            <a:pPr algn="just"/>
            <a:r>
              <a:rPr lang="en-SG" sz="3200" dirty="0" err="1">
                <a:latin typeface="Times New Roman" panose="02020603050405020304" pitchFamily="18" charset="0"/>
                <a:cs typeface="Times New Roman" panose="02020603050405020304" pitchFamily="18" charset="0"/>
                <a:sym typeface="Wingdings" panose="05000000000000000000" pitchFamily="2" charset="2"/>
              </a:rPr>
              <a:t>Viết</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cảm</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nhận</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của</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em</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vào</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giấy</a:t>
            </a:r>
            <a:r>
              <a:rPr lang="en-SG" sz="3200" dirty="0">
                <a:latin typeface="Times New Roman" panose="02020603050405020304" pitchFamily="18" charset="0"/>
                <a:cs typeface="Times New Roman" panose="02020603050405020304" pitchFamily="18" charset="0"/>
                <a:sym typeface="Wingdings" panose="05000000000000000000" pitchFamily="2" charset="2"/>
              </a:rPr>
              <a:t> note 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Bắt</a:t>
            </a:r>
            <a:r>
              <a:rPr lang="en-SG" sz="3200" dirty="0">
                <a:latin typeface="Times New Roman" panose="02020603050405020304" pitchFamily="18" charset="0"/>
                <a:cs typeface="Times New Roman" panose="02020603050405020304" pitchFamily="18" charset="0"/>
                <a:sym typeface="Wingdings" panose="05000000000000000000" pitchFamily="2" charset="2"/>
              </a:rPr>
              <a:t>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cặp</a:t>
            </a:r>
            <a:r>
              <a:rPr lang="en-SG" sz="3200" dirty="0">
                <a:latin typeface="Times New Roman" panose="02020603050405020304" pitchFamily="18" charset="0"/>
                <a:cs typeface="Times New Roman" panose="02020603050405020304" pitchFamily="18" charset="0"/>
                <a:sym typeface="Wingdings" panose="05000000000000000000" pitchFamily="2" charset="2"/>
              </a:rPr>
              <a:t>  Chia </a:t>
            </a:r>
            <a:r>
              <a:rPr lang="en-SG" sz="3200" dirty="0" err="1">
                <a:latin typeface="Times New Roman" panose="02020603050405020304" pitchFamily="18" charset="0"/>
                <a:cs typeface="Times New Roman" panose="02020603050405020304" pitchFamily="18" charset="0"/>
                <a:sym typeface="Wingdings" panose="05000000000000000000" pitchFamily="2" charset="2"/>
              </a:rPr>
              <a:t>sẻ</a:t>
            </a:r>
            <a:r>
              <a:rPr lang="en-SG" sz="3200" dirty="0">
                <a:latin typeface="Times New Roman" panose="02020603050405020304" pitchFamily="18" charset="0"/>
                <a:cs typeface="Times New Roman" panose="02020603050405020304" pitchFamily="18" charset="0"/>
                <a:sym typeface="Wingdings" panose="05000000000000000000" pitchFamily="2" charset="2"/>
              </a:rPr>
              <a:t> v</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ới</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r>
              <a:rPr lang="en-US" sz="3200" dirty="0" err="1">
                <a:latin typeface="Times New Roman" panose="02020603050405020304" pitchFamily="18" charset="0"/>
                <a:cs typeface="Times New Roman" panose="02020603050405020304" pitchFamily="18" charset="0"/>
                <a:sym typeface="Wingdings" panose="05000000000000000000" pitchFamily="2" charset="2"/>
              </a:rPr>
              <a:t>bạn</a:t>
            </a:r>
            <a:r>
              <a:rPr lang="en-US" sz="3200" dirty="0">
                <a:latin typeface="Times New Roman" panose="02020603050405020304" pitchFamily="18" charset="0"/>
                <a:cs typeface="Times New Roman" panose="02020603050405020304" pitchFamily="18" charset="0"/>
                <a:sym typeface="Wingdings" panose="05000000000000000000" pitchFamily="2" charset="2"/>
              </a:rPr>
              <a:t> </a:t>
            </a:r>
            <a:endParaRPr lang="en-SG"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07605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randombar(horizontal)">
                                      <p:cBhvr>
                                        <p:cTn id="12" dur="500"/>
                                        <p:tgtEl>
                                          <p:spTgt spid="5"/>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randombar(horizont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xmlns="" id="{6577B2F4-43E4-4A97-973C-B22C3F6FB245}"/>
              </a:ext>
            </a:extLst>
          </p:cNvPr>
          <p:cNvSpPr/>
          <p:nvPr/>
        </p:nvSpPr>
        <p:spPr>
          <a:xfrm>
            <a:off x="0" y="1"/>
            <a:ext cx="9144000" cy="5143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dirty="0"/>
          </a:p>
        </p:txBody>
      </p:sp>
      <p:graphicFrame>
        <p:nvGraphicFramePr>
          <p:cNvPr id="3" name="Table 2"/>
          <p:cNvGraphicFramePr>
            <a:graphicFrameLocks noGrp="1"/>
          </p:cNvGraphicFramePr>
          <p:nvPr>
            <p:extLst>
              <p:ext uri="{D42A27DB-BD31-4B8C-83A1-F6EECF244321}">
                <p14:modId xmlns:p14="http://schemas.microsoft.com/office/powerpoint/2010/main" val="1974854088"/>
              </p:ext>
            </p:extLst>
          </p:nvPr>
        </p:nvGraphicFramePr>
        <p:xfrm>
          <a:off x="332402" y="309963"/>
          <a:ext cx="8487134" cy="4506030"/>
        </p:xfrm>
        <a:graphic>
          <a:graphicData uri="http://schemas.openxmlformats.org/drawingml/2006/table">
            <a:tbl>
              <a:tblPr firstRow="1" bandRow="1">
                <a:tableStyleId>{5940675A-B579-460E-94D1-54222C63F5DA}</a:tableStyleId>
              </a:tblPr>
              <a:tblGrid>
                <a:gridCol w="1351450">
                  <a:extLst>
                    <a:ext uri="{9D8B030D-6E8A-4147-A177-3AD203B41FA5}">
                      <a16:colId xmlns:a16="http://schemas.microsoft.com/office/drawing/2014/main" xmlns="" val="20000"/>
                    </a:ext>
                  </a:extLst>
                </a:gridCol>
                <a:gridCol w="3479868">
                  <a:extLst>
                    <a:ext uri="{9D8B030D-6E8A-4147-A177-3AD203B41FA5}">
                      <a16:colId xmlns:a16="http://schemas.microsoft.com/office/drawing/2014/main" xmlns="" val="20001"/>
                    </a:ext>
                  </a:extLst>
                </a:gridCol>
                <a:gridCol w="3655816">
                  <a:extLst>
                    <a:ext uri="{9D8B030D-6E8A-4147-A177-3AD203B41FA5}">
                      <a16:colId xmlns:a16="http://schemas.microsoft.com/office/drawing/2014/main" xmlns="" val="20002"/>
                    </a:ext>
                  </a:extLst>
                </a:gridCol>
              </a:tblGrid>
              <a:tr h="472042">
                <a:tc>
                  <a:txBody>
                    <a:bodyPr/>
                    <a:lstStyle/>
                    <a:p>
                      <a:pPr algn="ctr"/>
                      <a:endParaRPr lang="en-US" sz="2700" dirty="0">
                        <a:solidFill>
                          <a:srgbClr val="FF0066"/>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700" b="1" dirty="0">
                          <a:solidFill>
                            <a:srgbClr val="FF0066"/>
                          </a:solidFill>
                          <a:latin typeface="Times New Roman" panose="02020603050405020304" pitchFamily="18" charset="0"/>
                          <a:cs typeface="Times New Roman" panose="02020603050405020304" pitchFamily="18" charset="0"/>
                        </a:rPr>
                        <a:t>Cai</a:t>
                      </a:r>
                      <a:r>
                        <a:rPr lang="en-US" sz="2700" b="1" baseline="0" dirty="0">
                          <a:solidFill>
                            <a:srgbClr val="FF0066"/>
                          </a:solidFill>
                          <a:latin typeface="Times New Roman" panose="02020603050405020304" pitchFamily="18" charset="0"/>
                          <a:cs typeface="Times New Roman" panose="02020603050405020304" pitchFamily="18" charset="0"/>
                        </a:rPr>
                        <a:t> lệ</a:t>
                      </a:r>
                      <a:endParaRPr lang="en-US" sz="2700" b="1" dirty="0">
                        <a:solidFill>
                          <a:srgbClr val="FF0066"/>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r>
                        <a:rPr lang="en-US" sz="2700" b="1" dirty="0">
                          <a:solidFill>
                            <a:srgbClr val="FF0066"/>
                          </a:solidFill>
                          <a:latin typeface="Times New Roman" panose="02020603050405020304" pitchFamily="18" charset="0"/>
                          <a:cs typeface="Times New Roman" panose="02020603050405020304" pitchFamily="18" charset="0"/>
                        </a:rPr>
                        <a:t>Chị</a:t>
                      </a:r>
                      <a:r>
                        <a:rPr lang="en-US" sz="2700" b="1" baseline="0" dirty="0">
                          <a:solidFill>
                            <a:srgbClr val="FF0066"/>
                          </a:solidFill>
                          <a:latin typeface="Times New Roman" panose="02020603050405020304" pitchFamily="18" charset="0"/>
                          <a:cs typeface="Times New Roman" panose="02020603050405020304" pitchFamily="18" charset="0"/>
                        </a:rPr>
                        <a:t> Dậu</a:t>
                      </a:r>
                      <a:endParaRPr lang="en-US" sz="2700" b="1" dirty="0">
                        <a:solidFill>
                          <a:srgbClr val="FF0066"/>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xmlns="" val="10000"/>
                  </a:ext>
                </a:extLst>
              </a:tr>
              <a:tr h="1088528">
                <a:tc>
                  <a:txBody>
                    <a:bodyPr/>
                    <a:lstStyle/>
                    <a:p>
                      <a:pPr algn="ctr"/>
                      <a:r>
                        <a:rPr lang="vi-VN" sz="2400" b="1" dirty="0">
                          <a:solidFill>
                            <a:srgbClr val="0070C0"/>
                          </a:solidFill>
                          <a:latin typeface="Times New Roman" panose="02020603050405020304" pitchFamily="18" charset="0"/>
                          <a:cs typeface="Times New Roman" panose="02020603050405020304" pitchFamily="18" charset="0"/>
                        </a:rPr>
                        <a:t> </a:t>
                      </a:r>
                      <a:r>
                        <a:rPr lang="vi-VN" sz="2400" b="1" dirty="0">
                          <a:solidFill>
                            <a:srgbClr val="FF0066"/>
                          </a:solidFill>
                          <a:latin typeface="Times New Roman" panose="02020603050405020304" pitchFamily="18" charset="0"/>
                          <a:cs typeface="Times New Roman" panose="02020603050405020304" pitchFamily="18" charset="0"/>
                        </a:rPr>
                        <a:t>Đại diện cho</a:t>
                      </a:r>
                      <a:endParaRPr lang="en-US" sz="24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000" dirty="0">
                        <a:latin typeface="Times New Roman" panose="02020603050405020304" pitchFamily="18" charset="0"/>
                        <a:cs typeface="Times New Roman" panose="02020603050405020304" pitchFamily="18" charset="0"/>
                      </a:endParaRPr>
                    </a:p>
                    <a:p>
                      <a:pPr algn="ctr"/>
                      <a:endParaRPr lang="en-US" sz="1000" dirty="0">
                        <a:latin typeface="Times New Roman" panose="02020603050405020304" pitchFamily="18" charset="0"/>
                        <a:cs typeface="Times New Roman" panose="02020603050405020304" pitchFamily="18" charset="0"/>
                      </a:endParaRPr>
                    </a:p>
                    <a:p>
                      <a:pPr algn="ctr"/>
                      <a:endParaRPr lang="en-US" sz="1000" dirty="0">
                        <a:latin typeface="Times New Roman" panose="02020603050405020304" pitchFamily="18" charset="0"/>
                        <a:cs typeface="Times New Roman" panose="02020603050405020304" pitchFamily="18" charset="0"/>
                      </a:endParaRPr>
                    </a:p>
                    <a:p>
                      <a:pPr algn="ctr"/>
                      <a:endParaRPr lang="en-US" sz="1000" dirty="0">
                        <a:latin typeface="Times New Roman" panose="02020603050405020304" pitchFamily="18" charset="0"/>
                        <a:cs typeface="Times New Roman" panose="02020603050405020304" pitchFamily="18" charset="0"/>
                      </a:endParaRPr>
                    </a:p>
                    <a:p>
                      <a:pPr algn="ctr"/>
                      <a:endParaRPr lang="en-US" sz="10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algn="ctr"/>
                      <a:endParaRPr lang="en-US" sz="1000" dirty="0">
                        <a:latin typeface="Times New Roman" panose="02020603050405020304" pitchFamily="18" charset="0"/>
                        <a:cs typeface="Times New Roman" panose="02020603050405020304" pitchFamily="18" charset="0"/>
                      </a:endParaRPr>
                    </a:p>
                    <a:p>
                      <a:pPr algn="ctr"/>
                      <a:endParaRPr lang="en-US" sz="1000" dirty="0">
                        <a:latin typeface="Times New Roman" panose="02020603050405020304" pitchFamily="18" charset="0"/>
                        <a:cs typeface="Times New Roman" panose="02020603050405020304" pitchFamily="18" charset="0"/>
                      </a:endParaRPr>
                    </a:p>
                    <a:p>
                      <a:pPr algn="ctr"/>
                      <a:endParaRPr lang="en-US" sz="1000" dirty="0">
                        <a:latin typeface="Times New Roman" panose="02020603050405020304" pitchFamily="18" charset="0"/>
                        <a:cs typeface="Times New Roman" panose="02020603050405020304" pitchFamily="18" charset="0"/>
                      </a:endParaRPr>
                    </a:p>
                    <a:p>
                      <a:pPr algn="ctr"/>
                      <a:endParaRPr lang="en-US" sz="10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xmlns="" val="10001"/>
                  </a:ext>
                </a:extLst>
              </a:tr>
              <a:tr h="1049274">
                <a:tc>
                  <a:txBody>
                    <a:bodyPr/>
                    <a:lstStyle/>
                    <a:p>
                      <a:pPr algn="ctr"/>
                      <a:r>
                        <a:rPr lang="vi-VN" sz="2400" b="1" dirty="0">
                          <a:solidFill>
                            <a:srgbClr val="FF0066"/>
                          </a:solidFill>
                          <a:latin typeface="Times New Roman" panose="02020603050405020304" pitchFamily="18" charset="0"/>
                          <a:cs typeface="Times New Roman" panose="02020603050405020304" pitchFamily="18" charset="0"/>
                        </a:rPr>
                        <a:t>Thái độ</a:t>
                      </a:r>
                      <a:endParaRPr lang="en-US" sz="24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vi-VN" sz="2700" b="1" dirty="0">
                        <a:solidFill>
                          <a:srgbClr val="0070C0"/>
                        </a:solidFill>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vi-VN" sz="2700" b="1" dirty="0">
                        <a:solidFill>
                          <a:srgbClr val="0070C0"/>
                        </a:solidFill>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xmlns="" val="10002"/>
                  </a:ext>
                </a:extLst>
              </a:tr>
              <a:tr h="1101431">
                <a:tc>
                  <a:txBody>
                    <a:bodyPr/>
                    <a:lstStyle/>
                    <a:p>
                      <a:pPr marL="0" algn="ctr" defTabSz="914400" rtl="0" eaLnBrk="1" latinLnBrk="0" hangingPunct="1"/>
                      <a:r>
                        <a:rPr lang="en-US" sz="2400" b="1" kern="1200" dirty="0">
                          <a:solidFill>
                            <a:srgbClr val="FF0066"/>
                          </a:solidFill>
                          <a:latin typeface="Times New Roman" panose="02020603050405020304" pitchFamily="18" charset="0"/>
                          <a:ea typeface="+mn-ea"/>
                          <a:cs typeface="Times New Roman" panose="02020603050405020304" pitchFamily="18" charset="0"/>
                        </a:rPr>
                        <a:t>Kết cục</a:t>
                      </a:r>
                    </a:p>
                  </a:txBody>
                  <a:tcPr marL="68580" marR="68580" marT="34290" marB="34290" anchor="ctr"/>
                </a:tc>
                <a:tc>
                  <a:txBody>
                    <a:bodyPr/>
                    <a:lstStyle/>
                    <a:p>
                      <a:pPr algn="ctr"/>
                      <a:endParaRPr lang="en-US" sz="1500" dirty="0">
                        <a:latin typeface="Times New Roman" panose="02020603050405020304" pitchFamily="18" charset="0"/>
                        <a:cs typeface="Times New Roman" panose="02020603050405020304" pitchFamily="18" charset="0"/>
                      </a:endParaRPr>
                    </a:p>
                  </a:txBody>
                  <a:tcPr marL="68580" marR="68580" marT="34290" marB="34290" anchor="ctr"/>
                </a:tc>
                <a:tc>
                  <a:txBody>
                    <a:bodyPr/>
                    <a:lstStyle/>
                    <a:p>
                      <a:pPr marL="0" algn="ctr" defTabSz="914400" rtl="0" eaLnBrk="1" latinLnBrk="0" hangingPunct="1"/>
                      <a:r>
                        <a:rPr lang="en-US" sz="2700" b="1" kern="1200" dirty="0">
                          <a:solidFill>
                            <a:srgbClr val="FF0066"/>
                          </a:solidFill>
                          <a:latin typeface="Times New Roman" panose="02020603050405020304" pitchFamily="18" charset="0"/>
                          <a:ea typeface="+mn-ea"/>
                          <a:cs typeface="Times New Roman" panose="02020603050405020304" pitchFamily="18" charset="0"/>
                        </a:rPr>
                        <a:t> </a:t>
                      </a:r>
                      <a:endParaRPr lang="en-US" sz="1500" dirty="0">
                        <a:latin typeface="Times New Roman" panose="02020603050405020304" pitchFamily="18" charset="0"/>
                        <a:cs typeface="Times New Roman" panose="02020603050405020304" pitchFamily="18" charset="0"/>
                      </a:endParaRPr>
                    </a:p>
                  </a:txBody>
                  <a:tcPr marL="68580" marR="68580" marT="34290" marB="34290" anchor="ctr"/>
                </a:tc>
                <a:extLst>
                  <a:ext uri="{0D108BD9-81ED-4DB2-BD59-A6C34878D82A}">
                    <a16:rowId xmlns:a16="http://schemas.microsoft.com/office/drawing/2014/main" xmlns="" val="10003"/>
                  </a:ext>
                </a:extLst>
              </a:tr>
              <a:tr h="786737">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vi-VN" sz="2000" b="1" kern="1200" dirty="0">
                        <a:solidFill>
                          <a:srgbClr val="FF0066"/>
                        </a:solidFill>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vi-VN" sz="2400" b="1" kern="1200" dirty="0">
                        <a:solidFill>
                          <a:srgbClr val="FF0066"/>
                        </a:solidFill>
                        <a:latin typeface="Times New Roman" panose="02020603050405020304" pitchFamily="18" charset="0"/>
                        <a:ea typeface="+mn-ea"/>
                        <a:cs typeface="Times New Roman" panose="02020603050405020304" pitchFamily="18" charset="0"/>
                      </a:endParaRPr>
                    </a:p>
                  </a:txBody>
                  <a:tcPr marL="68580" marR="68580" marT="34290" marB="34290" anchor="ctr"/>
                </a:tc>
                <a:tc>
                  <a:txBody>
                    <a:bodyPr/>
                    <a:lstStyle/>
                    <a:p>
                      <a:pPr algn="ctr"/>
                      <a:endParaRPr lang="en-US" sz="2400" b="1" kern="1200" dirty="0">
                        <a:solidFill>
                          <a:srgbClr val="FF0066"/>
                        </a:solidFill>
                        <a:latin typeface="Times New Roman" panose="02020603050405020304" pitchFamily="18" charset="0"/>
                        <a:ea typeface="+mn-ea"/>
                        <a:cs typeface="Times New Roman" panose="02020603050405020304" pitchFamily="18" charset="0"/>
                      </a:endParaRPr>
                    </a:p>
                  </a:txBody>
                  <a:tcPr marL="68580" marR="68580" marT="34290" marB="34290" anchor="ctr"/>
                </a:tc>
                <a:extLst>
                  <a:ext uri="{0D108BD9-81ED-4DB2-BD59-A6C34878D82A}">
                    <a16:rowId xmlns:a16="http://schemas.microsoft.com/office/drawing/2014/main" xmlns="" val="10004"/>
                  </a:ext>
                </a:extLst>
              </a:tr>
            </a:tbl>
          </a:graphicData>
        </a:graphic>
      </p:graphicFrame>
      <p:sp>
        <p:nvSpPr>
          <p:cNvPr id="4" name="Text Box 8"/>
          <p:cNvSpPr txBox="1">
            <a:spLocks noChangeArrowheads="1"/>
          </p:cNvSpPr>
          <p:nvPr/>
        </p:nvSpPr>
        <p:spPr bwMode="auto">
          <a:xfrm>
            <a:off x="1734797" y="913998"/>
            <a:ext cx="3256871" cy="830997"/>
          </a:xfrm>
          <a:prstGeom prst="rect">
            <a:avLst/>
          </a:prstGeom>
          <a:noFill/>
          <a:ln w="9525">
            <a:noFill/>
            <a:miter lim="800000"/>
            <a:headEnd/>
            <a:tailEnd/>
          </a:ln>
          <a:effectLst/>
        </p:spPr>
        <p:txBody>
          <a:bodyPr wrap="square">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C</a:t>
            </a:r>
            <a:r>
              <a:rPr lang="vi-VN" sz="2400" b="1" dirty="0">
                <a:solidFill>
                  <a:srgbClr val="0070C0"/>
                </a:solidFill>
                <a:latin typeface="Times New Roman" panose="02020603050405020304" pitchFamily="18" charset="0"/>
                <a:cs typeface="Times New Roman" panose="02020603050405020304" pitchFamily="18" charset="0"/>
              </a:rPr>
              <a:t>hế độ xã hội tàn ác bất công</a:t>
            </a:r>
          </a:p>
        </p:txBody>
      </p:sp>
      <p:sp>
        <p:nvSpPr>
          <p:cNvPr id="5" name="Text Box 9"/>
          <p:cNvSpPr txBox="1">
            <a:spLocks noChangeArrowheads="1"/>
          </p:cNvSpPr>
          <p:nvPr/>
        </p:nvSpPr>
        <p:spPr bwMode="auto">
          <a:xfrm>
            <a:off x="5136938" y="913998"/>
            <a:ext cx="3674660" cy="830997"/>
          </a:xfrm>
          <a:prstGeom prst="rect">
            <a:avLst/>
          </a:prstGeom>
          <a:noFill/>
          <a:ln w="9525">
            <a:noFill/>
            <a:miter lim="800000"/>
            <a:headEnd/>
            <a:tailEnd/>
          </a:ln>
          <a:effectLst/>
        </p:spPr>
        <p:txBody>
          <a:bodyPr wrap="square">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N</a:t>
            </a:r>
            <a:r>
              <a:rPr lang="vi-VN" sz="2400" b="1" dirty="0">
                <a:solidFill>
                  <a:srgbClr val="0070C0"/>
                </a:solidFill>
                <a:latin typeface="Times New Roman" panose="02020603050405020304" pitchFamily="18" charset="0"/>
                <a:cs typeface="Times New Roman" panose="02020603050405020304" pitchFamily="18" charset="0"/>
              </a:rPr>
              <a:t>gười nông dân nghèo khổ, túng quẫn</a:t>
            </a:r>
          </a:p>
        </p:txBody>
      </p:sp>
      <p:sp>
        <p:nvSpPr>
          <p:cNvPr id="6" name="Rectangle 5">
            <a:extLst>
              <a:ext uri="{FF2B5EF4-FFF2-40B4-BE49-F238E27FC236}">
                <a16:creationId xmlns:a16="http://schemas.microsoft.com/office/drawing/2014/main" xmlns="" id="{59396D4A-FE5F-4716-B393-B616D77D2839}"/>
              </a:ext>
            </a:extLst>
          </p:cNvPr>
          <p:cNvSpPr/>
          <p:nvPr/>
        </p:nvSpPr>
        <p:spPr>
          <a:xfrm>
            <a:off x="1734796" y="2045604"/>
            <a:ext cx="3256871" cy="830997"/>
          </a:xfrm>
          <a:prstGeom prst="rect">
            <a:avLst/>
          </a:prstGeom>
        </p:spPr>
        <p:txBody>
          <a:bodyPr wrap="square">
            <a:spAutoFit/>
          </a:bodyPr>
          <a:lstStyle/>
          <a:p>
            <a:pPr algn="ctr" defTabSz="914400">
              <a:defRPr/>
            </a:pPr>
            <a:r>
              <a:rPr lang="vi-VN" sz="2400" b="1" dirty="0">
                <a:solidFill>
                  <a:srgbClr val="0070C0"/>
                </a:solidFill>
                <a:latin typeface="Times New Roman" panose="02020603050405020304" pitchFamily="18" charset="0"/>
                <a:cs typeface="Times New Roman" panose="02020603050405020304" pitchFamily="18" charset="0"/>
              </a:rPr>
              <a:t>Hống hách, hung hăng, thô bạo</a:t>
            </a:r>
          </a:p>
        </p:txBody>
      </p:sp>
      <p:sp>
        <p:nvSpPr>
          <p:cNvPr id="7" name="Rectangle 6">
            <a:extLst>
              <a:ext uri="{FF2B5EF4-FFF2-40B4-BE49-F238E27FC236}">
                <a16:creationId xmlns:a16="http://schemas.microsoft.com/office/drawing/2014/main" xmlns="" id="{22D49B4A-95A4-45A2-8B1F-0B209D6AE701}"/>
              </a:ext>
            </a:extLst>
          </p:cNvPr>
          <p:cNvSpPr/>
          <p:nvPr/>
        </p:nvSpPr>
        <p:spPr>
          <a:xfrm>
            <a:off x="5309422" y="1989635"/>
            <a:ext cx="3418153" cy="830997"/>
          </a:xfrm>
          <a:prstGeom prst="rect">
            <a:avLst/>
          </a:prstGeom>
        </p:spPr>
        <p:txBody>
          <a:bodyPr wrap="square">
            <a:spAutoFit/>
          </a:bodyPr>
          <a:lstStyle/>
          <a:p>
            <a:pPr algn="ctr" defTabSz="914400">
              <a:defRPr/>
            </a:pPr>
            <a:r>
              <a:rPr lang="vi-VN" sz="2400" b="1" dirty="0">
                <a:solidFill>
                  <a:srgbClr val="0070C0"/>
                </a:solidFill>
                <a:latin typeface="Times New Roman" panose="02020603050405020304" pitchFamily="18" charset="0"/>
                <a:cs typeface="Times New Roman" panose="02020603050405020304" pitchFamily="18" charset="0"/>
              </a:rPr>
              <a:t>Lễ phép, nhẫn nhịn chịu đựng</a:t>
            </a:r>
          </a:p>
        </p:txBody>
      </p:sp>
      <p:sp>
        <p:nvSpPr>
          <p:cNvPr id="8" name="Rectangle 7">
            <a:extLst>
              <a:ext uri="{FF2B5EF4-FFF2-40B4-BE49-F238E27FC236}">
                <a16:creationId xmlns:a16="http://schemas.microsoft.com/office/drawing/2014/main" xmlns="" id="{7FE2C96D-627F-4161-AF37-DAC94DA151E8}"/>
              </a:ext>
            </a:extLst>
          </p:cNvPr>
          <p:cNvSpPr/>
          <p:nvPr/>
        </p:nvSpPr>
        <p:spPr>
          <a:xfrm>
            <a:off x="5144876" y="3065272"/>
            <a:ext cx="3674660" cy="830997"/>
          </a:xfrm>
          <a:prstGeom prst="rect">
            <a:avLst/>
          </a:prstGeom>
        </p:spPr>
        <p:txBody>
          <a:bodyPr wrap="square">
            <a:spAutoFit/>
          </a:bodyPr>
          <a:lstStyle/>
          <a:p>
            <a:pPr algn="ctr" defTabSz="914400"/>
            <a:r>
              <a:rPr lang="en-US" sz="2400" b="1" dirty="0">
                <a:solidFill>
                  <a:srgbClr val="0070C0"/>
                </a:solidFill>
                <a:latin typeface="Times New Roman" panose="02020603050405020304" pitchFamily="18" charset="0"/>
                <a:cs typeface="Times New Roman" panose="02020603050405020304" pitchFamily="18" charset="0"/>
              </a:rPr>
              <a:t>“</a:t>
            </a:r>
            <a:r>
              <a:rPr lang="en-US" sz="2400" b="1" dirty="0" err="1">
                <a:solidFill>
                  <a:srgbClr val="0070C0"/>
                </a:solidFill>
                <a:latin typeface="Times New Roman" panose="02020603050405020304" pitchFamily="18" charset="0"/>
                <a:cs typeface="Times New Roman" panose="02020603050405020304" pitchFamily="18" charset="0"/>
              </a:rPr>
              <a:t>Túm</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lấy</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dúi</a:t>
            </a:r>
            <a:r>
              <a:rPr lang="en-US" sz="2400" b="1" dirty="0">
                <a:solidFill>
                  <a:srgbClr val="0070C0"/>
                </a:solidFill>
                <a:latin typeface="Times New Roman" panose="02020603050405020304" pitchFamily="18" charset="0"/>
                <a:cs typeface="Times New Roman" panose="02020603050405020304" pitchFamily="18" charset="0"/>
              </a:rPr>
              <a:t> ra </a:t>
            </a:r>
            <a:r>
              <a:rPr lang="en-US" sz="2400" b="1" dirty="0" err="1">
                <a:solidFill>
                  <a:srgbClr val="0070C0"/>
                </a:solidFill>
                <a:latin typeface="Times New Roman" panose="02020603050405020304" pitchFamily="18" charset="0"/>
                <a:cs typeface="Times New Roman" panose="02020603050405020304" pitchFamily="18" charset="0"/>
              </a:rPr>
              <a:t>cửa</a:t>
            </a:r>
            <a:r>
              <a:rPr lang="en-US" sz="2400" b="1" dirty="0">
                <a:solidFill>
                  <a:srgbClr val="0070C0"/>
                </a:solidFill>
                <a:latin typeface="Times New Roman" panose="02020603050405020304" pitchFamily="18" charset="0"/>
                <a:cs typeface="Times New Roman" panose="02020603050405020304" pitchFamily="18" charset="0"/>
              </a:rPr>
              <a:t>”</a:t>
            </a:r>
          </a:p>
          <a:p>
            <a:pPr algn="ctr" defTabSz="914400"/>
            <a:r>
              <a:rPr lang="en-US" sz="2400" b="1" dirty="0">
                <a:solidFill>
                  <a:srgbClr val="FF0066"/>
                </a:solidFill>
                <a:latin typeface="Times New Roman" panose="02020603050405020304" pitchFamily="18" charset="0"/>
                <a:cs typeface="Times New Roman" panose="02020603050405020304" pitchFamily="18" charset="0"/>
                <a:sym typeface="Wingdings 3"/>
              </a:rPr>
              <a:t> </a:t>
            </a:r>
            <a:r>
              <a:rPr lang="en-US" sz="2400" b="1" dirty="0" err="1">
                <a:solidFill>
                  <a:srgbClr val="FF0066"/>
                </a:solidFill>
                <a:latin typeface="Times New Roman" panose="02020603050405020304" pitchFamily="18" charset="0"/>
                <a:cs typeface="Times New Roman" panose="02020603050405020304" pitchFamily="18" charset="0"/>
              </a:rPr>
              <a:t>Sức</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sống</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mãnh</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liệt</a:t>
            </a:r>
            <a:endParaRPr lang="en-US" sz="2400" b="1" dirty="0">
              <a:solidFill>
                <a:srgbClr val="FF0066"/>
              </a:solidFill>
              <a:latin typeface="Times New Roman" panose="020206030504050203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xmlns="" id="{A2B4A679-275F-443F-A312-5CE22418C814}"/>
              </a:ext>
            </a:extLst>
          </p:cNvPr>
          <p:cNvSpPr/>
          <p:nvPr/>
        </p:nvSpPr>
        <p:spPr>
          <a:xfrm>
            <a:off x="1721063" y="3068148"/>
            <a:ext cx="3415875" cy="830997"/>
          </a:xfrm>
          <a:prstGeom prst="rect">
            <a:avLst/>
          </a:prstGeom>
        </p:spPr>
        <p:txBody>
          <a:bodyPr wrap="square">
            <a:spAutoFit/>
          </a:bodyPr>
          <a:lstStyle/>
          <a:p>
            <a:pPr algn="ct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Ngã</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chỏng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queo</a:t>
            </a:r>
            <a:r>
              <a:rPr lang="en-US" sz="2400" b="1" dirty="0">
                <a:solidFill>
                  <a:srgbClr val="0070C0"/>
                </a:solidFill>
                <a:latin typeface="Times New Roman" panose="02020603050405020304" pitchFamily="18" charset="0"/>
                <a:cs typeface="Times New Roman" panose="02020603050405020304" pitchFamily="18" charset="0"/>
              </a:rPr>
              <a:t>” </a:t>
            </a:r>
          </a:p>
          <a:p>
            <a:pPr algn="ctr"/>
            <a:r>
              <a:rPr lang="en-US" sz="2400" b="1" dirty="0">
                <a:solidFill>
                  <a:srgbClr val="FF0066"/>
                </a:solidFill>
                <a:latin typeface="Times New Roman" panose="02020603050405020304" pitchFamily="18" charset="0"/>
                <a:cs typeface="Times New Roman" panose="02020603050405020304" pitchFamily="18" charset="0"/>
                <a:sym typeface="Wingdings 3"/>
              </a:rPr>
              <a:t> </a:t>
            </a:r>
            <a:r>
              <a:rPr lang="en-US" sz="2400" b="1" dirty="0" err="1">
                <a:solidFill>
                  <a:srgbClr val="FF0066"/>
                </a:solidFill>
                <a:latin typeface="Times New Roman" panose="02020603050405020304" pitchFamily="18" charset="0"/>
                <a:cs typeface="Times New Roman" panose="02020603050405020304" pitchFamily="18" charset="0"/>
              </a:rPr>
              <a:t>Cậy</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thế</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hèn</a:t>
            </a:r>
            <a:r>
              <a:rPr lang="en-US" sz="2400" b="1" dirty="0">
                <a:solidFill>
                  <a:srgbClr val="FF0066"/>
                </a:solidFill>
                <a:latin typeface="Times New Roman" panose="02020603050405020304" pitchFamily="18" charset="0"/>
                <a:cs typeface="Times New Roman" panose="02020603050405020304" pitchFamily="18" charset="0"/>
              </a:rPr>
              <a:t> </a:t>
            </a:r>
            <a:r>
              <a:rPr lang="en-US" sz="2400" b="1" dirty="0" err="1">
                <a:solidFill>
                  <a:srgbClr val="FF0066"/>
                </a:solidFill>
                <a:latin typeface="Times New Roman" panose="02020603050405020304" pitchFamily="18" charset="0"/>
                <a:cs typeface="Times New Roman" panose="02020603050405020304" pitchFamily="18" charset="0"/>
              </a:rPr>
              <a:t>nhát</a:t>
            </a:r>
            <a:endParaRPr lang="en-US" sz="2400" b="1" dirty="0">
              <a:solidFill>
                <a:srgbClr val="FF0066"/>
              </a:solidFill>
              <a:latin typeface="Times New Roman" panose="020206030504050203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xmlns="" id="{A4153D06-0B4A-4F5E-AEC3-DC0534C77000}"/>
              </a:ext>
            </a:extLst>
          </p:cNvPr>
          <p:cNvSpPr/>
          <p:nvPr/>
        </p:nvSpPr>
        <p:spPr>
          <a:xfrm>
            <a:off x="2126878" y="4161257"/>
            <a:ext cx="2501006" cy="523220"/>
          </a:xfrm>
          <a:prstGeom prst="rect">
            <a:avLst/>
          </a:prstGeom>
        </p:spPr>
        <p:txBody>
          <a:bodyPr wrap="none">
            <a:spAutoFit/>
          </a:bodyPr>
          <a:lstStyle/>
          <a:p>
            <a:pPr algn="ctr" defTabSz="914400">
              <a:defRPr/>
            </a:pPr>
            <a:r>
              <a:rPr lang="vi-VN" sz="2800" b="1" dirty="0">
                <a:solidFill>
                  <a:srgbClr val="FF0066"/>
                </a:solidFill>
                <a:latin typeface="Times New Roman" panose="02020603050405020304" pitchFamily="18" charset="0"/>
                <a:cs typeface="Times New Roman" panose="02020603050405020304" pitchFamily="18" charset="0"/>
              </a:rPr>
              <a:t>“</a:t>
            </a:r>
            <a:r>
              <a:rPr lang="en-US" sz="2800" b="1" dirty="0">
                <a:solidFill>
                  <a:srgbClr val="FF0066"/>
                </a:solidFill>
                <a:latin typeface="Times New Roman" panose="02020603050405020304" pitchFamily="18" charset="0"/>
                <a:cs typeface="Times New Roman" panose="02020603050405020304" pitchFamily="18" charset="0"/>
              </a:rPr>
              <a:t>TỨC NƯỚC</a:t>
            </a:r>
            <a:r>
              <a:rPr lang="vi-VN" sz="2800" b="1" dirty="0">
                <a:solidFill>
                  <a:srgbClr val="FF0066"/>
                </a:solidFill>
                <a:latin typeface="Times New Roman" panose="02020603050405020304" pitchFamily="18" charset="0"/>
                <a:cs typeface="Times New Roman" panose="02020603050405020304" pitchFamily="18" charset="0"/>
              </a:rPr>
              <a:t>”</a:t>
            </a:r>
          </a:p>
        </p:txBody>
      </p:sp>
      <p:sp>
        <p:nvSpPr>
          <p:cNvPr id="11" name="Rectangle 10">
            <a:extLst>
              <a:ext uri="{FF2B5EF4-FFF2-40B4-BE49-F238E27FC236}">
                <a16:creationId xmlns:a16="http://schemas.microsoft.com/office/drawing/2014/main" xmlns="" id="{F045E203-77F8-4B1C-9556-0D041CF813ED}"/>
              </a:ext>
            </a:extLst>
          </p:cNvPr>
          <p:cNvSpPr/>
          <p:nvPr/>
        </p:nvSpPr>
        <p:spPr>
          <a:xfrm>
            <a:off x="6172179" y="4180169"/>
            <a:ext cx="1689886" cy="523220"/>
          </a:xfrm>
          <a:prstGeom prst="rect">
            <a:avLst/>
          </a:prstGeom>
        </p:spPr>
        <p:txBody>
          <a:bodyPr wrap="none">
            <a:spAutoFit/>
          </a:bodyPr>
          <a:lstStyle/>
          <a:p>
            <a:pPr algn="ctr" defTabSz="914400">
              <a:defRPr/>
            </a:pPr>
            <a:r>
              <a:rPr lang="en-US" sz="2800" b="1" dirty="0">
                <a:solidFill>
                  <a:srgbClr val="FF0066"/>
                </a:solidFill>
                <a:latin typeface="Times New Roman" panose="02020603050405020304" pitchFamily="18" charset="0"/>
                <a:cs typeface="Times New Roman" panose="02020603050405020304" pitchFamily="18" charset="0"/>
              </a:rPr>
              <a:t>“VỠ BỜ”</a:t>
            </a:r>
          </a:p>
        </p:txBody>
      </p:sp>
    </p:spTree>
    <p:extLst>
      <p:ext uri="{BB962C8B-B14F-4D97-AF65-F5344CB8AC3E}">
        <p14:creationId xmlns:p14="http://schemas.microsoft.com/office/powerpoint/2010/main" val="62609674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barn(inVertical)">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circle(in)">
                                      <p:cBhvr>
                                        <p:cTn id="44" dur="2000"/>
                                        <p:tgtEl>
                                          <p:spTgt spid="10"/>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circle(in)">
                                      <p:cBhvr>
                                        <p:cTn id="4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0" grpId="0"/>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0" name="Text Box 8">
            <a:extLst>
              <a:ext uri="{FF2B5EF4-FFF2-40B4-BE49-F238E27FC236}">
                <a16:creationId xmlns:a16="http://schemas.microsoft.com/office/drawing/2014/main" xmlns="" id="{6E32EB7F-FCE5-4F45-A0D4-87CEB6B88857}"/>
              </a:ext>
            </a:extLst>
          </p:cNvPr>
          <p:cNvSpPr txBox="1">
            <a:spLocks noChangeArrowheads="1"/>
          </p:cNvSpPr>
          <p:nvPr/>
        </p:nvSpPr>
        <p:spPr bwMode="auto">
          <a:xfrm>
            <a:off x="6107914" y="2290404"/>
            <a:ext cx="2129109" cy="430887"/>
          </a:xfrm>
          <a:prstGeom prst="rect">
            <a:avLst/>
          </a:prstGeom>
          <a:solidFill>
            <a:schemeClr val="bg1"/>
          </a:solidFill>
          <a:ln w="9525">
            <a:solidFill>
              <a:schemeClr val="tx1"/>
            </a:solidFill>
            <a:miter lim="800000"/>
            <a:headEnd/>
            <a:tailEnd/>
          </a:ln>
          <a:effectLst/>
        </p:spPr>
        <p:txBody>
          <a:bodyPr wrap="none">
            <a:spAutoFit/>
          </a:bodyPr>
          <a:lstStyle/>
          <a:p>
            <a:r>
              <a:rPr lang="en-US" altLang="en-US" sz="2200" b="1" dirty="0" err="1">
                <a:latin typeface="Times New Roman" panose="02020603050405020304" pitchFamily="18" charset="0"/>
              </a:rPr>
              <a:t>Tơi</a:t>
            </a:r>
            <a:r>
              <a:rPr lang="en-US" altLang="en-US" sz="2200" b="1" dirty="0">
                <a:latin typeface="Times New Roman" panose="02020603050405020304" pitchFamily="18" charset="0"/>
              </a:rPr>
              <a:t> </a:t>
            </a:r>
            <a:r>
              <a:rPr lang="en-US" altLang="en-US" sz="2200" b="1" dirty="0" err="1">
                <a:latin typeface="Times New Roman" panose="02020603050405020304" pitchFamily="18" charset="0"/>
              </a:rPr>
              <a:t>tả</a:t>
            </a:r>
            <a:r>
              <a:rPr lang="en-US" altLang="en-US" sz="2200" b="1" dirty="0">
                <a:latin typeface="Times New Roman" panose="02020603050405020304" pitchFamily="18" charset="0"/>
              </a:rPr>
              <a:t> ,</a:t>
            </a:r>
            <a:r>
              <a:rPr lang="en-US" altLang="en-US" sz="2200" b="1" dirty="0" err="1">
                <a:latin typeface="Times New Roman" panose="02020603050405020304" pitchFamily="18" charset="0"/>
              </a:rPr>
              <a:t>thảm</a:t>
            </a:r>
            <a:r>
              <a:rPr lang="en-US" altLang="en-US" sz="2200" b="1" dirty="0">
                <a:latin typeface="Times New Roman" panose="02020603050405020304" pitchFamily="18" charset="0"/>
              </a:rPr>
              <a:t> </a:t>
            </a:r>
            <a:r>
              <a:rPr lang="en-US" altLang="en-US" sz="2200" b="1" dirty="0" err="1">
                <a:latin typeface="Times New Roman" panose="02020603050405020304" pitchFamily="18" charset="0"/>
              </a:rPr>
              <a:t>hại</a:t>
            </a:r>
            <a:endParaRPr lang="en-US" altLang="en-US" sz="2200" b="1" dirty="0">
              <a:latin typeface="Times New Roman" panose="02020603050405020304" pitchFamily="18" charset="0"/>
            </a:endParaRPr>
          </a:p>
        </p:txBody>
      </p:sp>
      <p:sp>
        <p:nvSpPr>
          <p:cNvPr id="44041" name="Text Box 9">
            <a:extLst>
              <a:ext uri="{FF2B5EF4-FFF2-40B4-BE49-F238E27FC236}">
                <a16:creationId xmlns:a16="http://schemas.microsoft.com/office/drawing/2014/main" xmlns="" id="{26794AD3-50E6-41A5-8D62-03FD15DC5DA2}"/>
              </a:ext>
            </a:extLst>
          </p:cNvPr>
          <p:cNvSpPr txBox="1">
            <a:spLocks noChangeArrowheads="1"/>
          </p:cNvSpPr>
          <p:nvPr/>
        </p:nvSpPr>
        <p:spPr bwMode="auto">
          <a:xfrm>
            <a:off x="3638287" y="2290404"/>
            <a:ext cx="1666326" cy="430887"/>
          </a:xfrm>
          <a:prstGeom prst="rect">
            <a:avLst/>
          </a:prstGeom>
          <a:solidFill>
            <a:schemeClr val="bg1"/>
          </a:solidFill>
          <a:ln w="28575">
            <a:solidFill>
              <a:schemeClr val="tx1"/>
            </a:solidFill>
            <a:miter lim="800000"/>
            <a:headEnd/>
            <a:tailEnd/>
          </a:ln>
          <a:effectLst/>
        </p:spPr>
        <p:txBody>
          <a:bodyPr wrap="square">
            <a:spAutoFit/>
          </a:bodyPr>
          <a:lstStyle/>
          <a:p>
            <a:pPr algn="ctr"/>
            <a:r>
              <a:rPr lang="en-US" altLang="en-US" sz="2200" b="1" dirty="0" err="1">
                <a:latin typeface="Times New Roman" panose="02020603050405020304" pitchFamily="18" charset="0"/>
              </a:rPr>
              <a:t>Dữ</a:t>
            </a:r>
            <a:r>
              <a:rPr lang="en-US" altLang="en-US" sz="2200" b="1" dirty="0">
                <a:latin typeface="Times New Roman" panose="02020603050405020304" pitchFamily="18" charset="0"/>
              </a:rPr>
              <a:t> </a:t>
            </a:r>
            <a:r>
              <a:rPr lang="en-US" altLang="en-US" sz="2200" b="1" dirty="0" err="1">
                <a:latin typeface="Times New Roman" panose="02020603050405020304" pitchFamily="18" charset="0"/>
              </a:rPr>
              <a:t>tợn</a:t>
            </a:r>
            <a:r>
              <a:rPr lang="en-US" altLang="en-US" sz="2200" b="1" dirty="0">
                <a:latin typeface="Times New Roman" panose="02020603050405020304" pitchFamily="18" charset="0"/>
              </a:rPr>
              <a:t>           </a:t>
            </a:r>
          </a:p>
        </p:txBody>
      </p:sp>
      <p:sp>
        <p:nvSpPr>
          <p:cNvPr id="44042" name="Text Box 10">
            <a:extLst>
              <a:ext uri="{FF2B5EF4-FFF2-40B4-BE49-F238E27FC236}">
                <a16:creationId xmlns:a16="http://schemas.microsoft.com/office/drawing/2014/main" xmlns="" id="{D00E765D-7DF7-49E5-9922-6213946C0101}"/>
              </a:ext>
            </a:extLst>
          </p:cNvPr>
          <p:cNvSpPr txBox="1">
            <a:spLocks noChangeArrowheads="1"/>
          </p:cNvSpPr>
          <p:nvPr/>
        </p:nvSpPr>
        <p:spPr bwMode="auto">
          <a:xfrm>
            <a:off x="1321587" y="2295309"/>
            <a:ext cx="1257300" cy="430887"/>
          </a:xfrm>
          <a:prstGeom prst="rect">
            <a:avLst/>
          </a:prstGeom>
          <a:solidFill>
            <a:schemeClr val="bg1"/>
          </a:solidFill>
          <a:ln w="28575">
            <a:solidFill>
              <a:schemeClr val="tx1"/>
            </a:solidFill>
            <a:miter lim="800000"/>
            <a:headEnd/>
            <a:tailEnd/>
          </a:ln>
          <a:effectLst/>
        </p:spPr>
        <p:txBody>
          <a:bodyPr>
            <a:spAutoFit/>
          </a:bodyPr>
          <a:lstStyle/>
          <a:p>
            <a:r>
              <a:rPr lang="en-US" altLang="en-US" sz="2200" b="1" dirty="0" err="1">
                <a:latin typeface="Times New Roman" panose="02020603050405020304" pitchFamily="18" charset="0"/>
              </a:rPr>
              <a:t>Hùng</a:t>
            </a:r>
            <a:r>
              <a:rPr lang="en-US" altLang="en-US" sz="2200" b="1" dirty="0">
                <a:latin typeface="Times New Roman" panose="02020603050405020304" pitchFamily="18" charset="0"/>
              </a:rPr>
              <a:t> </a:t>
            </a:r>
            <a:r>
              <a:rPr lang="en-US" altLang="en-US" sz="2200" b="1" dirty="0" err="1">
                <a:latin typeface="Times New Roman" panose="02020603050405020304" pitchFamily="18" charset="0"/>
              </a:rPr>
              <a:t>hổ</a:t>
            </a:r>
            <a:r>
              <a:rPr lang="en-US" altLang="en-US" sz="2200" b="1" dirty="0">
                <a:latin typeface="Times New Roman" panose="02020603050405020304" pitchFamily="18" charset="0"/>
              </a:rPr>
              <a:t>         </a:t>
            </a:r>
          </a:p>
        </p:txBody>
      </p:sp>
      <p:sp>
        <p:nvSpPr>
          <p:cNvPr id="44043" name="Text Box 11">
            <a:extLst>
              <a:ext uri="{FF2B5EF4-FFF2-40B4-BE49-F238E27FC236}">
                <a16:creationId xmlns:a16="http://schemas.microsoft.com/office/drawing/2014/main" xmlns="" id="{D0793636-6D5B-48F1-BF68-03D90F6CE0C9}"/>
              </a:ext>
            </a:extLst>
          </p:cNvPr>
          <p:cNvSpPr txBox="1">
            <a:spLocks noChangeArrowheads="1"/>
          </p:cNvSpPr>
          <p:nvPr/>
        </p:nvSpPr>
        <p:spPr bwMode="auto">
          <a:xfrm>
            <a:off x="2661017" y="767648"/>
            <a:ext cx="3821965" cy="830997"/>
          </a:xfrm>
          <a:prstGeom prst="rect">
            <a:avLst/>
          </a:prstGeom>
          <a:solidFill>
            <a:schemeClr val="bg1"/>
          </a:solidFill>
          <a:ln w="28575">
            <a:solidFill>
              <a:srgbClr val="000000"/>
            </a:solidFill>
            <a:miter lim="800000"/>
            <a:headEnd/>
            <a:tailEnd/>
          </a:ln>
          <a:effectLst/>
        </p:spPr>
        <p:txBody>
          <a:bodyPr wrap="square">
            <a:spAutoFit/>
          </a:bodyPr>
          <a:lstStyle/>
          <a:p>
            <a:pPr algn="ctr"/>
            <a:r>
              <a:rPr lang="en-US" altLang="en-US" sz="2400" b="1" dirty="0" err="1">
                <a:solidFill>
                  <a:srgbClr val="FF3300"/>
                </a:solidFill>
                <a:latin typeface="Times New Roman" panose="02020603050405020304" pitchFamily="18" charset="0"/>
              </a:rPr>
              <a:t>Sơ</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đồ</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diễn</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biến</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tâm</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trạng</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của</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chị</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Dậu</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và</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cai</a:t>
            </a:r>
            <a:r>
              <a:rPr lang="en-US" altLang="en-US" sz="2400" b="1" dirty="0">
                <a:solidFill>
                  <a:srgbClr val="FF3300"/>
                </a:solidFill>
                <a:latin typeface="Times New Roman" panose="02020603050405020304" pitchFamily="18" charset="0"/>
              </a:rPr>
              <a:t> </a:t>
            </a:r>
            <a:r>
              <a:rPr lang="en-US" altLang="en-US" sz="2400" b="1" dirty="0" err="1">
                <a:solidFill>
                  <a:srgbClr val="FF3300"/>
                </a:solidFill>
                <a:latin typeface="Times New Roman" panose="02020603050405020304" pitchFamily="18" charset="0"/>
              </a:rPr>
              <a:t>Lệ</a:t>
            </a:r>
            <a:r>
              <a:rPr lang="en-US" altLang="en-US" sz="2400" b="1" dirty="0">
                <a:solidFill>
                  <a:srgbClr val="FF3300"/>
                </a:solidFill>
                <a:latin typeface="Times New Roman" panose="02020603050405020304" pitchFamily="18" charset="0"/>
              </a:rPr>
              <a:t> </a:t>
            </a:r>
          </a:p>
        </p:txBody>
      </p:sp>
      <p:sp>
        <p:nvSpPr>
          <p:cNvPr id="44044" name="Line 12">
            <a:extLst>
              <a:ext uri="{FF2B5EF4-FFF2-40B4-BE49-F238E27FC236}">
                <a16:creationId xmlns:a16="http://schemas.microsoft.com/office/drawing/2014/main" xmlns="" id="{556A544F-9AFA-4610-85A6-D65F5E1B34AE}"/>
              </a:ext>
            </a:extLst>
          </p:cNvPr>
          <p:cNvSpPr>
            <a:spLocks noChangeShapeType="1"/>
          </p:cNvSpPr>
          <p:nvPr/>
        </p:nvSpPr>
        <p:spPr bwMode="auto">
          <a:xfrm flipV="1">
            <a:off x="2576945" y="2501362"/>
            <a:ext cx="1061342" cy="1512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45" name="Line 13">
            <a:extLst>
              <a:ext uri="{FF2B5EF4-FFF2-40B4-BE49-F238E27FC236}">
                <a16:creationId xmlns:a16="http://schemas.microsoft.com/office/drawing/2014/main" xmlns="" id="{AC7C2330-7C84-494D-8BBE-1D95A175821B}"/>
              </a:ext>
            </a:extLst>
          </p:cNvPr>
          <p:cNvSpPr>
            <a:spLocks noChangeShapeType="1"/>
          </p:cNvSpPr>
          <p:nvPr/>
        </p:nvSpPr>
        <p:spPr bwMode="auto">
          <a:xfrm>
            <a:off x="5312169" y="2482990"/>
            <a:ext cx="803301"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46" name="Text Box 14">
            <a:extLst>
              <a:ext uri="{FF2B5EF4-FFF2-40B4-BE49-F238E27FC236}">
                <a16:creationId xmlns:a16="http://schemas.microsoft.com/office/drawing/2014/main" xmlns="" id="{B70AB635-3BFF-4E6F-89DE-B65CBB01DFBF}"/>
              </a:ext>
            </a:extLst>
          </p:cNvPr>
          <p:cNvSpPr txBox="1">
            <a:spLocks noChangeArrowheads="1"/>
          </p:cNvSpPr>
          <p:nvPr/>
        </p:nvSpPr>
        <p:spPr bwMode="auto">
          <a:xfrm>
            <a:off x="1322009" y="3406801"/>
            <a:ext cx="1254936" cy="769441"/>
          </a:xfrm>
          <a:prstGeom prst="rect">
            <a:avLst/>
          </a:prstGeom>
          <a:solidFill>
            <a:schemeClr val="bg1"/>
          </a:solidFill>
          <a:ln w="28575">
            <a:solidFill>
              <a:schemeClr val="tx1"/>
            </a:solidFill>
            <a:miter lim="800000"/>
            <a:headEnd/>
            <a:tailEnd/>
          </a:ln>
          <a:effectLst/>
        </p:spPr>
        <p:txBody>
          <a:bodyPr wrap="square">
            <a:spAutoFit/>
          </a:bodyPr>
          <a:lstStyle/>
          <a:p>
            <a:pPr algn="ctr"/>
            <a:r>
              <a:rPr lang="en-US" altLang="en-US" sz="2200" b="1" dirty="0" err="1">
                <a:latin typeface="Times New Roman" panose="02020603050405020304" pitchFamily="18" charset="0"/>
              </a:rPr>
              <a:t>Nhẫn</a:t>
            </a:r>
            <a:r>
              <a:rPr lang="en-US" altLang="en-US" sz="2200" b="1" dirty="0">
                <a:latin typeface="Times New Roman" panose="02020603050405020304" pitchFamily="18" charset="0"/>
              </a:rPr>
              <a:t> </a:t>
            </a:r>
            <a:r>
              <a:rPr lang="en-US" altLang="en-US" sz="2200" b="1" dirty="0" err="1">
                <a:latin typeface="Times New Roman" panose="02020603050405020304" pitchFamily="18" charset="0"/>
              </a:rPr>
              <a:t>nhục</a:t>
            </a:r>
            <a:endParaRPr lang="en-US" altLang="en-US" sz="2200" b="1" dirty="0">
              <a:latin typeface="Times New Roman" panose="02020603050405020304" pitchFamily="18" charset="0"/>
            </a:endParaRPr>
          </a:p>
        </p:txBody>
      </p:sp>
      <p:sp>
        <p:nvSpPr>
          <p:cNvPr id="44047" name="Text Box 15">
            <a:extLst>
              <a:ext uri="{FF2B5EF4-FFF2-40B4-BE49-F238E27FC236}">
                <a16:creationId xmlns:a16="http://schemas.microsoft.com/office/drawing/2014/main" xmlns="" id="{FC701DAD-ADE0-4819-B074-87EE0F65E6D7}"/>
              </a:ext>
            </a:extLst>
          </p:cNvPr>
          <p:cNvSpPr txBox="1">
            <a:spLocks noChangeArrowheads="1"/>
          </p:cNvSpPr>
          <p:nvPr/>
        </p:nvSpPr>
        <p:spPr bwMode="auto">
          <a:xfrm>
            <a:off x="3638287" y="3352014"/>
            <a:ext cx="1704162" cy="769441"/>
          </a:xfrm>
          <a:prstGeom prst="rect">
            <a:avLst/>
          </a:prstGeom>
          <a:solidFill>
            <a:schemeClr val="bg1"/>
          </a:solidFill>
          <a:ln w="28575">
            <a:solidFill>
              <a:schemeClr val="tx1"/>
            </a:solidFill>
            <a:miter lim="800000"/>
            <a:headEnd/>
            <a:tailEnd/>
          </a:ln>
          <a:effectLst/>
        </p:spPr>
        <p:txBody>
          <a:bodyPr wrap="square">
            <a:spAutoFit/>
          </a:bodyPr>
          <a:lstStyle/>
          <a:p>
            <a:pPr algn="ctr"/>
            <a:r>
              <a:rPr lang="en-US" altLang="en-US" sz="2200" b="1" dirty="0" err="1">
                <a:latin typeface="Times New Roman" panose="02020603050405020304" pitchFamily="18" charset="0"/>
              </a:rPr>
              <a:t>Phản</a:t>
            </a:r>
            <a:r>
              <a:rPr lang="en-US" altLang="en-US" sz="2200" b="1" dirty="0">
                <a:latin typeface="Times New Roman" panose="02020603050405020304" pitchFamily="18" charset="0"/>
              </a:rPr>
              <a:t> </a:t>
            </a:r>
            <a:r>
              <a:rPr lang="en-US" altLang="en-US" sz="2200" b="1" dirty="0" err="1">
                <a:latin typeface="Times New Roman" panose="02020603050405020304" pitchFamily="18" charset="0"/>
              </a:rPr>
              <a:t>kháng</a:t>
            </a:r>
            <a:r>
              <a:rPr lang="en-US" altLang="en-US" sz="2200" b="1" dirty="0">
                <a:latin typeface="Times New Roman" panose="02020603050405020304" pitchFamily="18" charset="0"/>
              </a:rPr>
              <a:t> </a:t>
            </a:r>
          </a:p>
          <a:p>
            <a:pPr algn="ctr"/>
            <a:r>
              <a:rPr lang="en-US" altLang="en-US" sz="2200" b="1" dirty="0" err="1">
                <a:latin typeface="Times New Roman" panose="02020603050405020304" pitchFamily="18" charset="0"/>
              </a:rPr>
              <a:t>bằng</a:t>
            </a:r>
            <a:r>
              <a:rPr lang="en-US" altLang="en-US" sz="2200" b="1" dirty="0">
                <a:latin typeface="Times New Roman" panose="02020603050405020304" pitchFamily="18" charset="0"/>
              </a:rPr>
              <a:t> </a:t>
            </a:r>
            <a:r>
              <a:rPr lang="en-US" altLang="en-US" sz="2200" b="1" dirty="0" err="1">
                <a:latin typeface="Times New Roman" panose="02020603050405020304" pitchFamily="18" charset="0"/>
              </a:rPr>
              <a:t>lời</a:t>
            </a:r>
            <a:endParaRPr lang="en-US" altLang="en-US" sz="2200" b="1" dirty="0">
              <a:latin typeface="Times New Roman" panose="02020603050405020304" pitchFamily="18" charset="0"/>
            </a:endParaRPr>
          </a:p>
        </p:txBody>
      </p:sp>
      <p:sp>
        <p:nvSpPr>
          <p:cNvPr id="44048" name="Text Box 16">
            <a:extLst>
              <a:ext uri="{FF2B5EF4-FFF2-40B4-BE49-F238E27FC236}">
                <a16:creationId xmlns:a16="http://schemas.microsoft.com/office/drawing/2014/main" xmlns="" id="{84F78279-B96B-47CA-9F17-F30ADDD32363}"/>
              </a:ext>
            </a:extLst>
          </p:cNvPr>
          <p:cNvSpPr txBox="1">
            <a:spLocks noChangeArrowheads="1"/>
          </p:cNvSpPr>
          <p:nvPr/>
        </p:nvSpPr>
        <p:spPr bwMode="auto">
          <a:xfrm>
            <a:off x="6107913" y="3396410"/>
            <a:ext cx="2129097" cy="769441"/>
          </a:xfrm>
          <a:prstGeom prst="rect">
            <a:avLst/>
          </a:prstGeom>
          <a:solidFill>
            <a:schemeClr val="bg1"/>
          </a:solidFill>
          <a:ln w="28575">
            <a:solidFill>
              <a:schemeClr val="tx1"/>
            </a:solidFill>
            <a:miter lim="800000"/>
            <a:headEnd/>
            <a:tailEnd/>
          </a:ln>
          <a:effectLst/>
        </p:spPr>
        <p:txBody>
          <a:bodyPr wrap="square">
            <a:spAutoFit/>
          </a:bodyPr>
          <a:lstStyle/>
          <a:p>
            <a:pPr algn="ctr"/>
            <a:r>
              <a:rPr lang="en-US" altLang="en-US" sz="2200" b="1">
                <a:latin typeface="Times New Roman" panose="02020603050405020304" pitchFamily="18" charset="0"/>
              </a:rPr>
              <a:t>Chống trả bằng </a:t>
            </a:r>
          </a:p>
          <a:p>
            <a:pPr algn="ctr"/>
            <a:r>
              <a:rPr lang="en-US" altLang="en-US" sz="2200" b="1">
                <a:latin typeface="Times New Roman" panose="02020603050405020304" pitchFamily="18" charset="0"/>
              </a:rPr>
              <a:t>vũ lực</a:t>
            </a:r>
          </a:p>
        </p:txBody>
      </p:sp>
      <p:sp>
        <p:nvSpPr>
          <p:cNvPr id="44049" name="Line 17">
            <a:extLst>
              <a:ext uri="{FF2B5EF4-FFF2-40B4-BE49-F238E27FC236}">
                <a16:creationId xmlns:a16="http://schemas.microsoft.com/office/drawing/2014/main" xmlns="" id="{378728BB-D928-4D86-BB13-D6285CD77ADF}"/>
              </a:ext>
            </a:extLst>
          </p:cNvPr>
          <p:cNvSpPr>
            <a:spLocks noChangeShapeType="1"/>
          </p:cNvSpPr>
          <p:nvPr/>
        </p:nvSpPr>
        <p:spPr bwMode="auto">
          <a:xfrm>
            <a:off x="2576944" y="3810156"/>
            <a:ext cx="1057985" cy="614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50" name="Line 18">
            <a:extLst>
              <a:ext uri="{FF2B5EF4-FFF2-40B4-BE49-F238E27FC236}">
                <a16:creationId xmlns:a16="http://schemas.microsoft.com/office/drawing/2014/main" xmlns="" id="{34DFA985-91B2-40C0-85B6-8FE8B1FBFAA0}"/>
              </a:ext>
            </a:extLst>
          </p:cNvPr>
          <p:cNvSpPr>
            <a:spLocks noChangeShapeType="1"/>
          </p:cNvSpPr>
          <p:nvPr/>
        </p:nvSpPr>
        <p:spPr bwMode="auto">
          <a:xfrm>
            <a:off x="5342449" y="3737892"/>
            <a:ext cx="765464" cy="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51" name="Line 19">
            <a:extLst>
              <a:ext uri="{FF2B5EF4-FFF2-40B4-BE49-F238E27FC236}">
                <a16:creationId xmlns:a16="http://schemas.microsoft.com/office/drawing/2014/main" xmlns="" id="{E0018823-BDC5-4272-889F-3690FF94732E}"/>
              </a:ext>
            </a:extLst>
          </p:cNvPr>
          <p:cNvSpPr>
            <a:spLocks noChangeShapeType="1"/>
          </p:cNvSpPr>
          <p:nvPr/>
        </p:nvSpPr>
        <p:spPr bwMode="auto">
          <a:xfrm flipH="1">
            <a:off x="1943100" y="1598645"/>
            <a:ext cx="2511400" cy="696651"/>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52" name="Line 20">
            <a:extLst>
              <a:ext uri="{FF2B5EF4-FFF2-40B4-BE49-F238E27FC236}">
                <a16:creationId xmlns:a16="http://schemas.microsoft.com/office/drawing/2014/main" xmlns="" id="{7BD616B9-5502-4C1D-8678-B64D58E72CE6}"/>
              </a:ext>
            </a:extLst>
          </p:cNvPr>
          <p:cNvSpPr>
            <a:spLocks noChangeShapeType="1"/>
          </p:cNvSpPr>
          <p:nvPr/>
        </p:nvSpPr>
        <p:spPr bwMode="auto">
          <a:xfrm>
            <a:off x="4454503" y="1598645"/>
            <a:ext cx="2746383" cy="691744"/>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53" name="Line 21">
            <a:extLst>
              <a:ext uri="{FF2B5EF4-FFF2-40B4-BE49-F238E27FC236}">
                <a16:creationId xmlns:a16="http://schemas.microsoft.com/office/drawing/2014/main" xmlns="" id="{23E61879-E97A-4CE7-BB16-E39DCF338210}"/>
              </a:ext>
            </a:extLst>
          </p:cNvPr>
          <p:cNvSpPr>
            <a:spLocks noChangeShapeType="1"/>
          </p:cNvSpPr>
          <p:nvPr/>
        </p:nvSpPr>
        <p:spPr bwMode="auto">
          <a:xfrm flipH="1">
            <a:off x="4454500" y="1614033"/>
            <a:ext cx="0" cy="676357"/>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54" name="Line 22">
            <a:extLst>
              <a:ext uri="{FF2B5EF4-FFF2-40B4-BE49-F238E27FC236}">
                <a16:creationId xmlns:a16="http://schemas.microsoft.com/office/drawing/2014/main" xmlns="" id="{C9A1937A-7C1A-41F7-AC64-F83E3E5EA4E5}"/>
              </a:ext>
            </a:extLst>
          </p:cNvPr>
          <p:cNvSpPr>
            <a:spLocks noChangeShapeType="1"/>
          </p:cNvSpPr>
          <p:nvPr/>
        </p:nvSpPr>
        <p:spPr bwMode="auto">
          <a:xfrm>
            <a:off x="1942155" y="2721291"/>
            <a:ext cx="944" cy="675119"/>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55" name="Line 23">
            <a:extLst>
              <a:ext uri="{FF2B5EF4-FFF2-40B4-BE49-F238E27FC236}">
                <a16:creationId xmlns:a16="http://schemas.microsoft.com/office/drawing/2014/main" xmlns="" id="{5D0CE8E3-8011-4BBA-8F54-2CF70DAE3BC1}"/>
              </a:ext>
            </a:extLst>
          </p:cNvPr>
          <p:cNvSpPr>
            <a:spLocks noChangeShapeType="1"/>
          </p:cNvSpPr>
          <p:nvPr/>
        </p:nvSpPr>
        <p:spPr bwMode="auto">
          <a:xfrm>
            <a:off x="4446943" y="2710610"/>
            <a:ext cx="0" cy="62865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
        <p:nvSpPr>
          <p:cNvPr id="44056" name="Line 24">
            <a:extLst>
              <a:ext uri="{FF2B5EF4-FFF2-40B4-BE49-F238E27FC236}">
                <a16:creationId xmlns:a16="http://schemas.microsoft.com/office/drawing/2014/main" xmlns="" id="{4B5E0C55-5B18-4270-BA01-F8BEB20ED764}"/>
              </a:ext>
            </a:extLst>
          </p:cNvPr>
          <p:cNvSpPr>
            <a:spLocks noChangeShapeType="1"/>
          </p:cNvSpPr>
          <p:nvPr/>
        </p:nvSpPr>
        <p:spPr bwMode="auto">
          <a:xfrm flipH="1" flipV="1">
            <a:off x="7155085" y="2710610"/>
            <a:ext cx="0" cy="685800"/>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SG" sz="1013"/>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grpId="0" nodeType="withEffect">
                                  <p:stCondLst>
                                    <p:cond delay="0"/>
                                  </p:stCondLst>
                                  <p:childTnLst>
                                    <p:set>
                                      <p:cBhvr>
                                        <p:cTn id="6" dur="1" fill="hold">
                                          <p:stCondLst>
                                            <p:cond delay="0"/>
                                          </p:stCondLst>
                                        </p:cTn>
                                        <p:tgtEl>
                                          <p:spTgt spid="44043"/>
                                        </p:tgtEl>
                                        <p:attrNameLst>
                                          <p:attrName>style.visibility</p:attrName>
                                        </p:attrNameLst>
                                      </p:cBhvr>
                                      <p:to>
                                        <p:strVal val="visible"/>
                                      </p:to>
                                    </p:set>
                                    <p:animEffect transition="in" filter="diamond(in)">
                                      <p:cBhvr>
                                        <p:cTn id="7" dur="2000"/>
                                        <p:tgtEl>
                                          <p:spTgt spid="440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44051"/>
                                        </p:tgtEl>
                                        <p:attrNameLst>
                                          <p:attrName>style.visibility</p:attrName>
                                        </p:attrNameLst>
                                      </p:cBhvr>
                                      <p:to>
                                        <p:strVal val="visible"/>
                                      </p:to>
                                    </p:set>
                                    <p:animEffect transition="in" filter="blinds(horizontal)">
                                      <p:cBhvr>
                                        <p:cTn id="12" dur="500"/>
                                        <p:tgtEl>
                                          <p:spTgt spid="44051"/>
                                        </p:tgtEl>
                                      </p:cBhvr>
                                    </p:animEffect>
                                  </p:childTnLst>
                                </p:cTn>
                              </p:par>
                            </p:childTnLst>
                          </p:cTn>
                        </p:par>
                        <p:par>
                          <p:cTn id="13" fill="hold" nodeType="afterGroup">
                            <p:stCondLst>
                              <p:cond delay="500"/>
                            </p:stCondLst>
                            <p:childTnLst>
                              <p:par>
                                <p:cTn id="14" presetID="5" presetClass="entr" presetSubtype="10" fill="hold" grpId="0" nodeType="afterEffect">
                                  <p:stCondLst>
                                    <p:cond delay="0"/>
                                  </p:stCondLst>
                                  <p:childTnLst>
                                    <p:set>
                                      <p:cBhvr>
                                        <p:cTn id="15" dur="1" fill="hold">
                                          <p:stCondLst>
                                            <p:cond delay="0"/>
                                          </p:stCondLst>
                                        </p:cTn>
                                        <p:tgtEl>
                                          <p:spTgt spid="44042"/>
                                        </p:tgtEl>
                                        <p:attrNameLst>
                                          <p:attrName>style.visibility</p:attrName>
                                        </p:attrNameLst>
                                      </p:cBhvr>
                                      <p:to>
                                        <p:strVal val="visible"/>
                                      </p:to>
                                    </p:set>
                                    <p:animEffect transition="in" filter="checkerboard(across)">
                                      <p:cBhvr>
                                        <p:cTn id="16" dur="500"/>
                                        <p:tgtEl>
                                          <p:spTgt spid="44042"/>
                                        </p:tgtEl>
                                      </p:cBhvr>
                                    </p:animEffect>
                                  </p:childTnLst>
                                </p:cTn>
                              </p:par>
                            </p:childTnLst>
                          </p:cTn>
                        </p:par>
                        <p:par>
                          <p:cTn id="17" fill="hold" nodeType="afterGroup">
                            <p:stCondLst>
                              <p:cond delay="1000"/>
                            </p:stCondLst>
                            <p:childTnLst>
                              <p:par>
                                <p:cTn id="18" presetID="3" presetClass="entr" presetSubtype="10" fill="hold" nodeType="afterEffect">
                                  <p:stCondLst>
                                    <p:cond delay="0"/>
                                  </p:stCondLst>
                                  <p:childTnLst>
                                    <p:set>
                                      <p:cBhvr>
                                        <p:cTn id="19" dur="1" fill="hold">
                                          <p:stCondLst>
                                            <p:cond delay="0"/>
                                          </p:stCondLst>
                                        </p:cTn>
                                        <p:tgtEl>
                                          <p:spTgt spid="44054"/>
                                        </p:tgtEl>
                                        <p:attrNameLst>
                                          <p:attrName>style.visibility</p:attrName>
                                        </p:attrNameLst>
                                      </p:cBhvr>
                                      <p:to>
                                        <p:strVal val="visible"/>
                                      </p:to>
                                    </p:set>
                                    <p:animEffect transition="in" filter="blinds(horizontal)">
                                      <p:cBhvr>
                                        <p:cTn id="20" dur="500"/>
                                        <p:tgtEl>
                                          <p:spTgt spid="44054"/>
                                        </p:tgtEl>
                                      </p:cBhvr>
                                    </p:animEffect>
                                  </p:childTnLst>
                                </p:cTn>
                              </p:par>
                            </p:childTnLst>
                          </p:cTn>
                        </p:par>
                        <p:par>
                          <p:cTn id="21" fill="hold" nodeType="afterGroup">
                            <p:stCondLst>
                              <p:cond delay="1500"/>
                            </p:stCondLst>
                            <p:childTnLst>
                              <p:par>
                                <p:cTn id="22" presetID="5" presetClass="entr" presetSubtype="10" fill="hold" grpId="0" nodeType="afterEffect">
                                  <p:stCondLst>
                                    <p:cond delay="0"/>
                                  </p:stCondLst>
                                  <p:childTnLst>
                                    <p:set>
                                      <p:cBhvr>
                                        <p:cTn id="23" dur="1" fill="hold">
                                          <p:stCondLst>
                                            <p:cond delay="0"/>
                                          </p:stCondLst>
                                        </p:cTn>
                                        <p:tgtEl>
                                          <p:spTgt spid="44046"/>
                                        </p:tgtEl>
                                        <p:attrNameLst>
                                          <p:attrName>style.visibility</p:attrName>
                                        </p:attrNameLst>
                                      </p:cBhvr>
                                      <p:to>
                                        <p:strVal val="visible"/>
                                      </p:to>
                                    </p:set>
                                    <p:animEffect transition="in" filter="checkerboard(across)">
                                      <p:cBhvr>
                                        <p:cTn id="24" dur="500"/>
                                        <p:tgtEl>
                                          <p:spTgt spid="44046"/>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44053"/>
                                        </p:tgtEl>
                                        <p:attrNameLst>
                                          <p:attrName>style.visibility</p:attrName>
                                        </p:attrNameLst>
                                      </p:cBhvr>
                                      <p:to>
                                        <p:strVal val="visible"/>
                                      </p:to>
                                    </p:set>
                                    <p:animEffect transition="in" filter="blinds(horizontal)">
                                      <p:cBhvr>
                                        <p:cTn id="29" dur="500"/>
                                        <p:tgtEl>
                                          <p:spTgt spid="44053"/>
                                        </p:tgtEl>
                                      </p:cBhvr>
                                    </p:animEffect>
                                  </p:childTnLst>
                                </p:cTn>
                              </p:par>
                            </p:childTnLst>
                          </p:cTn>
                        </p:par>
                        <p:par>
                          <p:cTn id="30" fill="hold" nodeType="afterGroup">
                            <p:stCondLst>
                              <p:cond delay="500"/>
                            </p:stCondLst>
                            <p:childTnLst>
                              <p:par>
                                <p:cTn id="31" presetID="3" presetClass="entr" presetSubtype="10" fill="hold" nodeType="afterEffect">
                                  <p:stCondLst>
                                    <p:cond delay="0"/>
                                  </p:stCondLst>
                                  <p:childTnLst>
                                    <p:set>
                                      <p:cBhvr>
                                        <p:cTn id="32" dur="1" fill="hold">
                                          <p:stCondLst>
                                            <p:cond delay="0"/>
                                          </p:stCondLst>
                                        </p:cTn>
                                        <p:tgtEl>
                                          <p:spTgt spid="44044"/>
                                        </p:tgtEl>
                                        <p:attrNameLst>
                                          <p:attrName>style.visibility</p:attrName>
                                        </p:attrNameLst>
                                      </p:cBhvr>
                                      <p:to>
                                        <p:strVal val="visible"/>
                                      </p:to>
                                    </p:set>
                                    <p:animEffect transition="in" filter="blinds(horizontal)">
                                      <p:cBhvr>
                                        <p:cTn id="33" dur="500"/>
                                        <p:tgtEl>
                                          <p:spTgt spid="44044"/>
                                        </p:tgtEl>
                                      </p:cBhvr>
                                    </p:animEffect>
                                  </p:childTnLst>
                                </p:cTn>
                              </p:par>
                            </p:childTnLst>
                          </p:cTn>
                        </p:par>
                        <p:par>
                          <p:cTn id="34" fill="hold" nodeType="afterGroup">
                            <p:stCondLst>
                              <p:cond delay="1000"/>
                            </p:stCondLst>
                            <p:childTnLst>
                              <p:par>
                                <p:cTn id="35" presetID="5" presetClass="entr" presetSubtype="10" fill="hold" grpId="0" nodeType="afterEffect">
                                  <p:stCondLst>
                                    <p:cond delay="0"/>
                                  </p:stCondLst>
                                  <p:childTnLst>
                                    <p:set>
                                      <p:cBhvr>
                                        <p:cTn id="36" dur="1" fill="hold">
                                          <p:stCondLst>
                                            <p:cond delay="0"/>
                                          </p:stCondLst>
                                        </p:cTn>
                                        <p:tgtEl>
                                          <p:spTgt spid="44041"/>
                                        </p:tgtEl>
                                        <p:attrNameLst>
                                          <p:attrName>style.visibility</p:attrName>
                                        </p:attrNameLst>
                                      </p:cBhvr>
                                      <p:to>
                                        <p:strVal val="visible"/>
                                      </p:to>
                                    </p:set>
                                    <p:animEffect transition="in" filter="checkerboard(across)">
                                      <p:cBhvr>
                                        <p:cTn id="37" dur="500"/>
                                        <p:tgtEl>
                                          <p:spTgt spid="44041"/>
                                        </p:tgtEl>
                                      </p:cBhvr>
                                    </p:animEffect>
                                  </p:childTnLst>
                                </p:cTn>
                              </p:par>
                            </p:childTnLst>
                          </p:cTn>
                        </p:par>
                        <p:par>
                          <p:cTn id="38" fill="hold" nodeType="afterGroup">
                            <p:stCondLst>
                              <p:cond delay="1500"/>
                            </p:stCondLst>
                            <p:childTnLst>
                              <p:par>
                                <p:cTn id="39" presetID="5" presetClass="entr" presetSubtype="10" fill="hold" nodeType="afterEffect">
                                  <p:stCondLst>
                                    <p:cond delay="0"/>
                                  </p:stCondLst>
                                  <p:childTnLst>
                                    <p:set>
                                      <p:cBhvr>
                                        <p:cTn id="40" dur="1" fill="hold">
                                          <p:stCondLst>
                                            <p:cond delay="0"/>
                                          </p:stCondLst>
                                        </p:cTn>
                                        <p:tgtEl>
                                          <p:spTgt spid="44049"/>
                                        </p:tgtEl>
                                        <p:attrNameLst>
                                          <p:attrName>style.visibility</p:attrName>
                                        </p:attrNameLst>
                                      </p:cBhvr>
                                      <p:to>
                                        <p:strVal val="visible"/>
                                      </p:to>
                                    </p:set>
                                    <p:animEffect transition="in" filter="checkerboard(across)">
                                      <p:cBhvr>
                                        <p:cTn id="41" dur="500"/>
                                        <p:tgtEl>
                                          <p:spTgt spid="44049"/>
                                        </p:tgtEl>
                                      </p:cBhvr>
                                    </p:animEffect>
                                  </p:childTnLst>
                                </p:cTn>
                              </p:par>
                            </p:childTnLst>
                          </p:cTn>
                        </p:par>
                        <p:par>
                          <p:cTn id="42" fill="hold" nodeType="afterGroup">
                            <p:stCondLst>
                              <p:cond delay="2000"/>
                            </p:stCondLst>
                            <p:childTnLst>
                              <p:par>
                                <p:cTn id="43" presetID="3" presetClass="entr" presetSubtype="10" fill="hold" nodeType="afterEffect">
                                  <p:stCondLst>
                                    <p:cond delay="0"/>
                                  </p:stCondLst>
                                  <p:childTnLst>
                                    <p:set>
                                      <p:cBhvr>
                                        <p:cTn id="44" dur="1" fill="hold">
                                          <p:stCondLst>
                                            <p:cond delay="0"/>
                                          </p:stCondLst>
                                        </p:cTn>
                                        <p:tgtEl>
                                          <p:spTgt spid="44055"/>
                                        </p:tgtEl>
                                        <p:attrNameLst>
                                          <p:attrName>style.visibility</p:attrName>
                                        </p:attrNameLst>
                                      </p:cBhvr>
                                      <p:to>
                                        <p:strVal val="visible"/>
                                      </p:to>
                                    </p:set>
                                    <p:animEffect transition="in" filter="blinds(horizontal)">
                                      <p:cBhvr>
                                        <p:cTn id="45" dur="500"/>
                                        <p:tgtEl>
                                          <p:spTgt spid="44055"/>
                                        </p:tgtEl>
                                      </p:cBhvr>
                                    </p:animEffect>
                                  </p:childTnLst>
                                </p:cTn>
                              </p:par>
                            </p:childTnLst>
                          </p:cTn>
                        </p:par>
                        <p:par>
                          <p:cTn id="46" fill="hold" nodeType="afterGroup">
                            <p:stCondLst>
                              <p:cond delay="2500"/>
                            </p:stCondLst>
                            <p:childTnLst>
                              <p:par>
                                <p:cTn id="47" presetID="5" presetClass="entr" presetSubtype="10" fill="hold" grpId="0" nodeType="afterEffect">
                                  <p:stCondLst>
                                    <p:cond delay="0"/>
                                  </p:stCondLst>
                                  <p:childTnLst>
                                    <p:set>
                                      <p:cBhvr>
                                        <p:cTn id="48" dur="1" fill="hold">
                                          <p:stCondLst>
                                            <p:cond delay="0"/>
                                          </p:stCondLst>
                                        </p:cTn>
                                        <p:tgtEl>
                                          <p:spTgt spid="44047"/>
                                        </p:tgtEl>
                                        <p:attrNameLst>
                                          <p:attrName>style.visibility</p:attrName>
                                        </p:attrNameLst>
                                      </p:cBhvr>
                                      <p:to>
                                        <p:strVal val="visible"/>
                                      </p:to>
                                    </p:set>
                                    <p:animEffect transition="in" filter="checkerboard(across)">
                                      <p:cBhvr>
                                        <p:cTn id="49" dur="500"/>
                                        <p:tgtEl>
                                          <p:spTgt spid="44047"/>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3" presetClass="entr" presetSubtype="10" fill="hold" nodeType="clickEffect">
                                  <p:stCondLst>
                                    <p:cond delay="0"/>
                                  </p:stCondLst>
                                  <p:childTnLst>
                                    <p:set>
                                      <p:cBhvr>
                                        <p:cTn id="53" dur="1" fill="hold">
                                          <p:stCondLst>
                                            <p:cond delay="0"/>
                                          </p:stCondLst>
                                        </p:cTn>
                                        <p:tgtEl>
                                          <p:spTgt spid="44050"/>
                                        </p:tgtEl>
                                        <p:attrNameLst>
                                          <p:attrName>style.visibility</p:attrName>
                                        </p:attrNameLst>
                                      </p:cBhvr>
                                      <p:to>
                                        <p:strVal val="visible"/>
                                      </p:to>
                                    </p:set>
                                    <p:animEffect transition="in" filter="blinds(horizontal)">
                                      <p:cBhvr>
                                        <p:cTn id="54" dur="500"/>
                                        <p:tgtEl>
                                          <p:spTgt spid="44050"/>
                                        </p:tgtEl>
                                      </p:cBhvr>
                                    </p:animEffect>
                                  </p:childTnLst>
                                </p:cTn>
                              </p:par>
                            </p:childTnLst>
                          </p:cTn>
                        </p:par>
                        <p:par>
                          <p:cTn id="55" fill="hold" nodeType="afterGroup">
                            <p:stCondLst>
                              <p:cond delay="500"/>
                            </p:stCondLst>
                            <p:childTnLst>
                              <p:par>
                                <p:cTn id="56" presetID="5" presetClass="entr" presetSubtype="10" fill="hold" grpId="0" nodeType="afterEffect">
                                  <p:stCondLst>
                                    <p:cond delay="0"/>
                                  </p:stCondLst>
                                  <p:childTnLst>
                                    <p:set>
                                      <p:cBhvr>
                                        <p:cTn id="57" dur="1" fill="hold">
                                          <p:stCondLst>
                                            <p:cond delay="0"/>
                                          </p:stCondLst>
                                        </p:cTn>
                                        <p:tgtEl>
                                          <p:spTgt spid="44048"/>
                                        </p:tgtEl>
                                        <p:attrNameLst>
                                          <p:attrName>style.visibility</p:attrName>
                                        </p:attrNameLst>
                                      </p:cBhvr>
                                      <p:to>
                                        <p:strVal val="visible"/>
                                      </p:to>
                                    </p:set>
                                    <p:animEffect transition="in" filter="checkerboard(across)">
                                      <p:cBhvr>
                                        <p:cTn id="58" dur="500"/>
                                        <p:tgtEl>
                                          <p:spTgt spid="44048"/>
                                        </p:tgtEl>
                                      </p:cBhvr>
                                    </p:animEffect>
                                  </p:childTnLst>
                                </p:cTn>
                              </p:par>
                            </p:childTnLst>
                          </p:cTn>
                        </p:par>
                        <p:par>
                          <p:cTn id="59" fill="hold" nodeType="afterGroup">
                            <p:stCondLst>
                              <p:cond delay="1000"/>
                            </p:stCondLst>
                            <p:childTnLst>
                              <p:par>
                                <p:cTn id="60" presetID="3" presetClass="entr" presetSubtype="10" fill="hold" nodeType="afterEffect">
                                  <p:stCondLst>
                                    <p:cond delay="0"/>
                                  </p:stCondLst>
                                  <p:childTnLst>
                                    <p:set>
                                      <p:cBhvr>
                                        <p:cTn id="61" dur="1" fill="hold">
                                          <p:stCondLst>
                                            <p:cond delay="0"/>
                                          </p:stCondLst>
                                        </p:cTn>
                                        <p:tgtEl>
                                          <p:spTgt spid="44056"/>
                                        </p:tgtEl>
                                        <p:attrNameLst>
                                          <p:attrName>style.visibility</p:attrName>
                                        </p:attrNameLst>
                                      </p:cBhvr>
                                      <p:to>
                                        <p:strVal val="visible"/>
                                      </p:to>
                                    </p:set>
                                    <p:animEffect transition="in" filter="blinds(horizontal)">
                                      <p:cBhvr>
                                        <p:cTn id="62" dur="500"/>
                                        <p:tgtEl>
                                          <p:spTgt spid="44056"/>
                                        </p:tgtEl>
                                      </p:cBhvr>
                                    </p:animEffect>
                                  </p:childTnLst>
                                </p:cTn>
                              </p:par>
                            </p:childTnLst>
                          </p:cTn>
                        </p:par>
                        <p:par>
                          <p:cTn id="63" fill="hold" nodeType="afterGroup">
                            <p:stCondLst>
                              <p:cond delay="1500"/>
                            </p:stCondLst>
                            <p:childTnLst>
                              <p:par>
                                <p:cTn id="64" presetID="3" presetClass="entr" presetSubtype="10" fill="hold" nodeType="afterEffect">
                                  <p:stCondLst>
                                    <p:cond delay="0"/>
                                  </p:stCondLst>
                                  <p:childTnLst>
                                    <p:set>
                                      <p:cBhvr>
                                        <p:cTn id="65" dur="1" fill="hold">
                                          <p:stCondLst>
                                            <p:cond delay="0"/>
                                          </p:stCondLst>
                                        </p:cTn>
                                        <p:tgtEl>
                                          <p:spTgt spid="44045"/>
                                        </p:tgtEl>
                                        <p:attrNameLst>
                                          <p:attrName>style.visibility</p:attrName>
                                        </p:attrNameLst>
                                      </p:cBhvr>
                                      <p:to>
                                        <p:strVal val="visible"/>
                                      </p:to>
                                    </p:set>
                                    <p:animEffect transition="in" filter="blinds(horizontal)">
                                      <p:cBhvr>
                                        <p:cTn id="66" dur="500"/>
                                        <p:tgtEl>
                                          <p:spTgt spid="44045"/>
                                        </p:tgtEl>
                                      </p:cBhvr>
                                    </p:animEffect>
                                  </p:childTnLst>
                                </p:cTn>
                              </p:par>
                            </p:childTnLst>
                          </p:cTn>
                        </p:par>
                        <p:par>
                          <p:cTn id="67" fill="hold" nodeType="afterGroup">
                            <p:stCondLst>
                              <p:cond delay="2000"/>
                            </p:stCondLst>
                            <p:childTnLst>
                              <p:par>
                                <p:cTn id="68" presetID="3" presetClass="entr" presetSubtype="10" fill="hold" nodeType="afterEffect">
                                  <p:stCondLst>
                                    <p:cond delay="0"/>
                                  </p:stCondLst>
                                  <p:childTnLst>
                                    <p:set>
                                      <p:cBhvr>
                                        <p:cTn id="69" dur="1" fill="hold">
                                          <p:stCondLst>
                                            <p:cond delay="0"/>
                                          </p:stCondLst>
                                        </p:cTn>
                                        <p:tgtEl>
                                          <p:spTgt spid="44052"/>
                                        </p:tgtEl>
                                        <p:attrNameLst>
                                          <p:attrName>style.visibility</p:attrName>
                                        </p:attrNameLst>
                                      </p:cBhvr>
                                      <p:to>
                                        <p:strVal val="visible"/>
                                      </p:to>
                                    </p:set>
                                    <p:animEffect transition="in" filter="blinds(horizontal)">
                                      <p:cBhvr>
                                        <p:cTn id="70" dur="500"/>
                                        <p:tgtEl>
                                          <p:spTgt spid="44052"/>
                                        </p:tgtEl>
                                      </p:cBhvr>
                                    </p:animEffect>
                                  </p:childTnLst>
                                </p:cTn>
                              </p:par>
                            </p:childTnLst>
                          </p:cTn>
                        </p:par>
                        <p:par>
                          <p:cTn id="71" fill="hold" nodeType="afterGroup">
                            <p:stCondLst>
                              <p:cond delay="2500"/>
                            </p:stCondLst>
                            <p:childTnLst>
                              <p:par>
                                <p:cTn id="72" presetID="5" presetClass="entr" presetSubtype="10" fill="hold" grpId="0" nodeType="afterEffect">
                                  <p:stCondLst>
                                    <p:cond delay="0"/>
                                  </p:stCondLst>
                                  <p:childTnLst>
                                    <p:set>
                                      <p:cBhvr>
                                        <p:cTn id="73" dur="1" fill="hold">
                                          <p:stCondLst>
                                            <p:cond delay="0"/>
                                          </p:stCondLst>
                                        </p:cTn>
                                        <p:tgtEl>
                                          <p:spTgt spid="44040"/>
                                        </p:tgtEl>
                                        <p:attrNameLst>
                                          <p:attrName>style.visibility</p:attrName>
                                        </p:attrNameLst>
                                      </p:cBhvr>
                                      <p:to>
                                        <p:strVal val="visible"/>
                                      </p:to>
                                    </p:set>
                                    <p:animEffect transition="in" filter="checkerboard(across)">
                                      <p:cBhvr>
                                        <p:cTn id="74" dur="500"/>
                                        <p:tgtEl>
                                          <p:spTgt spid="44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nimBg="1"/>
      <p:bldP spid="44041" grpId="0" animBg="1"/>
      <p:bldP spid="44042" grpId="0" animBg="1"/>
      <p:bldP spid="44043" grpId="0" animBg="1"/>
      <p:bldP spid="44046" grpId="0" animBg="1"/>
      <p:bldP spid="44047" grpId="0" animBg="1"/>
      <p:bldP spid="4404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6"/>
          <p:cNvSpPr>
            <a:spLocks/>
          </p:cNvSpPr>
          <p:nvPr/>
        </p:nvSpPr>
        <p:spPr bwMode="auto">
          <a:xfrm>
            <a:off x="1368928" y="1420475"/>
            <a:ext cx="2830015" cy="2726954"/>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gradFill>
            <a:gsLst>
              <a:gs pos="11000">
                <a:srgbClr val="2B3649"/>
              </a:gs>
              <a:gs pos="100000">
                <a:srgbClr val="3B4A62"/>
              </a:gs>
            </a:gsLst>
            <a:lin ang="270000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6" name="Freeform 6"/>
          <p:cNvSpPr>
            <a:spLocks/>
          </p:cNvSpPr>
          <p:nvPr/>
        </p:nvSpPr>
        <p:spPr bwMode="auto">
          <a:xfrm>
            <a:off x="1368928" y="1718187"/>
            <a:ext cx="2830015" cy="2726954"/>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ltLang="zh-CN" sz="3000" dirty="0" err="1">
                <a:solidFill>
                  <a:schemeClr val="tx1"/>
                </a:solidFill>
                <a:latin typeface="Times New Roman" panose="02020603050405020304" pitchFamily="18" charset="0"/>
                <a:cs typeface="Times New Roman" panose="02020603050405020304" pitchFamily="18" charset="0"/>
              </a:rPr>
              <a:t>Lí</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giải</a:t>
            </a:r>
            <a:r>
              <a:rPr lang="en-SG" altLang="zh-CN" sz="3000" dirty="0">
                <a:solidFill>
                  <a:schemeClr val="tx1"/>
                </a:solidFill>
                <a:latin typeface="Times New Roman" panose="02020603050405020304" pitchFamily="18" charset="0"/>
                <a:cs typeface="Times New Roman" panose="02020603050405020304" pitchFamily="18" charset="0"/>
              </a:rPr>
              <a:t> </a:t>
            </a:r>
          </a:p>
          <a:p>
            <a:pPr algn="ctr"/>
            <a:r>
              <a:rPr lang="en-SG" altLang="zh-CN" sz="3000" dirty="0" err="1">
                <a:solidFill>
                  <a:schemeClr val="tx1"/>
                </a:solidFill>
                <a:latin typeface="Times New Roman" panose="02020603050405020304" pitchFamily="18" charset="0"/>
                <a:cs typeface="Times New Roman" panose="02020603050405020304" pitchFamily="18" charset="0"/>
              </a:rPr>
              <a:t>nhan</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đề</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Tức</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nước</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vỡ</a:t>
            </a:r>
            <a:r>
              <a:rPr lang="en-SG" altLang="zh-CN" sz="3000" dirty="0">
                <a:solidFill>
                  <a:schemeClr val="tx1"/>
                </a:solidFill>
                <a:latin typeface="Times New Roman" panose="02020603050405020304" pitchFamily="18" charset="0"/>
                <a:cs typeface="Times New Roman" panose="02020603050405020304" pitchFamily="18" charset="0"/>
              </a:rPr>
              <a:t> </a:t>
            </a:r>
          </a:p>
          <a:p>
            <a:pPr algn="ctr"/>
            <a:r>
              <a:rPr lang="en-SG" altLang="zh-CN" sz="3000" dirty="0" err="1">
                <a:solidFill>
                  <a:schemeClr val="tx1"/>
                </a:solidFill>
                <a:latin typeface="Times New Roman" panose="02020603050405020304" pitchFamily="18" charset="0"/>
                <a:cs typeface="Times New Roman" panose="02020603050405020304" pitchFamily="18" charset="0"/>
              </a:rPr>
              <a:t>bờ</a:t>
            </a:r>
            <a:r>
              <a:rPr lang="en-SG" altLang="zh-CN" sz="3000" dirty="0">
                <a:solidFill>
                  <a:schemeClr val="tx1"/>
                </a:solidFill>
                <a:latin typeface="Times New Roman" panose="02020603050405020304" pitchFamily="18" charset="0"/>
                <a:cs typeface="Times New Roman" panose="02020603050405020304" pitchFamily="18" charset="0"/>
              </a:rPr>
              <a:t>”</a:t>
            </a:r>
            <a:endParaRPr lang="zh-CN" altLang="en-US" sz="3000" dirty="0">
              <a:solidFill>
                <a:schemeClr val="tx1"/>
              </a:solidFill>
              <a:latin typeface="Times New Roman" panose="02020603050405020304" pitchFamily="18" charset="0"/>
              <a:cs typeface="Times New Roman" panose="02020603050405020304" pitchFamily="18" charset="0"/>
            </a:endParaRPr>
          </a:p>
        </p:txBody>
      </p:sp>
      <p:sp>
        <p:nvSpPr>
          <p:cNvPr id="9" name="Freeform 6"/>
          <p:cNvSpPr>
            <a:spLocks/>
          </p:cNvSpPr>
          <p:nvPr/>
        </p:nvSpPr>
        <p:spPr bwMode="auto">
          <a:xfrm>
            <a:off x="4811856" y="1420475"/>
            <a:ext cx="2830015" cy="2726954"/>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gradFill>
            <a:gsLst>
              <a:gs pos="11000">
                <a:srgbClr val="2B3649"/>
              </a:gs>
              <a:gs pos="100000">
                <a:srgbClr val="3B4A62"/>
              </a:gs>
            </a:gsLst>
            <a:lin ang="2700000" scaled="0"/>
          </a:gra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1" name="Freeform 6"/>
          <p:cNvSpPr>
            <a:spLocks/>
          </p:cNvSpPr>
          <p:nvPr/>
        </p:nvSpPr>
        <p:spPr bwMode="auto">
          <a:xfrm>
            <a:off x="4811856" y="1718187"/>
            <a:ext cx="2830015" cy="2726954"/>
          </a:xfrm>
          <a:custGeom>
            <a:avLst/>
            <a:gdLst>
              <a:gd name="T0" fmla="*/ 1902 w 3805"/>
              <a:gd name="T1" fmla="*/ 3804 h 3804"/>
              <a:gd name="T2" fmla="*/ 0 w 3805"/>
              <a:gd name="T3" fmla="*/ 1902 h 3804"/>
              <a:gd name="T4" fmla="*/ 1902 w 3805"/>
              <a:gd name="T5" fmla="*/ 0 h 3804"/>
              <a:gd name="T6" fmla="*/ 3805 w 3805"/>
              <a:gd name="T7" fmla="*/ 1902 h 3804"/>
              <a:gd name="T8" fmla="*/ 1902 w 3805"/>
              <a:gd name="T9" fmla="*/ 3804 h 3804"/>
            </a:gdLst>
            <a:ahLst/>
            <a:cxnLst>
              <a:cxn ang="0">
                <a:pos x="T0" y="T1"/>
              </a:cxn>
              <a:cxn ang="0">
                <a:pos x="T2" y="T3"/>
              </a:cxn>
              <a:cxn ang="0">
                <a:pos x="T4" y="T5"/>
              </a:cxn>
              <a:cxn ang="0">
                <a:pos x="T6" y="T7"/>
              </a:cxn>
              <a:cxn ang="0">
                <a:pos x="T8" y="T9"/>
              </a:cxn>
            </a:cxnLst>
            <a:rect l="0" t="0" r="r" b="b"/>
            <a:pathLst>
              <a:path w="3805" h="3804">
                <a:moveTo>
                  <a:pt x="1902" y="3804"/>
                </a:moveTo>
                <a:lnTo>
                  <a:pt x="0" y="1902"/>
                </a:lnTo>
                <a:lnTo>
                  <a:pt x="1902" y="0"/>
                </a:lnTo>
                <a:lnTo>
                  <a:pt x="3805" y="1902"/>
                </a:lnTo>
                <a:lnTo>
                  <a:pt x="1902" y="3804"/>
                </a:lnTo>
                <a:close/>
              </a:path>
            </a:pathLst>
          </a:custGeom>
          <a:gradFill>
            <a:gsLst>
              <a:gs pos="0">
                <a:srgbClr val="E2DDE1"/>
              </a:gs>
              <a:gs pos="76000">
                <a:schemeClr val="bg1">
                  <a:lumMod val="95000"/>
                </a:schemeClr>
              </a:gs>
            </a:gsLst>
            <a:lin ang="7800000" scaled="0"/>
          </a:gradFill>
          <a:ln w="15875">
            <a:gradFill>
              <a:gsLst>
                <a:gs pos="0">
                  <a:schemeClr val="bg1">
                    <a:lumMod val="95000"/>
                  </a:schemeClr>
                </a:gs>
                <a:gs pos="100000">
                  <a:schemeClr val="bg1"/>
                </a:gs>
              </a:gsLst>
              <a:lin ang="18600000" scaled="0"/>
            </a:gradFill>
          </a:ln>
          <a:effectLst>
            <a:outerShdw blurRad="76200" dist="38100" dir="8100000" algn="tr" rotWithShape="0">
              <a:prstClr val="black">
                <a:alpha val="3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altLang="zh-CN" sz="3000" dirty="0" err="1">
                <a:solidFill>
                  <a:schemeClr val="tx1"/>
                </a:solidFill>
                <a:latin typeface="Times New Roman" panose="02020603050405020304" pitchFamily="18" charset="0"/>
                <a:cs typeface="Times New Roman" panose="02020603050405020304" pitchFamily="18" charset="0"/>
              </a:rPr>
              <a:t>Thử</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đặt</a:t>
            </a:r>
            <a:r>
              <a:rPr lang="en-SG" altLang="zh-CN" sz="3000" dirty="0">
                <a:solidFill>
                  <a:schemeClr val="tx1"/>
                </a:solidFill>
                <a:latin typeface="Times New Roman" panose="02020603050405020304" pitchFamily="18" charset="0"/>
                <a:cs typeface="Times New Roman" panose="02020603050405020304" pitchFamily="18" charset="0"/>
              </a:rPr>
              <a:t> </a:t>
            </a:r>
          </a:p>
          <a:p>
            <a:pPr algn="ctr"/>
            <a:r>
              <a:rPr lang="en-SG" altLang="zh-CN" sz="3000" dirty="0" err="1">
                <a:solidFill>
                  <a:schemeClr val="tx1"/>
                </a:solidFill>
                <a:latin typeface="Times New Roman" panose="02020603050405020304" pitchFamily="18" charset="0"/>
                <a:cs typeface="Times New Roman" panose="02020603050405020304" pitchFamily="18" charset="0"/>
              </a:rPr>
              <a:t>thêm</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nhan</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đề</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khác</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cho</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tác</a:t>
            </a:r>
            <a:r>
              <a:rPr lang="en-SG" altLang="zh-CN" sz="3000" dirty="0">
                <a:solidFill>
                  <a:schemeClr val="tx1"/>
                </a:solidFill>
                <a:latin typeface="Times New Roman" panose="02020603050405020304" pitchFamily="18" charset="0"/>
                <a:cs typeface="Times New Roman" panose="02020603050405020304" pitchFamily="18" charset="0"/>
              </a:rPr>
              <a:t> </a:t>
            </a:r>
            <a:r>
              <a:rPr lang="en-SG" altLang="zh-CN" sz="3000" dirty="0" err="1">
                <a:solidFill>
                  <a:schemeClr val="tx1"/>
                </a:solidFill>
                <a:latin typeface="Times New Roman" panose="02020603050405020304" pitchFamily="18" charset="0"/>
                <a:cs typeface="Times New Roman" panose="02020603050405020304" pitchFamily="18" charset="0"/>
              </a:rPr>
              <a:t>phẩm</a:t>
            </a:r>
            <a:endParaRPr lang="zh-CN" altLang="en-US" sz="3000" dirty="0">
              <a:solidFill>
                <a:schemeClr val="tx1"/>
              </a:solidFill>
              <a:latin typeface="Times New Roman" panose="02020603050405020304" pitchFamily="18" charset="0"/>
              <a:cs typeface="Times New Roman" panose="02020603050405020304" pitchFamily="18" charset="0"/>
            </a:endParaRPr>
          </a:p>
        </p:txBody>
      </p:sp>
      <p:grpSp>
        <p:nvGrpSpPr>
          <p:cNvPr id="43" name="组合 42"/>
          <p:cNvGrpSpPr/>
          <p:nvPr/>
        </p:nvGrpSpPr>
        <p:grpSpPr>
          <a:xfrm>
            <a:off x="582613" y="645842"/>
            <a:ext cx="5520103" cy="428618"/>
            <a:chOff x="349800" y="363658"/>
            <a:chExt cx="5520103" cy="428618"/>
          </a:xfrm>
        </p:grpSpPr>
        <p:sp>
          <p:nvSpPr>
            <p:cNvPr id="44" name="PA_文本框 1">
              <a:extLst>
                <a:ext uri="{FF2B5EF4-FFF2-40B4-BE49-F238E27FC236}">
                  <a16:creationId xmlns:a16="http://schemas.microsoft.com/office/drawing/2014/main" xmlns="" id="{95CA5390-EAD3-40A5-BF6F-C69AB99948CD}"/>
                </a:ext>
              </a:extLst>
            </p:cNvPr>
            <p:cNvSpPr txBox="1"/>
            <p:nvPr>
              <p:custDataLst>
                <p:tags r:id="rId1"/>
              </p:custDataLst>
            </p:nvPr>
          </p:nvSpPr>
          <p:spPr>
            <a:xfrm>
              <a:off x="2857860" y="363658"/>
              <a:ext cx="3012043" cy="413575"/>
            </a:xfrm>
            <a:prstGeom prst="rect">
              <a:avLst/>
            </a:prstGeom>
            <a:noFill/>
          </p:spPr>
          <p:txBody>
            <a:bodyPr wrap="none" lIns="0" tIns="0" rIns="0" rtlCol="0">
              <a:spAutoFit/>
            </a:bodyPr>
            <a:lstStyle/>
            <a:p>
              <a:pPr>
                <a:lnSpc>
                  <a:spcPts val="2700"/>
                </a:lnSpc>
              </a:pPr>
              <a:r>
                <a:rPr lang="en-SG" altLang="zh-CN" sz="2800" b="1" dirty="0">
                  <a:solidFill>
                    <a:srgbClr val="FF0000"/>
                  </a:solidFill>
                  <a:latin typeface="#9Slide03 Arima Madurai Black" panose="00000A00000000000000" pitchFamily="2" charset="0"/>
                  <a:ea typeface="+mj-ea"/>
                  <a:cs typeface="#9Slide03 Arima Madurai Black" panose="00000A00000000000000" pitchFamily="2" charset="0"/>
                  <a:sym typeface="+mn-lt"/>
                </a:rPr>
                <a:t>THẢO LUẬN NHÓM</a:t>
              </a:r>
              <a:endParaRPr lang="en-US" altLang="zh-CN" sz="2800" b="1" dirty="0">
                <a:solidFill>
                  <a:srgbClr val="FF0000"/>
                </a:solidFill>
                <a:latin typeface="#9Slide03 Arima Madurai Black" panose="00000A00000000000000" pitchFamily="2" charset="0"/>
                <a:ea typeface="+mj-ea"/>
                <a:cs typeface="#9Slide03 Arima Madurai Black" panose="00000A00000000000000" pitchFamily="2" charset="0"/>
                <a:sym typeface="+mn-lt"/>
              </a:endParaRPr>
            </a:p>
          </p:txBody>
        </p:sp>
        <p:sp>
          <p:nvSpPr>
            <p:cNvPr id="45" name="PA_文本框 1">
              <a:extLst>
                <a:ext uri="{FF2B5EF4-FFF2-40B4-BE49-F238E27FC236}">
                  <a16:creationId xmlns:a16="http://schemas.microsoft.com/office/drawing/2014/main" xmlns="" id="{BA0F9515-D5AE-4BED-A481-29A81D6010FD}"/>
                </a:ext>
              </a:extLst>
            </p:cNvPr>
            <p:cNvSpPr txBox="1"/>
            <p:nvPr>
              <p:custDataLst>
                <p:tags r:id="rId2"/>
              </p:custDataLst>
            </p:nvPr>
          </p:nvSpPr>
          <p:spPr>
            <a:xfrm>
              <a:off x="349800" y="547081"/>
              <a:ext cx="1486542" cy="245195"/>
            </a:xfrm>
            <a:prstGeom prst="rect">
              <a:avLst/>
            </a:prstGeom>
            <a:noFill/>
          </p:spPr>
          <p:txBody>
            <a:bodyPr wrap="square" lIns="0" tIns="0" rIns="0" rtlCol="0">
              <a:spAutoFit/>
            </a:bodyPr>
            <a:lstStyle/>
            <a:p>
              <a:pPr>
                <a:lnSpc>
                  <a:spcPts val="1725"/>
                </a:lnSpc>
              </a:pPr>
              <a:endParaRPr lang="en-US" altLang="zh-CN" sz="1050" dirty="0">
                <a:solidFill>
                  <a:srgbClr val="FF0000"/>
                </a:solidFill>
                <a:cs typeface="+mn-ea"/>
                <a:sym typeface="+mn-lt"/>
              </a:endParaRPr>
            </a:p>
          </p:txBody>
        </p:sp>
      </p:grpSp>
    </p:spTree>
    <p:extLst>
      <p:ext uri="{BB962C8B-B14F-4D97-AF65-F5344CB8AC3E}">
        <p14:creationId xmlns:p14="http://schemas.microsoft.com/office/powerpoint/2010/main" val="39253812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a14="http://schemas.microsoft.com/office/drawing/2010/main" xmlns:a16="http://schemas.microsoft.com/office/drawing/2014/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2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circle(in)">
                                      <p:cBhvr>
                                        <p:cTn id="20" dur="2000"/>
                                        <p:tgtEl>
                                          <p:spTgt spid="9"/>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circle(in)">
                                      <p:cBhvr>
                                        <p:cTn id="23"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animBg="1"/>
      <p:bldP spid="1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a:xfrm>
            <a:off x="205782" y="1098888"/>
            <a:ext cx="6172200" cy="18037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en-US" altLang="en-US" sz="2100" b="1" dirty="0">
              <a:latin typeface="Times New Roman" panose="02020603050405020304" pitchFamily="18" charset="0"/>
              <a:cs typeface="Times New Roman" panose="02020603050405020304" pitchFamily="18" charset="0"/>
            </a:endParaRPr>
          </a:p>
          <a:p>
            <a:pPr algn="just"/>
            <a:endParaRPr lang="en-US" altLang="en-US" sz="1800" b="1" dirty="0">
              <a:latin typeface="Times New Roman" panose="02020603050405020304" pitchFamily="18" charset="0"/>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579307805"/>
              </p:ext>
            </p:extLst>
          </p:nvPr>
        </p:nvGraphicFramePr>
        <p:xfrm>
          <a:off x="655394" y="1098889"/>
          <a:ext cx="7749655" cy="2606040"/>
        </p:xfrm>
        <a:graphic>
          <a:graphicData uri="http://schemas.openxmlformats.org/drawingml/2006/table">
            <a:tbl>
              <a:tblPr firstRow="1" bandRow="1">
                <a:tableStyleId>{5940675A-B579-460E-94D1-54222C63F5DA}</a:tableStyleId>
              </a:tblPr>
              <a:tblGrid>
                <a:gridCol w="4034051">
                  <a:extLst>
                    <a:ext uri="{9D8B030D-6E8A-4147-A177-3AD203B41FA5}">
                      <a16:colId xmlns:a16="http://schemas.microsoft.com/office/drawing/2014/main" xmlns="" val="20000"/>
                    </a:ext>
                  </a:extLst>
                </a:gridCol>
                <a:gridCol w="3715604">
                  <a:extLst>
                    <a:ext uri="{9D8B030D-6E8A-4147-A177-3AD203B41FA5}">
                      <a16:colId xmlns:a16="http://schemas.microsoft.com/office/drawing/2014/main" xmlns="" val="20001"/>
                    </a:ext>
                  </a:extLst>
                </a:gridCol>
              </a:tblGrid>
              <a:tr h="891540">
                <a:tc gridSpan="2">
                  <a:txBody>
                    <a:bodyPr/>
                    <a:lstStyle/>
                    <a:p>
                      <a:pPr algn="ctr"/>
                      <a:r>
                        <a:rPr lang="en-US" sz="2700" b="1" kern="1200" dirty="0">
                          <a:solidFill>
                            <a:srgbClr val="FF0066"/>
                          </a:solidFill>
                          <a:latin typeface="Times New Roman" panose="02020603050405020304" pitchFamily="18" charset="0"/>
                          <a:ea typeface="宋体" pitchFamily="2" charset="-122"/>
                          <a:cs typeface="Times New Roman" panose="02020603050405020304" pitchFamily="18" charset="0"/>
                        </a:rPr>
                        <a:t>Tức nước    //     Vỡ bờ</a:t>
                      </a:r>
                    </a:p>
                    <a:p>
                      <a:pPr algn="ctr"/>
                      <a:endParaRPr lang="en-US" sz="2700" b="1" kern="1200" dirty="0">
                        <a:solidFill>
                          <a:srgbClr val="FF0066"/>
                        </a:solidFill>
                        <a:latin typeface="Times New Roman" panose="02020603050405020304" pitchFamily="18" charset="0"/>
                        <a:ea typeface="宋体" pitchFamily="2" charset="-122"/>
                        <a:cs typeface="Times New Roman" panose="02020603050405020304" pitchFamily="18" charset="0"/>
                      </a:endParaRPr>
                    </a:p>
                  </a:txBody>
                  <a:tcPr marL="68580" marR="68580" marT="34290" marB="34290">
                    <a:lnL w="12700" cmpd="sng">
                      <a:noFill/>
                    </a:lnL>
                    <a:lnR w="12700" cmpd="sng">
                      <a:noFill/>
                    </a:lnR>
                    <a:lnT w="12700" cmpd="sng">
                      <a:noFill/>
                    </a:lnT>
                    <a:lnB w="12700" cmpd="sng">
                      <a:noFill/>
                    </a:lnB>
                    <a:lnTlToBr w="12700" cmpd="sng">
                      <a:noFill/>
                      <a:prstDash val="solid"/>
                    </a:lnTlToBr>
                    <a:lnBlToTr w="12700" cmpd="sng">
                      <a:noFill/>
                      <a:prstDash val="solid"/>
                    </a:lnBlToTr>
                  </a:tcPr>
                </a:tc>
                <a:tc hMerge="1">
                  <a:txBody>
                    <a:bodyPr/>
                    <a:lstStyle/>
                    <a:p>
                      <a:pPr algn="ctr"/>
                      <a:endParaRPr lang="en-US" sz="3600" b="1" kern="1200" dirty="0">
                        <a:solidFill>
                          <a:srgbClr val="FF0066"/>
                        </a:solidFill>
                        <a:latin typeface="UVN Phuong Tay" panose="04040805070802020D02" pitchFamily="82" charset="0"/>
                        <a:ea typeface="宋体" pitchFamily="2" charset="-122"/>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0"/>
                  </a:ext>
                </a:extLst>
              </a:tr>
              <a:tr h="1714500">
                <a:tc>
                  <a:txBody>
                    <a:bodyPr/>
                    <a:lstStyle/>
                    <a:p>
                      <a:pPr algn="ctr"/>
                      <a:r>
                        <a:rPr lang="en-US" sz="2700" b="1" kern="1200" dirty="0">
                          <a:solidFill>
                            <a:srgbClr val="0070C0"/>
                          </a:solidFill>
                          <a:latin typeface="Times New Roman" panose="02020603050405020304" pitchFamily="18" charset="0"/>
                          <a:ea typeface="宋体" pitchFamily="2" charset="-122"/>
                          <a:cs typeface="Times New Roman" panose="02020603050405020304" pitchFamily="18" charset="0"/>
                        </a:rPr>
                        <a:t>Sự áp bức, bóc lột của </a:t>
                      </a:r>
                    </a:p>
                    <a:p>
                      <a:pPr algn="ctr"/>
                      <a:r>
                        <a:rPr lang="en-US" sz="2700" b="1" kern="1200" dirty="0">
                          <a:solidFill>
                            <a:srgbClr val="0070C0"/>
                          </a:solidFill>
                          <a:latin typeface="Times New Roman" panose="02020603050405020304" pitchFamily="18" charset="0"/>
                          <a:ea typeface="宋体" pitchFamily="2" charset="-122"/>
                          <a:cs typeface="Times New Roman" panose="02020603050405020304" pitchFamily="18" charset="0"/>
                        </a:rPr>
                        <a:t>người nhà lý trưởng đối </a:t>
                      </a:r>
                    </a:p>
                    <a:p>
                      <a:pPr algn="ctr"/>
                      <a:r>
                        <a:rPr lang="en-US" sz="2700" b="1" kern="1200" dirty="0">
                          <a:solidFill>
                            <a:srgbClr val="0070C0"/>
                          </a:solidFill>
                          <a:latin typeface="Times New Roman" panose="02020603050405020304" pitchFamily="18" charset="0"/>
                          <a:ea typeface="宋体" pitchFamily="2" charset="-122"/>
                          <a:cs typeface="Times New Roman" panose="02020603050405020304" pitchFamily="18" charset="0"/>
                        </a:rPr>
                        <a:t>với chị Dậu.</a:t>
                      </a:r>
                    </a:p>
                  </a:txBody>
                  <a:tcPr marL="68580" marR="68580" marT="34290" marB="34290">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en-US" sz="2700" b="1" kern="1200" dirty="0">
                          <a:solidFill>
                            <a:srgbClr val="0070C0"/>
                          </a:solidFill>
                          <a:latin typeface="Times New Roman" panose="02020603050405020304" pitchFamily="18" charset="0"/>
                          <a:ea typeface="宋体" pitchFamily="2" charset="-122"/>
                          <a:cs typeface="Times New Roman" panose="02020603050405020304" pitchFamily="18" charset="0"/>
                        </a:rPr>
                        <a:t>Sự phản kháng, vùng lên đấu tranh của chị Dậu đối với cai lệ và người nhà lý trưởng.</a:t>
                      </a:r>
                    </a:p>
                  </a:txBody>
                  <a:tcPr marL="68580" marR="68580" marT="34290" marB="34290">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bl>
          </a:graphicData>
        </a:graphic>
      </p:graphicFrame>
      <p:sp>
        <p:nvSpPr>
          <p:cNvPr id="6" name="Right Brace 5"/>
          <p:cNvSpPr/>
          <p:nvPr/>
        </p:nvSpPr>
        <p:spPr>
          <a:xfrm rot="5400000">
            <a:off x="4399000" y="259387"/>
            <a:ext cx="504118" cy="7231607"/>
          </a:xfrm>
          <a:prstGeom prst="rightBrace">
            <a:avLst>
              <a:gd name="adj1" fmla="val 89345"/>
              <a:gd name="adj2" fmla="val 50000"/>
            </a:avLst>
          </a:prstGeom>
          <a:ln>
            <a:solidFill>
              <a:srgbClr val="FF0066"/>
            </a:solidFill>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sz="1013">
              <a:latin typeface="Times New Roman" panose="02020603050405020304" pitchFamily="18" charset="0"/>
              <a:cs typeface="Times New Roman" panose="02020603050405020304" pitchFamily="18" charset="0"/>
            </a:endParaRPr>
          </a:p>
        </p:txBody>
      </p:sp>
      <p:sp>
        <p:nvSpPr>
          <p:cNvPr id="7" name="TextBox 6"/>
          <p:cNvSpPr txBox="1"/>
          <p:nvPr/>
        </p:nvSpPr>
        <p:spPr>
          <a:xfrm>
            <a:off x="745044" y="4293504"/>
            <a:ext cx="7820167" cy="507831"/>
          </a:xfrm>
          <a:prstGeom prst="rect">
            <a:avLst/>
          </a:prstGeom>
          <a:noFill/>
        </p:spPr>
        <p:txBody>
          <a:bodyPr wrap="square" rtlCol="0">
            <a:spAutoFit/>
          </a:bodyPr>
          <a:lstStyle/>
          <a:p>
            <a:pPr algn="ctr"/>
            <a:r>
              <a:rPr lang="en-US" sz="2700" b="1" dirty="0">
                <a:solidFill>
                  <a:srgbClr val="FF0066"/>
                </a:solidFill>
                <a:latin typeface="Times New Roman" panose="02020603050405020304" pitchFamily="18" charset="0"/>
                <a:cs typeface="Times New Roman" panose="02020603050405020304" pitchFamily="18" charset="0"/>
                <a:sym typeface="Wingdings 3"/>
              </a:rPr>
              <a:t> </a:t>
            </a:r>
            <a:r>
              <a:rPr lang="en-US" sz="2700" b="1" dirty="0">
                <a:solidFill>
                  <a:srgbClr val="FF0066"/>
                </a:solidFill>
                <a:latin typeface="Times New Roman" panose="02020603050405020304" pitchFamily="18" charset="0"/>
                <a:cs typeface="Times New Roman" panose="02020603050405020304" pitchFamily="18" charset="0"/>
              </a:rPr>
              <a:t>Quy luật: có áp bức, có đấu tranh</a:t>
            </a:r>
          </a:p>
        </p:txBody>
      </p:sp>
      <p:cxnSp>
        <p:nvCxnSpPr>
          <p:cNvPr id="9" name="Straight Arrow Connector 8"/>
          <p:cNvCxnSpPr/>
          <p:nvPr/>
        </p:nvCxnSpPr>
        <p:spPr>
          <a:xfrm flipH="1">
            <a:off x="2345441" y="1521133"/>
            <a:ext cx="1361364" cy="479654"/>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5600433" y="1521133"/>
            <a:ext cx="1320421" cy="479654"/>
          </a:xfrm>
          <a:prstGeom prst="straightConnector1">
            <a:avLst/>
          </a:prstGeom>
          <a:ln>
            <a:solidFill>
              <a:srgbClr val="FF0066"/>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3873257" y="405627"/>
            <a:ext cx="1801505" cy="507831"/>
          </a:xfrm>
          <a:prstGeom prst="rect">
            <a:avLst/>
          </a:prstGeom>
          <a:noFill/>
          <a:ln>
            <a:solidFill>
              <a:srgbClr val="00B050"/>
            </a:solidFill>
          </a:ln>
        </p:spPr>
        <p:txBody>
          <a:bodyPr wrap="square" rtlCol="0">
            <a:spAutoFit/>
          </a:bodyPr>
          <a:lstStyle/>
          <a:p>
            <a:pPr algn="ctr"/>
            <a:r>
              <a:rPr lang="en-US" sz="2700" b="1" dirty="0">
                <a:solidFill>
                  <a:srgbClr val="00B050"/>
                </a:solidFill>
                <a:latin typeface="Times New Roman" panose="02020603050405020304" pitchFamily="18" charset="0"/>
                <a:cs typeface="Times New Roman" panose="02020603050405020304" pitchFamily="18" charset="0"/>
              </a:rPr>
              <a:t>NHAN ĐỀ </a:t>
            </a:r>
          </a:p>
        </p:txBody>
      </p:sp>
    </p:spTree>
    <p:extLst>
      <p:ext uri="{BB962C8B-B14F-4D97-AF65-F5344CB8AC3E}">
        <p14:creationId xmlns:p14="http://schemas.microsoft.com/office/powerpoint/2010/main" val="64163153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1085851" y="1614699"/>
            <a:ext cx="2520650" cy="2900151"/>
            <a:chOff x="2837084" y="881006"/>
            <a:chExt cx="3551818" cy="3914422"/>
          </a:xfrm>
        </p:grpSpPr>
        <p:grpSp>
          <p:nvGrpSpPr>
            <p:cNvPr id="10" name="Group 4"/>
            <p:cNvGrpSpPr>
              <a:grpSpLocks noChangeAspect="1"/>
            </p:cNvGrpSpPr>
            <p:nvPr/>
          </p:nvGrpSpPr>
          <p:grpSpPr bwMode="auto">
            <a:xfrm>
              <a:off x="2837084" y="881006"/>
              <a:ext cx="3551818" cy="3403674"/>
              <a:chOff x="3344" y="1687"/>
              <a:chExt cx="983" cy="942"/>
            </a:xfrm>
            <a:solidFill>
              <a:schemeClr val="bg1">
                <a:lumMod val="85000"/>
              </a:schemeClr>
            </a:solidFill>
          </p:grpSpPr>
          <p:sp>
            <p:nvSpPr>
              <p:cNvPr id="11" name="Freeform 5"/>
              <p:cNvSpPr>
                <a:spLocks noEditPoints="1"/>
              </p:cNvSpPr>
              <p:nvPr/>
            </p:nvSpPr>
            <p:spPr bwMode="auto">
              <a:xfrm>
                <a:off x="4105" y="1856"/>
                <a:ext cx="31" cy="40"/>
              </a:xfrm>
              <a:custGeom>
                <a:avLst/>
                <a:gdLst>
                  <a:gd name="T0" fmla="*/ 5 w 13"/>
                  <a:gd name="T1" fmla="*/ 16 h 17"/>
                  <a:gd name="T2" fmla="*/ 6 w 13"/>
                  <a:gd name="T3" fmla="*/ 15 h 17"/>
                  <a:gd name="T4" fmla="*/ 6 w 13"/>
                  <a:gd name="T5" fmla="*/ 16 h 17"/>
                  <a:gd name="T6" fmla="*/ 4 w 13"/>
                  <a:gd name="T7" fmla="*/ 16 h 17"/>
                  <a:gd name="T8" fmla="*/ 4 w 13"/>
                  <a:gd name="T9" fmla="*/ 15 h 17"/>
                  <a:gd name="T10" fmla="*/ 4 w 13"/>
                  <a:gd name="T11" fmla="*/ 14 h 17"/>
                  <a:gd name="T12" fmla="*/ 4 w 13"/>
                  <a:gd name="T13" fmla="*/ 16 h 17"/>
                  <a:gd name="T14" fmla="*/ 7 w 13"/>
                  <a:gd name="T15" fmla="*/ 15 h 17"/>
                  <a:gd name="T16" fmla="*/ 8 w 13"/>
                  <a:gd name="T17" fmla="*/ 14 h 17"/>
                  <a:gd name="T18" fmla="*/ 8 w 13"/>
                  <a:gd name="T19" fmla="*/ 16 h 17"/>
                  <a:gd name="T20" fmla="*/ 8 w 13"/>
                  <a:gd name="T21" fmla="*/ 16 h 17"/>
                  <a:gd name="T22" fmla="*/ 3 w 13"/>
                  <a:gd name="T23" fmla="*/ 15 h 17"/>
                  <a:gd name="T24" fmla="*/ 3 w 13"/>
                  <a:gd name="T25" fmla="*/ 13 h 17"/>
                  <a:gd name="T26" fmla="*/ 3 w 13"/>
                  <a:gd name="T27" fmla="*/ 15 h 17"/>
                  <a:gd name="T28" fmla="*/ 9 w 13"/>
                  <a:gd name="T29" fmla="*/ 14 h 17"/>
                  <a:gd name="T30" fmla="*/ 9 w 13"/>
                  <a:gd name="T31" fmla="*/ 14 h 17"/>
                  <a:gd name="T32" fmla="*/ 9 w 13"/>
                  <a:gd name="T33" fmla="*/ 15 h 17"/>
                  <a:gd name="T34" fmla="*/ 2 w 13"/>
                  <a:gd name="T35" fmla="*/ 13 h 17"/>
                  <a:gd name="T36" fmla="*/ 2 w 13"/>
                  <a:gd name="T37" fmla="*/ 13 h 17"/>
                  <a:gd name="T38" fmla="*/ 11 w 13"/>
                  <a:gd name="T39" fmla="*/ 13 h 17"/>
                  <a:gd name="T40" fmla="*/ 11 w 13"/>
                  <a:gd name="T41" fmla="*/ 12 h 17"/>
                  <a:gd name="T42" fmla="*/ 11 w 13"/>
                  <a:gd name="T43" fmla="*/ 12 h 17"/>
                  <a:gd name="T44" fmla="*/ 2 w 13"/>
                  <a:gd name="T45" fmla="*/ 12 h 17"/>
                  <a:gd name="T46" fmla="*/ 2 w 13"/>
                  <a:gd name="T47" fmla="*/ 12 h 17"/>
                  <a:gd name="T48" fmla="*/ 6 w 13"/>
                  <a:gd name="T49" fmla="*/ 14 h 17"/>
                  <a:gd name="T50" fmla="*/ 2 w 13"/>
                  <a:gd name="T51" fmla="*/ 6 h 17"/>
                  <a:gd name="T52" fmla="*/ 7 w 13"/>
                  <a:gd name="T53" fmla="*/ 1 h 17"/>
                  <a:gd name="T54" fmla="*/ 11 w 13"/>
                  <a:gd name="T55" fmla="*/ 3 h 17"/>
                  <a:gd name="T56" fmla="*/ 8 w 13"/>
                  <a:gd name="T57" fmla="*/ 13 h 17"/>
                  <a:gd name="T58" fmla="*/ 7 w 13"/>
                  <a:gd name="T59" fmla="*/ 0 h 17"/>
                  <a:gd name="T60" fmla="*/ 1 w 13"/>
                  <a:gd name="T61" fmla="*/ 6 h 17"/>
                  <a:gd name="T62" fmla="*/ 1 w 13"/>
                  <a:gd name="T63" fmla="*/ 9 h 17"/>
                  <a:gd name="T64" fmla="*/ 1 w 13"/>
                  <a:gd name="T65" fmla="*/ 14 h 17"/>
                  <a:gd name="T66" fmla="*/ 6 w 13"/>
                  <a:gd name="T67" fmla="*/ 17 h 17"/>
                  <a:gd name="T68" fmla="*/ 6 w 13"/>
                  <a:gd name="T69" fmla="*/ 17 h 17"/>
                  <a:gd name="T70" fmla="*/ 6 w 13"/>
                  <a:gd name="T71" fmla="*/ 17 h 17"/>
                  <a:gd name="T72" fmla="*/ 12 w 13"/>
                  <a:gd name="T73" fmla="*/ 13 h 17"/>
                  <a:gd name="T74" fmla="*/ 12 w 13"/>
                  <a:gd name="T75" fmla="*/ 6 h 17"/>
                  <a:gd name="T76" fmla="*/ 11 w 13"/>
                  <a:gd name="T7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 h="17">
                    <a:moveTo>
                      <a:pt x="6" y="16"/>
                    </a:moveTo>
                    <a:cubicBezTo>
                      <a:pt x="5" y="16"/>
                      <a:pt x="5" y="16"/>
                      <a:pt x="5" y="16"/>
                    </a:cubicBezTo>
                    <a:cubicBezTo>
                      <a:pt x="5" y="15"/>
                      <a:pt x="5" y="15"/>
                      <a:pt x="6" y="14"/>
                    </a:cubicBezTo>
                    <a:cubicBezTo>
                      <a:pt x="6" y="15"/>
                      <a:pt x="6" y="15"/>
                      <a:pt x="6" y="15"/>
                    </a:cubicBezTo>
                    <a:cubicBezTo>
                      <a:pt x="7" y="15"/>
                      <a:pt x="7" y="15"/>
                      <a:pt x="7" y="15"/>
                    </a:cubicBezTo>
                    <a:cubicBezTo>
                      <a:pt x="6" y="16"/>
                      <a:pt x="6" y="16"/>
                      <a:pt x="6" y="16"/>
                    </a:cubicBezTo>
                    <a:cubicBezTo>
                      <a:pt x="6" y="16"/>
                      <a:pt x="6" y="16"/>
                      <a:pt x="6" y="16"/>
                    </a:cubicBezTo>
                    <a:moveTo>
                      <a:pt x="4" y="16"/>
                    </a:moveTo>
                    <a:cubicBezTo>
                      <a:pt x="4" y="15"/>
                      <a:pt x="4" y="15"/>
                      <a:pt x="4" y="15"/>
                    </a:cubicBezTo>
                    <a:cubicBezTo>
                      <a:pt x="4" y="15"/>
                      <a:pt x="4" y="15"/>
                      <a:pt x="4" y="15"/>
                    </a:cubicBezTo>
                    <a:cubicBezTo>
                      <a:pt x="4" y="15"/>
                      <a:pt x="4" y="15"/>
                      <a:pt x="4" y="15"/>
                    </a:cubicBezTo>
                    <a:cubicBezTo>
                      <a:pt x="4" y="14"/>
                      <a:pt x="4" y="14"/>
                      <a:pt x="4" y="14"/>
                    </a:cubicBezTo>
                    <a:cubicBezTo>
                      <a:pt x="5" y="14"/>
                      <a:pt x="5" y="14"/>
                      <a:pt x="5" y="14"/>
                    </a:cubicBezTo>
                    <a:cubicBezTo>
                      <a:pt x="5" y="15"/>
                      <a:pt x="4" y="15"/>
                      <a:pt x="4" y="16"/>
                    </a:cubicBezTo>
                    <a:moveTo>
                      <a:pt x="7" y="16"/>
                    </a:moveTo>
                    <a:cubicBezTo>
                      <a:pt x="7" y="15"/>
                      <a:pt x="7" y="15"/>
                      <a:pt x="7" y="15"/>
                    </a:cubicBezTo>
                    <a:cubicBezTo>
                      <a:pt x="7" y="14"/>
                      <a:pt x="7" y="14"/>
                      <a:pt x="7" y="14"/>
                    </a:cubicBezTo>
                    <a:cubicBezTo>
                      <a:pt x="8" y="14"/>
                      <a:pt x="8" y="14"/>
                      <a:pt x="8" y="14"/>
                    </a:cubicBezTo>
                    <a:cubicBezTo>
                      <a:pt x="8" y="14"/>
                      <a:pt x="8" y="14"/>
                      <a:pt x="8" y="14"/>
                    </a:cubicBezTo>
                    <a:cubicBezTo>
                      <a:pt x="8" y="16"/>
                      <a:pt x="8" y="16"/>
                      <a:pt x="8" y="16"/>
                    </a:cubicBezTo>
                    <a:cubicBezTo>
                      <a:pt x="8" y="16"/>
                      <a:pt x="8" y="16"/>
                      <a:pt x="8" y="16"/>
                    </a:cubicBezTo>
                    <a:cubicBezTo>
                      <a:pt x="8" y="16"/>
                      <a:pt x="8" y="16"/>
                      <a:pt x="8" y="16"/>
                    </a:cubicBezTo>
                    <a:cubicBezTo>
                      <a:pt x="7" y="16"/>
                      <a:pt x="7" y="16"/>
                      <a:pt x="7" y="16"/>
                    </a:cubicBezTo>
                    <a:moveTo>
                      <a:pt x="3" y="15"/>
                    </a:moveTo>
                    <a:cubicBezTo>
                      <a:pt x="3" y="15"/>
                      <a:pt x="3" y="15"/>
                      <a:pt x="3" y="15"/>
                    </a:cubicBezTo>
                    <a:cubicBezTo>
                      <a:pt x="3" y="13"/>
                      <a:pt x="3" y="13"/>
                      <a:pt x="3" y="13"/>
                    </a:cubicBezTo>
                    <a:cubicBezTo>
                      <a:pt x="4" y="14"/>
                      <a:pt x="4" y="14"/>
                      <a:pt x="4" y="14"/>
                    </a:cubicBezTo>
                    <a:cubicBezTo>
                      <a:pt x="3" y="15"/>
                      <a:pt x="3" y="15"/>
                      <a:pt x="3" y="15"/>
                    </a:cubicBezTo>
                    <a:moveTo>
                      <a:pt x="9" y="15"/>
                    </a:moveTo>
                    <a:cubicBezTo>
                      <a:pt x="9" y="14"/>
                      <a:pt x="9" y="14"/>
                      <a:pt x="9" y="14"/>
                    </a:cubicBezTo>
                    <a:cubicBezTo>
                      <a:pt x="10" y="13"/>
                      <a:pt x="10" y="13"/>
                      <a:pt x="10" y="13"/>
                    </a:cubicBezTo>
                    <a:cubicBezTo>
                      <a:pt x="9" y="14"/>
                      <a:pt x="9" y="14"/>
                      <a:pt x="9" y="14"/>
                    </a:cubicBezTo>
                    <a:cubicBezTo>
                      <a:pt x="9" y="14"/>
                      <a:pt x="9" y="14"/>
                      <a:pt x="9" y="14"/>
                    </a:cubicBezTo>
                    <a:cubicBezTo>
                      <a:pt x="9" y="15"/>
                      <a:pt x="9" y="15"/>
                      <a:pt x="9" y="15"/>
                    </a:cubicBezTo>
                    <a:moveTo>
                      <a:pt x="2" y="14"/>
                    </a:moveTo>
                    <a:cubicBezTo>
                      <a:pt x="2" y="13"/>
                      <a:pt x="2" y="13"/>
                      <a:pt x="2" y="13"/>
                    </a:cubicBezTo>
                    <a:cubicBezTo>
                      <a:pt x="2" y="12"/>
                      <a:pt x="2" y="12"/>
                      <a:pt x="2" y="12"/>
                    </a:cubicBezTo>
                    <a:cubicBezTo>
                      <a:pt x="2" y="13"/>
                      <a:pt x="2" y="13"/>
                      <a:pt x="2" y="13"/>
                    </a:cubicBezTo>
                    <a:cubicBezTo>
                      <a:pt x="2" y="14"/>
                      <a:pt x="2" y="14"/>
                      <a:pt x="2" y="14"/>
                    </a:cubicBezTo>
                    <a:moveTo>
                      <a:pt x="11" y="13"/>
                    </a:moveTo>
                    <a:cubicBezTo>
                      <a:pt x="11" y="12"/>
                      <a:pt x="11" y="12"/>
                      <a:pt x="11" y="12"/>
                    </a:cubicBezTo>
                    <a:cubicBezTo>
                      <a:pt x="11" y="12"/>
                      <a:pt x="11" y="12"/>
                      <a:pt x="11" y="12"/>
                    </a:cubicBezTo>
                    <a:cubicBezTo>
                      <a:pt x="11" y="12"/>
                      <a:pt x="11" y="12"/>
                      <a:pt x="11" y="12"/>
                    </a:cubicBezTo>
                    <a:cubicBezTo>
                      <a:pt x="11" y="12"/>
                      <a:pt x="11" y="12"/>
                      <a:pt x="11" y="12"/>
                    </a:cubicBezTo>
                    <a:cubicBezTo>
                      <a:pt x="11" y="13"/>
                      <a:pt x="11" y="13"/>
                      <a:pt x="11" y="13"/>
                    </a:cubicBezTo>
                    <a:moveTo>
                      <a:pt x="2" y="12"/>
                    </a:moveTo>
                    <a:cubicBezTo>
                      <a:pt x="2" y="12"/>
                      <a:pt x="2" y="12"/>
                      <a:pt x="2" y="12"/>
                    </a:cubicBezTo>
                    <a:cubicBezTo>
                      <a:pt x="2" y="12"/>
                      <a:pt x="2" y="12"/>
                      <a:pt x="2" y="12"/>
                    </a:cubicBezTo>
                    <a:cubicBezTo>
                      <a:pt x="2" y="12"/>
                      <a:pt x="2" y="12"/>
                      <a:pt x="2" y="12"/>
                    </a:cubicBezTo>
                    <a:moveTo>
                      <a:pt x="6" y="14"/>
                    </a:moveTo>
                    <a:cubicBezTo>
                      <a:pt x="5" y="14"/>
                      <a:pt x="4" y="13"/>
                      <a:pt x="3" y="12"/>
                    </a:cubicBezTo>
                    <a:cubicBezTo>
                      <a:pt x="1" y="11"/>
                      <a:pt x="2" y="8"/>
                      <a:pt x="2" y="6"/>
                    </a:cubicBezTo>
                    <a:cubicBezTo>
                      <a:pt x="3" y="5"/>
                      <a:pt x="4" y="3"/>
                      <a:pt x="5" y="2"/>
                    </a:cubicBezTo>
                    <a:cubicBezTo>
                      <a:pt x="6" y="1"/>
                      <a:pt x="7" y="1"/>
                      <a:pt x="7" y="1"/>
                    </a:cubicBezTo>
                    <a:cubicBezTo>
                      <a:pt x="8" y="1"/>
                      <a:pt x="9" y="2"/>
                      <a:pt x="10" y="2"/>
                    </a:cubicBezTo>
                    <a:cubicBezTo>
                      <a:pt x="10" y="3"/>
                      <a:pt x="10" y="3"/>
                      <a:pt x="11" y="3"/>
                    </a:cubicBezTo>
                    <a:cubicBezTo>
                      <a:pt x="12" y="5"/>
                      <a:pt x="12" y="8"/>
                      <a:pt x="11" y="10"/>
                    </a:cubicBezTo>
                    <a:cubicBezTo>
                      <a:pt x="10" y="12"/>
                      <a:pt x="9" y="13"/>
                      <a:pt x="8" y="13"/>
                    </a:cubicBezTo>
                    <a:cubicBezTo>
                      <a:pt x="7" y="14"/>
                      <a:pt x="7" y="14"/>
                      <a:pt x="6" y="14"/>
                    </a:cubicBezTo>
                    <a:moveTo>
                      <a:pt x="7" y="0"/>
                    </a:moveTo>
                    <a:cubicBezTo>
                      <a:pt x="7" y="0"/>
                      <a:pt x="6" y="1"/>
                      <a:pt x="5" y="1"/>
                    </a:cubicBezTo>
                    <a:cubicBezTo>
                      <a:pt x="3" y="2"/>
                      <a:pt x="2" y="4"/>
                      <a:pt x="1" y="6"/>
                    </a:cubicBezTo>
                    <a:cubicBezTo>
                      <a:pt x="1" y="6"/>
                      <a:pt x="1" y="7"/>
                      <a:pt x="1" y="8"/>
                    </a:cubicBezTo>
                    <a:cubicBezTo>
                      <a:pt x="1" y="9"/>
                      <a:pt x="1" y="9"/>
                      <a:pt x="1" y="9"/>
                    </a:cubicBezTo>
                    <a:cubicBezTo>
                      <a:pt x="1" y="10"/>
                      <a:pt x="0" y="12"/>
                      <a:pt x="1" y="14"/>
                    </a:cubicBezTo>
                    <a:cubicBezTo>
                      <a:pt x="1" y="14"/>
                      <a:pt x="1" y="14"/>
                      <a:pt x="1" y="14"/>
                    </a:cubicBezTo>
                    <a:cubicBezTo>
                      <a:pt x="2" y="15"/>
                      <a:pt x="2" y="15"/>
                      <a:pt x="2" y="15"/>
                    </a:cubicBezTo>
                    <a:cubicBezTo>
                      <a:pt x="3" y="16"/>
                      <a:pt x="4" y="17"/>
                      <a:pt x="6" y="17"/>
                    </a:cubicBezTo>
                    <a:cubicBezTo>
                      <a:pt x="6" y="17"/>
                      <a:pt x="6" y="17"/>
                      <a:pt x="6" y="17"/>
                    </a:cubicBezTo>
                    <a:cubicBezTo>
                      <a:pt x="6" y="17"/>
                      <a:pt x="6" y="17"/>
                      <a:pt x="6" y="17"/>
                    </a:cubicBezTo>
                    <a:cubicBezTo>
                      <a:pt x="6" y="17"/>
                      <a:pt x="6" y="17"/>
                      <a:pt x="6" y="17"/>
                    </a:cubicBezTo>
                    <a:cubicBezTo>
                      <a:pt x="6" y="17"/>
                      <a:pt x="6" y="17"/>
                      <a:pt x="6" y="17"/>
                    </a:cubicBezTo>
                    <a:cubicBezTo>
                      <a:pt x="7" y="17"/>
                      <a:pt x="7" y="17"/>
                      <a:pt x="8" y="17"/>
                    </a:cubicBezTo>
                    <a:cubicBezTo>
                      <a:pt x="10" y="16"/>
                      <a:pt x="11" y="15"/>
                      <a:pt x="12" y="13"/>
                    </a:cubicBezTo>
                    <a:cubicBezTo>
                      <a:pt x="12" y="11"/>
                      <a:pt x="13" y="9"/>
                      <a:pt x="13" y="7"/>
                    </a:cubicBezTo>
                    <a:cubicBezTo>
                      <a:pt x="12" y="6"/>
                      <a:pt x="12" y="6"/>
                      <a:pt x="12" y="6"/>
                    </a:cubicBezTo>
                    <a:cubicBezTo>
                      <a:pt x="12" y="5"/>
                      <a:pt x="12" y="4"/>
                      <a:pt x="12" y="3"/>
                    </a:cubicBezTo>
                    <a:cubicBezTo>
                      <a:pt x="11" y="2"/>
                      <a:pt x="11" y="2"/>
                      <a:pt x="11" y="2"/>
                    </a:cubicBezTo>
                    <a:cubicBezTo>
                      <a:pt x="10" y="1"/>
                      <a:pt x="9"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 name="Freeform 6"/>
              <p:cNvSpPr>
                <a:spLocks noEditPoints="1"/>
              </p:cNvSpPr>
              <p:nvPr/>
            </p:nvSpPr>
            <p:spPr bwMode="auto">
              <a:xfrm>
                <a:off x="3422" y="1996"/>
                <a:ext cx="69" cy="67"/>
              </a:xfrm>
              <a:custGeom>
                <a:avLst/>
                <a:gdLst>
                  <a:gd name="T0" fmla="*/ 14 w 29"/>
                  <a:gd name="T1" fmla="*/ 27 h 28"/>
                  <a:gd name="T2" fmla="*/ 1 w 29"/>
                  <a:gd name="T3" fmla="*/ 14 h 28"/>
                  <a:gd name="T4" fmla="*/ 14 w 29"/>
                  <a:gd name="T5" fmla="*/ 1 h 28"/>
                  <a:gd name="T6" fmla="*/ 23 w 29"/>
                  <a:gd name="T7" fmla="*/ 4 h 28"/>
                  <a:gd name="T8" fmla="*/ 28 w 29"/>
                  <a:gd name="T9" fmla="*/ 14 h 28"/>
                  <a:gd name="T10" fmla="*/ 14 w 29"/>
                  <a:gd name="T11" fmla="*/ 27 h 28"/>
                  <a:gd name="T12" fmla="*/ 14 w 29"/>
                  <a:gd name="T13" fmla="*/ 0 h 28"/>
                  <a:gd name="T14" fmla="*/ 0 w 29"/>
                  <a:gd name="T15" fmla="*/ 14 h 28"/>
                  <a:gd name="T16" fmla="*/ 14 w 29"/>
                  <a:gd name="T17" fmla="*/ 28 h 28"/>
                  <a:gd name="T18" fmla="*/ 29 w 29"/>
                  <a:gd name="T19" fmla="*/ 14 h 28"/>
                  <a:gd name="T20" fmla="*/ 14 w 29"/>
                  <a:gd name="T21"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9" h="28">
                    <a:moveTo>
                      <a:pt x="14" y="27"/>
                    </a:moveTo>
                    <a:cubicBezTo>
                      <a:pt x="8" y="27"/>
                      <a:pt x="1" y="23"/>
                      <a:pt x="1" y="14"/>
                    </a:cubicBezTo>
                    <a:cubicBezTo>
                      <a:pt x="1" y="5"/>
                      <a:pt x="8" y="1"/>
                      <a:pt x="14" y="1"/>
                    </a:cubicBezTo>
                    <a:cubicBezTo>
                      <a:pt x="18" y="1"/>
                      <a:pt x="21" y="2"/>
                      <a:pt x="23" y="4"/>
                    </a:cubicBezTo>
                    <a:cubicBezTo>
                      <a:pt x="26" y="7"/>
                      <a:pt x="28" y="10"/>
                      <a:pt x="28" y="14"/>
                    </a:cubicBezTo>
                    <a:cubicBezTo>
                      <a:pt x="28" y="23"/>
                      <a:pt x="21" y="27"/>
                      <a:pt x="14" y="27"/>
                    </a:cubicBezTo>
                    <a:moveTo>
                      <a:pt x="14" y="0"/>
                    </a:moveTo>
                    <a:cubicBezTo>
                      <a:pt x="7" y="0"/>
                      <a:pt x="0" y="5"/>
                      <a:pt x="0" y="14"/>
                    </a:cubicBezTo>
                    <a:cubicBezTo>
                      <a:pt x="0" y="23"/>
                      <a:pt x="7" y="28"/>
                      <a:pt x="14" y="28"/>
                    </a:cubicBezTo>
                    <a:cubicBezTo>
                      <a:pt x="21" y="28"/>
                      <a:pt x="29" y="23"/>
                      <a:pt x="29" y="14"/>
                    </a:cubicBezTo>
                    <a:cubicBezTo>
                      <a:pt x="29" y="5"/>
                      <a:pt x="21"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 name="Freeform 7"/>
              <p:cNvSpPr>
                <a:spLocks noEditPoints="1"/>
              </p:cNvSpPr>
              <p:nvPr/>
            </p:nvSpPr>
            <p:spPr bwMode="auto">
              <a:xfrm>
                <a:off x="3413" y="1987"/>
                <a:ext cx="86" cy="85"/>
              </a:xfrm>
              <a:custGeom>
                <a:avLst/>
                <a:gdLst>
                  <a:gd name="T0" fmla="*/ 18 w 36"/>
                  <a:gd name="T1" fmla="*/ 35 h 36"/>
                  <a:gd name="T2" fmla="*/ 1 w 36"/>
                  <a:gd name="T3" fmla="*/ 18 h 36"/>
                  <a:gd name="T4" fmla="*/ 18 w 36"/>
                  <a:gd name="T5" fmla="*/ 1 h 36"/>
                  <a:gd name="T6" fmla="*/ 35 w 36"/>
                  <a:gd name="T7" fmla="*/ 18 h 36"/>
                  <a:gd name="T8" fmla="*/ 18 w 36"/>
                  <a:gd name="T9" fmla="*/ 35 h 36"/>
                  <a:gd name="T10" fmla="*/ 18 w 36"/>
                  <a:gd name="T11" fmla="*/ 0 h 36"/>
                  <a:gd name="T12" fmla="*/ 6 w 36"/>
                  <a:gd name="T13" fmla="*/ 5 h 36"/>
                  <a:gd name="T14" fmla="*/ 0 w 36"/>
                  <a:gd name="T15" fmla="*/ 18 h 36"/>
                  <a:gd name="T16" fmla="*/ 6 w 36"/>
                  <a:gd name="T17" fmla="*/ 31 h 36"/>
                  <a:gd name="T18" fmla="*/ 18 w 36"/>
                  <a:gd name="T19" fmla="*/ 36 h 36"/>
                  <a:gd name="T20" fmla="*/ 31 w 36"/>
                  <a:gd name="T21" fmla="*/ 31 h 36"/>
                  <a:gd name="T22" fmla="*/ 36 w 36"/>
                  <a:gd name="T23" fmla="*/ 18 h 36"/>
                  <a:gd name="T24" fmla="*/ 31 w 36"/>
                  <a:gd name="T25" fmla="*/ 5 h 36"/>
                  <a:gd name="T26" fmla="*/ 18 w 36"/>
                  <a:gd name="T2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6" h="36">
                    <a:moveTo>
                      <a:pt x="18" y="35"/>
                    </a:moveTo>
                    <a:cubicBezTo>
                      <a:pt x="10" y="35"/>
                      <a:pt x="1" y="29"/>
                      <a:pt x="1" y="18"/>
                    </a:cubicBezTo>
                    <a:cubicBezTo>
                      <a:pt x="1" y="7"/>
                      <a:pt x="10" y="1"/>
                      <a:pt x="18" y="1"/>
                    </a:cubicBezTo>
                    <a:cubicBezTo>
                      <a:pt x="27" y="1"/>
                      <a:pt x="35" y="7"/>
                      <a:pt x="35" y="18"/>
                    </a:cubicBezTo>
                    <a:cubicBezTo>
                      <a:pt x="35" y="29"/>
                      <a:pt x="27" y="35"/>
                      <a:pt x="18" y="35"/>
                    </a:cubicBezTo>
                    <a:moveTo>
                      <a:pt x="18" y="0"/>
                    </a:moveTo>
                    <a:cubicBezTo>
                      <a:pt x="13" y="0"/>
                      <a:pt x="9" y="2"/>
                      <a:pt x="6" y="5"/>
                    </a:cubicBezTo>
                    <a:cubicBezTo>
                      <a:pt x="2" y="8"/>
                      <a:pt x="0" y="12"/>
                      <a:pt x="0" y="18"/>
                    </a:cubicBezTo>
                    <a:cubicBezTo>
                      <a:pt x="0" y="23"/>
                      <a:pt x="2" y="28"/>
                      <a:pt x="6" y="31"/>
                    </a:cubicBezTo>
                    <a:cubicBezTo>
                      <a:pt x="9" y="34"/>
                      <a:pt x="13" y="36"/>
                      <a:pt x="18" y="36"/>
                    </a:cubicBezTo>
                    <a:cubicBezTo>
                      <a:pt x="23" y="36"/>
                      <a:pt x="27" y="34"/>
                      <a:pt x="31" y="31"/>
                    </a:cubicBezTo>
                    <a:cubicBezTo>
                      <a:pt x="34" y="28"/>
                      <a:pt x="36" y="23"/>
                      <a:pt x="36" y="18"/>
                    </a:cubicBezTo>
                    <a:cubicBezTo>
                      <a:pt x="36" y="12"/>
                      <a:pt x="34" y="8"/>
                      <a:pt x="31" y="5"/>
                    </a:cubicBezTo>
                    <a:cubicBezTo>
                      <a:pt x="27" y="2"/>
                      <a:pt x="23"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 name="Freeform 8"/>
              <p:cNvSpPr>
                <a:spLocks/>
              </p:cNvSpPr>
              <p:nvPr/>
            </p:nvSpPr>
            <p:spPr bwMode="auto">
              <a:xfrm>
                <a:off x="3453" y="2001"/>
                <a:ext cx="3" cy="7"/>
              </a:xfrm>
              <a:custGeom>
                <a:avLst/>
                <a:gdLst>
                  <a:gd name="T0" fmla="*/ 1 w 1"/>
                  <a:gd name="T1" fmla="*/ 0 h 3"/>
                  <a:gd name="T2" fmla="*/ 0 w 1"/>
                  <a:gd name="T3" fmla="*/ 0 h 3"/>
                  <a:gd name="T4" fmla="*/ 0 w 1"/>
                  <a:gd name="T5" fmla="*/ 3 h 3"/>
                  <a:gd name="T6" fmla="*/ 1 w 1"/>
                  <a:gd name="T7" fmla="*/ 3 h 3"/>
                  <a:gd name="T8" fmla="*/ 1 w 1"/>
                  <a:gd name="T9" fmla="*/ 3 h 3"/>
                  <a:gd name="T10" fmla="*/ 1 w 1"/>
                  <a:gd name="T11" fmla="*/ 3 h 3"/>
                  <a:gd name="T12" fmla="*/ 1 w 1"/>
                  <a:gd name="T13" fmla="*/ 1 h 3"/>
                  <a:gd name="T14" fmla="*/ 1 w 1"/>
                  <a:gd name="T15" fmla="*/ 0 h 3"/>
                  <a:gd name="T16" fmla="*/ 1 w 1"/>
                  <a:gd name="T1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 h="3">
                    <a:moveTo>
                      <a:pt x="1" y="0"/>
                    </a:moveTo>
                    <a:cubicBezTo>
                      <a:pt x="0" y="0"/>
                      <a:pt x="0" y="0"/>
                      <a:pt x="0" y="0"/>
                    </a:cubicBezTo>
                    <a:cubicBezTo>
                      <a:pt x="0" y="1"/>
                      <a:pt x="0" y="2"/>
                      <a:pt x="0" y="3"/>
                    </a:cubicBezTo>
                    <a:cubicBezTo>
                      <a:pt x="1" y="3"/>
                      <a:pt x="1" y="3"/>
                      <a:pt x="1" y="3"/>
                    </a:cubicBezTo>
                    <a:cubicBezTo>
                      <a:pt x="1" y="3"/>
                      <a:pt x="1" y="3"/>
                      <a:pt x="1" y="3"/>
                    </a:cubicBezTo>
                    <a:cubicBezTo>
                      <a:pt x="1" y="3"/>
                      <a:pt x="1" y="3"/>
                      <a:pt x="1" y="3"/>
                    </a:cubicBezTo>
                    <a:cubicBezTo>
                      <a:pt x="1" y="2"/>
                      <a:pt x="1" y="2"/>
                      <a:pt x="1" y="1"/>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 name="Freeform 9"/>
              <p:cNvSpPr>
                <a:spLocks/>
              </p:cNvSpPr>
              <p:nvPr/>
            </p:nvSpPr>
            <p:spPr bwMode="auto">
              <a:xfrm>
                <a:off x="3453" y="2048"/>
                <a:ext cx="5" cy="10"/>
              </a:xfrm>
              <a:custGeom>
                <a:avLst/>
                <a:gdLst>
                  <a:gd name="T0" fmla="*/ 1 w 2"/>
                  <a:gd name="T1" fmla="*/ 0 h 4"/>
                  <a:gd name="T2" fmla="*/ 0 w 2"/>
                  <a:gd name="T3" fmla="*/ 0 h 4"/>
                  <a:gd name="T4" fmla="*/ 0 w 2"/>
                  <a:gd name="T5" fmla="*/ 3 h 4"/>
                  <a:gd name="T6" fmla="*/ 0 w 2"/>
                  <a:gd name="T7" fmla="*/ 4 h 4"/>
                  <a:gd name="T8" fmla="*/ 1 w 2"/>
                  <a:gd name="T9" fmla="*/ 4 h 4"/>
                  <a:gd name="T10" fmla="*/ 1 w 2"/>
                  <a:gd name="T11" fmla="*/ 4 h 4"/>
                  <a:gd name="T12" fmla="*/ 1 w 2"/>
                  <a:gd name="T13" fmla="*/ 0 h 4"/>
                  <a:gd name="T14" fmla="*/ 1 w 2"/>
                  <a:gd name="T15" fmla="*/ 0 h 4"/>
                  <a:gd name="T16" fmla="*/ 1 w 2"/>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 h="4">
                    <a:moveTo>
                      <a:pt x="1" y="0"/>
                    </a:moveTo>
                    <a:cubicBezTo>
                      <a:pt x="0" y="0"/>
                      <a:pt x="0" y="0"/>
                      <a:pt x="0" y="0"/>
                    </a:cubicBezTo>
                    <a:cubicBezTo>
                      <a:pt x="0" y="1"/>
                      <a:pt x="0" y="3"/>
                      <a:pt x="0" y="3"/>
                    </a:cubicBezTo>
                    <a:cubicBezTo>
                      <a:pt x="0" y="4"/>
                      <a:pt x="0" y="4"/>
                      <a:pt x="0" y="4"/>
                    </a:cubicBezTo>
                    <a:cubicBezTo>
                      <a:pt x="1" y="4"/>
                      <a:pt x="1" y="4"/>
                      <a:pt x="1" y="4"/>
                    </a:cubicBezTo>
                    <a:cubicBezTo>
                      <a:pt x="1" y="4"/>
                      <a:pt x="1" y="4"/>
                      <a:pt x="1" y="4"/>
                    </a:cubicBezTo>
                    <a:cubicBezTo>
                      <a:pt x="2" y="3"/>
                      <a:pt x="1" y="1"/>
                      <a:pt x="1"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 name="Freeform 10"/>
              <p:cNvSpPr>
                <a:spLocks/>
              </p:cNvSpPr>
              <p:nvPr/>
            </p:nvSpPr>
            <p:spPr bwMode="auto">
              <a:xfrm>
                <a:off x="3427" y="2027"/>
                <a:ext cx="10" cy="5"/>
              </a:xfrm>
              <a:custGeom>
                <a:avLst/>
                <a:gdLst>
                  <a:gd name="T0" fmla="*/ 2 w 4"/>
                  <a:gd name="T1" fmla="*/ 0 h 2"/>
                  <a:gd name="T2" fmla="*/ 1 w 4"/>
                  <a:gd name="T3" fmla="*/ 0 h 2"/>
                  <a:gd name="T4" fmla="*/ 0 w 4"/>
                  <a:gd name="T5" fmla="*/ 1 h 2"/>
                  <a:gd name="T6" fmla="*/ 0 w 4"/>
                  <a:gd name="T7" fmla="*/ 2 h 2"/>
                  <a:gd name="T8" fmla="*/ 2 w 4"/>
                  <a:gd name="T9" fmla="*/ 2 h 2"/>
                  <a:gd name="T10" fmla="*/ 4 w 4"/>
                  <a:gd name="T11" fmla="*/ 1 h 2"/>
                  <a:gd name="T12" fmla="*/ 4 w 4"/>
                  <a:gd name="T13" fmla="*/ 1 h 2"/>
                  <a:gd name="T14" fmla="*/ 4 w 4"/>
                  <a:gd name="T15" fmla="*/ 1 h 2"/>
                  <a:gd name="T16" fmla="*/ 3 w 4"/>
                  <a:gd name="T17" fmla="*/ 0 h 2"/>
                  <a:gd name="T18" fmla="*/ 2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2" y="0"/>
                    </a:moveTo>
                    <a:cubicBezTo>
                      <a:pt x="1" y="0"/>
                      <a:pt x="1" y="0"/>
                      <a:pt x="1" y="0"/>
                    </a:cubicBezTo>
                    <a:cubicBezTo>
                      <a:pt x="0" y="1"/>
                      <a:pt x="0" y="1"/>
                      <a:pt x="0" y="1"/>
                    </a:cubicBezTo>
                    <a:cubicBezTo>
                      <a:pt x="0" y="2"/>
                      <a:pt x="0" y="2"/>
                      <a:pt x="0" y="2"/>
                    </a:cubicBezTo>
                    <a:cubicBezTo>
                      <a:pt x="0" y="2"/>
                      <a:pt x="0" y="2"/>
                      <a:pt x="2" y="2"/>
                    </a:cubicBezTo>
                    <a:cubicBezTo>
                      <a:pt x="2" y="2"/>
                      <a:pt x="3" y="2"/>
                      <a:pt x="4" y="1"/>
                    </a:cubicBezTo>
                    <a:cubicBezTo>
                      <a:pt x="4" y="1"/>
                      <a:pt x="4" y="1"/>
                      <a:pt x="4" y="1"/>
                    </a:cubicBezTo>
                    <a:cubicBezTo>
                      <a:pt x="4" y="1"/>
                      <a:pt x="4" y="1"/>
                      <a:pt x="4" y="1"/>
                    </a:cubicBezTo>
                    <a:cubicBezTo>
                      <a:pt x="3" y="0"/>
                      <a:pt x="3" y="0"/>
                      <a:pt x="3" y="0"/>
                    </a:cubicBezTo>
                    <a:cubicBezTo>
                      <a:pt x="3"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 name="Freeform 11"/>
              <p:cNvSpPr>
                <a:spLocks/>
              </p:cNvSpPr>
              <p:nvPr/>
            </p:nvSpPr>
            <p:spPr bwMode="auto">
              <a:xfrm>
                <a:off x="3472" y="2027"/>
                <a:ext cx="10" cy="5"/>
              </a:xfrm>
              <a:custGeom>
                <a:avLst/>
                <a:gdLst>
                  <a:gd name="T0" fmla="*/ 3 w 4"/>
                  <a:gd name="T1" fmla="*/ 0 h 2"/>
                  <a:gd name="T2" fmla="*/ 1 w 4"/>
                  <a:gd name="T3" fmla="*/ 1 h 2"/>
                  <a:gd name="T4" fmla="*/ 0 w 4"/>
                  <a:gd name="T5" fmla="*/ 1 h 2"/>
                  <a:gd name="T6" fmla="*/ 0 w 4"/>
                  <a:gd name="T7" fmla="*/ 1 h 2"/>
                  <a:gd name="T8" fmla="*/ 1 w 4"/>
                  <a:gd name="T9" fmla="*/ 2 h 2"/>
                  <a:gd name="T10" fmla="*/ 2 w 4"/>
                  <a:gd name="T11" fmla="*/ 2 h 2"/>
                  <a:gd name="T12" fmla="*/ 4 w 4"/>
                  <a:gd name="T13" fmla="*/ 2 h 2"/>
                  <a:gd name="T14" fmla="*/ 4 w 4"/>
                  <a:gd name="T15" fmla="*/ 1 h 2"/>
                  <a:gd name="T16" fmla="*/ 4 w 4"/>
                  <a:gd name="T17" fmla="*/ 1 h 2"/>
                  <a:gd name="T18" fmla="*/ 3 w 4"/>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2">
                    <a:moveTo>
                      <a:pt x="3" y="0"/>
                    </a:moveTo>
                    <a:cubicBezTo>
                      <a:pt x="2" y="0"/>
                      <a:pt x="1" y="0"/>
                      <a:pt x="1" y="1"/>
                    </a:cubicBezTo>
                    <a:cubicBezTo>
                      <a:pt x="0" y="1"/>
                      <a:pt x="0" y="1"/>
                      <a:pt x="0" y="1"/>
                    </a:cubicBezTo>
                    <a:cubicBezTo>
                      <a:pt x="0" y="1"/>
                      <a:pt x="0" y="1"/>
                      <a:pt x="0" y="1"/>
                    </a:cubicBezTo>
                    <a:cubicBezTo>
                      <a:pt x="1" y="2"/>
                      <a:pt x="1" y="2"/>
                      <a:pt x="1" y="2"/>
                    </a:cubicBezTo>
                    <a:cubicBezTo>
                      <a:pt x="1" y="2"/>
                      <a:pt x="2" y="2"/>
                      <a:pt x="2" y="2"/>
                    </a:cubicBezTo>
                    <a:cubicBezTo>
                      <a:pt x="3" y="2"/>
                      <a:pt x="3" y="2"/>
                      <a:pt x="4" y="2"/>
                    </a:cubicBezTo>
                    <a:cubicBezTo>
                      <a:pt x="4" y="1"/>
                      <a:pt x="4" y="1"/>
                      <a:pt x="4" y="1"/>
                    </a:cubicBezTo>
                    <a:cubicBezTo>
                      <a:pt x="4" y="1"/>
                      <a:pt x="4" y="1"/>
                      <a:pt x="4" y="1"/>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2" name="Freeform 12"/>
              <p:cNvSpPr>
                <a:spLocks/>
              </p:cNvSpPr>
              <p:nvPr/>
            </p:nvSpPr>
            <p:spPr bwMode="auto">
              <a:xfrm>
                <a:off x="3432" y="2041"/>
                <a:ext cx="5" cy="3"/>
              </a:xfrm>
              <a:custGeom>
                <a:avLst/>
                <a:gdLst>
                  <a:gd name="T0" fmla="*/ 2 w 2"/>
                  <a:gd name="T1" fmla="*/ 0 h 1"/>
                  <a:gd name="T2" fmla="*/ 1 w 2"/>
                  <a:gd name="T3" fmla="*/ 0 h 1"/>
                  <a:gd name="T4" fmla="*/ 0 w 2"/>
                  <a:gd name="T5" fmla="*/ 1 h 1"/>
                  <a:gd name="T6" fmla="*/ 0 w 2"/>
                  <a:gd name="T7" fmla="*/ 1 h 1"/>
                  <a:gd name="T8" fmla="*/ 0 w 2"/>
                  <a:gd name="T9" fmla="*/ 1 h 1"/>
                  <a:gd name="T10" fmla="*/ 0 w 2"/>
                  <a:gd name="T11" fmla="*/ 1 h 1"/>
                  <a:gd name="T12" fmla="*/ 2 w 2"/>
                  <a:gd name="T13" fmla="*/ 0 h 1"/>
                  <a:gd name="T14" fmla="*/ 2 w 2"/>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
                    <a:moveTo>
                      <a:pt x="2" y="0"/>
                    </a:moveTo>
                    <a:cubicBezTo>
                      <a:pt x="1" y="0"/>
                      <a:pt x="1" y="0"/>
                      <a:pt x="1" y="0"/>
                    </a:cubicBezTo>
                    <a:cubicBezTo>
                      <a:pt x="1" y="0"/>
                      <a:pt x="0" y="0"/>
                      <a:pt x="0" y="1"/>
                    </a:cubicBezTo>
                    <a:cubicBezTo>
                      <a:pt x="0" y="1"/>
                      <a:pt x="0" y="1"/>
                      <a:pt x="0" y="1"/>
                    </a:cubicBezTo>
                    <a:cubicBezTo>
                      <a:pt x="0" y="1"/>
                      <a:pt x="0" y="1"/>
                      <a:pt x="0" y="1"/>
                    </a:cubicBezTo>
                    <a:cubicBezTo>
                      <a:pt x="0" y="1"/>
                      <a:pt x="0" y="1"/>
                      <a:pt x="0" y="1"/>
                    </a:cubicBezTo>
                    <a:cubicBezTo>
                      <a:pt x="1" y="1"/>
                      <a:pt x="1" y="1"/>
                      <a:pt x="2" y="0"/>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 name="Freeform 13"/>
              <p:cNvSpPr>
                <a:spLocks/>
              </p:cNvSpPr>
              <p:nvPr/>
            </p:nvSpPr>
            <p:spPr bwMode="auto">
              <a:xfrm>
                <a:off x="3441" y="2048"/>
                <a:ext cx="5" cy="5"/>
              </a:xfrm>
              <a:custGeom>
                <a:avLst/>
                <a:gdLst>
                  <a:gd name="T0" fmla="*/ 5 w 5"/>
                  <a:gd name="T1" fmla="*/ 0 h 5"/>
                  <a:gd name="T2" fmla="*/ 3 w 5"/>
                  <a:gd name="T3" fmla="*/ 0 h 5"/>
                  <a:gd name="T4" fmla="*/ 3 w 5"/>
                  <a:gd name="T5" fmla="*/ 3 h 5"/>
                  <a:gd name="T6" fmla="*/ 0 w 5"/>
                  <a:gd name="T7" fmla="*/ 3 h 5"/>
                  <a:gd name="T8" fmla="*/ 0 w 5"/>
                  <a:gd name="T9" fmla="*/ 5 h 5"/>
                  <a:gd name="T10" fmla="*/ 3 w 5"/>
                  <a:gd name="T11" fmla="*/ 5 h 5"/>
                  <a:gd name="T12" fmla="*/ 3 w 5"/>
                  <a:gd name="T13" fmla="*/ 5 h 5"/>
                  <a:gd name="T14" fmla="*/ 3 w 5"/>
                  <a:gd name="T15" fmla="*/ 3 h 5"/>
                  <a:gd name="T16" fmla="*/ 5 w 5"/>
                  <a:gd name="T17" fmla="*/ 3 h 5"/>
                  <a:gd name="T18" fmla="*/ 5 w 5"/>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5" y="0"/>
                    </a:moveTo>
                    <a:lnTo>
                      <a:pt x="3" y="0"/>
                    </a:lnTo>
                    <a:lnTo>
                      <a:pt x="3" y="3"/>
                    </a:lnTo>
                    <a:lnTo>
                      <a:pt x="0" y="3"/>
                    </a:lnTo>
                    <a:lnTo>
                      <a:pt x="0" y="5"/>
                    </a:lnTo>
                    <a:lnTo>
                      <a:pt x="3" y="5"/>
                    </a:lnTo>
                    <a:lnTo>
                      <a:pt x="3" y="5"/>
                    </a:lnTo>
                    <a:lnTo>
                      <a:pt x="3" y="3"/>
                    </a:lnTo>
                    <a:lnTo>
                      <a:pt x="5" y="3"/>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 name="Freeform 14"/>
              <p:cNvSpPr>
                <a:spLocks/>
              </p:cNvSpPr>
              <p:nvPr/>
            </p:nvSpPr>
            <p:spPr bwMode="auto">
              <a:xfrm>
                <a:off x="3441" y="2048"/>
                <a:ext cx="5" cy="5"/>
              </a:xfrm>
              <a:custGeom>
                <a:avLst/>
                <a:gdLst>
                  <a:gd name="T0" fmla="*/ 5 w 5"/>
                  <a:gd name="T1" fmla="*/ 0 h 5"/>
                  <a:gd name="T2" fmla="*/ 3 w 5"/>
                  <a:gd name="T3" fmla="*/ 0 h 5"/>
                  <a:gd name="T4" fmla="*/ 3 w 5"/>
                  <a:gd name="T5" fmla="*/ 3 h 5"/>
                  <a:gd name="T6" fmla="*/ 0 w 5"/>
                  <a:gd name="T7" fmla="*/ 3 h 5"/>
                  <a:gd name="T8" fmla="*/ 0 w 5"/>
                  <a:gd name="T9" fmla="*/ 5 h 5"/>
                  <a:gd name="T10" fmla="*/ 3 w 5"/>
                  <a:gd name="T11" fmla="*/ 5 h 5"/>
                  <a:gd name="T12" fmla="*/ 3 w 5"/>
                  <a:gd name="T13" fmla="*/ 5 h 5"/>
                  <a:gd name="T14" fmla="*/ 3 w 5"/>
                  <a:gd name="T15" fmla="*/ 3 h 5"/>
                  <a:gd name="T16" fmla="*/ 5 w 5"/>
                  <a:gd name="T17" fmla="*/ 3 h 5"/>
                  <a:gd name="T18" fmla="*/ 5 w 5"/>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 h="5">
                    <a:moveTo>
                      <a:pt x="5" y="0"/>
                    </a:moveTo>
                    <a:lnTo>
                      <a:pt x="3" y="0"/>
                    </a:lnTo>
                    <a:lnTo>
                      <a:pt x="3" y="3"/>
                    </a:lnTo>
                    <a:lnTo>
                      <a:pt x="0" y="3"/>
                    </a:lnTo>
                    <a:lnTo>
                      <a:pt x="0" y="5"/>
                    </a:lnTo>
                    <a:lnTo>
                      <a:pt x="3" y="5"/>
                    </a:lnTo>
                    <a:lnTo>
                      <a:pt x="3" y="5"/>
                    </a:lnTo>
                    <a:lnTo>
                      <a:pt x="3" y="3"/>
                    </a:lnTo>
                    <a:lnTo>
                      <a:pt x="5" y="3"/>
                    </a:lnTo>
                    <a:lnTo>
                      <a:pt x="5"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9" name="Freeform 15"/>
              <p:cNvSpPr>
                <a:spLocks/>
              </p:cNvSpPr>
              <p:nvPr/>
            </p:nvSpPr>
            <p:spPr bwMode="auto">
              <a:xfrm>
                <a:off x="3465" y="2048"/>
                <a:ext cx="5" cy="5"/>
              </a:xfrm>
              <a:custGeom>
                <a:avLst/>
                <a:gdLst>
                  <a:gd name="T0" fmla="*/ 0 w 2"/>
                  <a:gd name="T1" fmla="*/ 0 h 2"/>
                  <a:gd name="T2" fmla="*/ 0 w 2"/>
                  <a:gd name="T3" fmla="*/ 1 h 2"/>
                  <a:gd name="T4" fmla="*/ 0 w 2"/>
                  <a:gd name="T5" fmla="*/ 1 h 2"/>
                  <a:gd name="T6" fmla="*/ 1 w 2"/>
                  <a:gd name="T7" fmla="*/ 2 h 2"/>
                  <a:gd name="T8" fmla="*/ 1 w 2"/>
                  <a:gd name="T9" fmla="*/ 2 h 2"/>
                  <a:gd name="T10" fmla="*/ 2 w 2"/>
                  <a:gd name="T11" fmla="*/ 2 h 2"/>
                  <a:gd name="T12" fmla="*/ 1 w 2"/>
                  <a:gd name="T13" fmla="*/ 1 h 2"/>
                  <a:gd name="T14" fmla="*/ 1 w 2"/>
                  <a:gd name="T15" fmla="*/ 1 h 2"/>
                  <a:gd name="T16" fmla="*/ 1 w 2"/>
                  <a:gd name="T17" fmla="*/ 0 h 2"/>
                  <a:gd name="T18" fmla="*/ 0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0" y="0"/>
                    </a:moveTo>
                    <a:cubicBezTo>
                      <a:pt x="0" y="1"/>
                      <a:pt x="0" y="1"/>
                      <a:pt x="0" y="1"/>
                    </a:cubicBezTo>
                    <a:cubicBezTo>
                      <a:pt x="0" y="1"/>
                      <a:pt x="0" y="1"/>
                      <a:pt x="0" y="1"/>
                    </a:cubicBezTo>
                    <a:cubicBezTo>
                      <a:pt x="1" y="1"/>
                      <a:pt x="1" y="1"/>
                      <a:pt x="1" y="2"/>
                    </a:cubicBezTo>
                    <a:cubicBezTo>
                      <a:pt x="1" y="2"/>
                      <a:pt x="1" y="2"/>
                      <a:pt x="1" y="2"/>
                    </a:cubicBezTo>
                    <a:cubicBezTo>
                      <a:pt x="2" y="2"/>
                      <a:pt x="2" y="2"/>
                      <a:pt x="2" y="2"/>
                    </a:cubicBezTo>
                    <a:cubicBezTo>
                      <a:pt x="1" y="1"/>
                      <a:pt x="1" y="1"/>
                      <a:pt x="1" y="1"/>
                    </a:cubicBezTo>
                    <a:cubicBezTo>
                      <a:pt x="1" y="1"/>
                      <a:pt x="1" y="1"/>
                      <a:pt x="1" y="1"/>
                    </a:cubicBezTo>
                    <a:cubicBezTo>
                      <a:pt x="1" y="0"/>
                      <a:pt x="1" y="0"/>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0" name="Freeform 16"/>
              <p:cNvSpPr>
                <a:spLocks/>
              </p:cNvSpPr>
              <p:nvPr/>
            </p:nvSpPr>
            <p:spPr bwMode="auto">
              <a:xfrm>
                <a:off x="3475" y="2041"/>
                <a:ext cx="5" cy="3"/>
              </a:xfrm>
              <a:custGeom>
                <a:avLst/>
                <a:gdLst>
                  <a:gd name="T0" fmla="*/ 1 w 2"/>
                  <a:gd name="T1" fmla="*/ 0 h 1"/>
                  <a:gd name="T2" fmla="*/ 0 w 2"/>
                  <a:gd name="T3" fmla="*/ 0 h 1"/>
                  <a:gd name="T4" fmla="*/ 0 w 2"/>
                  <a:gd name="T5" fmla="*/ 0 h 1"/>
                  <a:gd name="T6" fmla="*/ 1 w 2"/>
                  <a:gd name="T7" fmla="*/ 1 h 1"/>
                  <a:gd name="T8" fmla="*/ 2 w 2"/>
                  <a:gd name="T9" fmla="*/ 1 h 1"/>
                  <a:gd name="T10" fmla="*/ 2 w 2"/>
                  <a:gd name="T11" fmla="*/ 1 h 1"/>
                  <a:gd name="T12" fmla="*/ 2 w 2"/>
                  <a:gd name="T13" fmla="*/ 1 h 1"/>
                  <a:gd name="T14" fmla="*/ 2 w 2"/>
                  <a:gd name="T15" fmla="*/ 0 h 1"/>
                  <a:gd name="T16" fmla="*/ 1 w 2"/>
                  <a:gd name="T17" fmla="*/ 0 h 1"/>
                  <a:gd name="T18" fmla="*/ 1 w 2"/>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1">
                    <a:moveTo>
                      <a:pt x="1" y="0"/>
                    </a:moveTo>
                    <a:cubicBezTo>
                      <a:pt x="0" y="0"/>
                      <a:pt x="0" y="0"/>
                      <a:pt x="0" y="0"/>
                    </a:cubicBezTo>
                    <a:cubicBezTo>
                      <a:pt x="0" y="0"/>
                      <a:pt x="0" y="0"/>
                      <a:pt x="0" y="0"/>
                    </a:cubicBezTo>
                    <a:cubicBezTo>
                      <a:pt x="1" y="0"/>
                      <a:pt x="1" y="0"/>
                      <a:pt x="1" y="1"/>
                    </a:cubicBezTo>
                    <a:cubicBezTo>
                      <a:pt x="1" y="1"/>
                      <a:pt x="1" y="1"/>
                      <a:pt x="2" y="1"/>
                    </a:cubicBezTo>
                    <a:cubicBezTo>
                      <a:pt x="2" y="1"/>
                      <a:pt x="2" y="1"/>
                      <a:pt x="2" y="1"/>
                    </a:cubicBezTo>
                    <a:cubicBezTo>
                      <a:pt x="2" y="1"/>
                      <a:pt x="2" y="1"/>
                      <a:pt x="2" y="1"/>
                    </a:cubicBezTo>
                    <a:cubicBezTo>
                      <a:pt x="2" y="0"/>
                      <a:pt x="2" y="0"/>
                      <a:pt x="2"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1" name="Freeform 17"/>
              <p:cNvSpPr>
                <a:spLocks/>
              </p:cNvSpPr>
              <p:nvPr/>
            </p:nvSpPr>
            <p:spPr bwMode="auto">
              <a:xfrm>
                <a:off x="3430" y="2015"/>
                <a:ext cx="4" cy="5"/>
              </a:xfrm>
              <a:custGeom>
                <a:avLst/>
                <a:gdLst>
                  <a:gd name="T0" fmla="*/ 2 w 4"/>
                  <a:gd name="T1" fmla="*/ 0 h 5"/>
                  <a:gd name="T2" fmla="*/ 0 w 4"/>
                  <a:gd name="T3" fmla="*/ 0 h 5"/>
                  <a:gd name="T4" fmla="*/ 0 w 4"/>
                  <a:gd name="T5" fmla="*/ 2 h 5"/>
                  <a:gd name="T6" fmla="*/ 2 w 4"/>
                  <a:gd name="T7" fmla="*/ 5 h 5"/>
                  <a:gd name="T8" fmla="*/ 4 w 4"/>
                  <a:gd name="T9" fmla="*/ 5 h 5"/>
                  <a:gd name="T10" fmla="*/ 4 w 4"/>
                  <a:gd name="T11" fmla="*/ 5 h 5"/>
                  <a:gd name="T12" fmla="*/ 4 w 4"/>
                  <a:gd name="T13" fmla="*/ 5 h 5"/>
                  <a:gd name="T14" fmla="*/ 4 w 4"/>
                  <a:gd name="T15" fmla="*/ 2 h 5"/>
                  <a:gd name="T16" fmla="*/ 2 w 4"/>
                  <a:gd name="T17" fmla="*/ 2 h 5"/>
                  <a:gd name="T18" fmla="*/ 2 w 4"/>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2" y="0"/>
                    </a:moveTo>
                    <a:lnTo>
                      <a:pt x="0" y="0"/>
                    </a:lnTo>
                    <a:lnTo>
                      <a:pt x="0" y="2"/>
                    </a:lnTo>
                    <a:lnTo>
                      <a:pt x="2" y="5"/>
                    </a:lnTo>
                    <a:lnTo>
                      <a:pt x="4" y="5"/>
                    </a:lnTo>
                    <a:lnTo>
                      <a:pt x="4" y="5"/>
                    </a:lnTo>
                    <a:lnTo>
                      <a:pt x="4" y="5"/>
                    </a:lnTo>
                    <a:lnTo>
                      <a:pt x="4" y="2"/>
                    </a:lnTo>
                    <a:lnTo>
                      <a:pt x="2" y="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2" name="Freeform 18"/>
              <p:cNvSpPr>
                <a:spLocks/>
              </p:cNvSpPr>
              <p:nvPr/>
            </p:nvSpPr>
            <p:spPr bwMode="auto">
              <a:xfrm>
                <a:off x="3430" y="2015"/>
                <a:ext cx="4" cy="5"/>
              </a:xfrm>
              <a:custGeom>
                <a:avLst/>
                <a:gdLst>
                  <a:gd name="T0" fmla="*/ 2 w 4"/>
                  <a:gd name="T1" fmla="*/ 0 h 5"/>
                  <a:gd name="T2" fmla="*/ 0 w 4"/>
                  <a:gd name="T3" fmla="*/ 0 h 5"/>
                  <a:gd name="T4" fmla="*/ 0 w 4"/>
                  <a:gd name="T5" fmla="*/ 2 h 5"/>
                  <a:gd name="T6" fmla="*/ 2 w 4"/>
                  <a:gd name="T7" fmla="*/ 5 h 5"/>
                  <a:gd name="T8" fmla="*/ 4 w 4"/>
                  <a:gd name="T9" fmla="*/ 5 h 5"/>
                  <a:gd name="T10" fmla="*/ 4 w 4"/>
                  <a:gd name="T11" fmla="*/ 5 h 5"/>
                  <a:gd name="T12" fmla="*/ 4 w 4"/>
                  <a:gd name="T13" fmla="*/ 5 h 5"/>
                  <a:gd name="T14" fmla="*/ 4 w 4"/>
                  <a:gd name="T15" fmla="*/ 2 h 5"/>
                  <a:gd name="T16" fmla="*/ 2 w 4"/>
                  <a:gd name="T17" fmla="*/ 2 h 5"/>
                  <a:gd name="T18" fmla="*/ 2 w 4"/>
                  <a:gd name="T1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5">
                    <a:moveTo>
                      <a:pt x="2" y="0"/>
                    </a:moveTo>
                    <a:lnTo>
                      <a:pt x="0" y="0"/>
                    </a:lnTo>
                    <a:lnTo>
                      <a:pt x="0" y="2"/>
                    </a:lnTo>
                    <a:lnTo>
                      <a:pt x="2" y="5"/>
                    </a:lnTo>
                    <a:lnTo>
                      <a:pt x="4" y="5"/>
                    </a:lnTo>
                    <a:lnTo>
                      <a:pt x="4" y="5"/>
                    </a:lnTo>
                    <a:lnTo>
                      <a:pt x="4" y="5"/>
                    </a:lnTo>
                    <a:lnTo>
                      <a:pt x="4" y="2"/>
                    </a:lnTo>
                    <a:lnTo>
                      <a:pt x="2" y="2"/>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3" name="Freeform 19"/>
              <p:cNvSpPr>
                <a:spLocks/>
              </p:cNvSpPr>
              <p:nvPr/>
            </p:nvSpPr>
            <p:spPr bwMode="auto">
              <a:xfrm>
                <a:off x="3465" y="2003"/>
                <a:ext cx="5" cy="5"/>
              </a:xfrm>
              <a:custGeom>
                <a:avLst/>
                <a:gdLst>
                  <a:gd name="T0" fmla="*/ 2 w 2"/>
                  <a:gd name="T1" fmla="*/ 0 h 2"/>
                  <a:gd name="T2" fmla="*/ 1 w 2"/>
                  <a:gd name="T3" fmla="*/ 0 h 2"/>
                  <a:gd name="T4" fmla="*/ 1 w 2"/>
                  <a:gd name="T5" fmla="*/ 1 h 2"/>
                  <a:gd name="T6" fmla="*/ 0 w 2"/>
                  <a:gd name="T7" fmla="*/ 2 h 2"/>
                  <a:gd name="T8" fmla="*/ 0 w 2"/>
                  <a:gd name="T9" fmla="*/ 2 h 2"/>
                  <a:gd name="T10" fmla="*/ 0 w 2"/>
                  <a:gd name="T11" fmla="*/ 2 h 2"/>
                  <a:gd name="T12" fmla="*/ 1 w 2"/>
                  <a:gd name="T13" fmla="*/ 2 h 2"/>
                  <a:gd name="T14" fmla="*/ 1 w 2"/>
                  <a:gd name="T15" fmla="*/ 1 h 2"/>
                  <a:gd name="T16" fmla="*/ 2 w 2"/>
                  <a:gd name="T17" fmla="*/ 1 h 2"/>
                  <a:gd name="T18" fmla="*/ 2 w 2"/>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 h="2">
                    <a:moveTo>
                      <a:pt x="2" y="0"/>
                    </a:moveTo>
                    <a:cubicBezTo>
                      <a:pt x="1" y="0"/>
                      <a:pt x="1" y="0"/>
                      <a:pt x="1" y="0"/>
                    </a:cubicBezTo>
                    <a:cubicBezTo>
                      <a:pt x="1" y="1"/>
                      <a:pt x="1" y="1"/>
                      <a:pt x="1" y="1"/>
                    </a:cubicBezTo>
                    <a:cubicBezTo>
                      <a:pt x="0" y="1"/>
                      <a:pt x="0" y="1"/>
                      <a:pt x="0" y="2"/>
                    </a:cubicBezTo>
                    <a:cubicBezTo>
                      <a:pt x="0" y="2"/>
                      <a:pt x="0" y="2"/>
                      <a:pt x="0" y="2"/>
                    </a:cubicBezTo>
                    <a:cubicBezTo>
                      <a:pt x="0" y="2"/>
                      <a:pt x="0" y="2"/>
                      <a:pt x="0" y="2"/>
                    </a:cubicBezTo>
                    <a:cubicBezTo>
                      <a:pt x="1" y="2"/>
                      <a:pt x="1" y="2"/>
                      <a:pt x="1" y="2"/>
                    </a:cubicBezTo>
                    <a:cubicBezTo>
                      <a:pt x="1" y="1"/>
                      <a:pt x="1" y="1"/>
                      <a:pt x="1" y="1"/>
                    </a:cubicBezTo>
                    <a:cubicBezTo>
                      <a:pt x="1" y="1"/>
                      <a:pt x="1" y="1"/>
                      <a:pt x="2" y="1"/>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4" name="Freeform 20"/>
              <p:cNvSpPr>
                <a:spLocks/>
              </p:cNvSpPr>
              <p:nvPr/>
            </p:nvSpPr>
            <p:spPr bwMode="auto">
              <a:xfrm>
                <a:off x="3475" y="2010"/>
                <a:ext cx="5" cy="5"/>
              </a:xfrm>
              <a:custGeom>
                <a:avLst/>
                <a:gdLst>
                  <a:gd name="T0" fmla="*/ 2 w 2"/>
                  <a:gd name="T1" fmla="*/ 0 h 2"/>
                  <a:gd name="T2" fmla="*/ 1 w 2"/>
                  <a:gd name="T3" fmla="*/ 1 h 2"/>
                  <a:gd name="T4" fmla="*/ 0 w 2"/>
                  <a:gd name="T5" fmla="*/ 1 h 2"/>
                  <a:gd name="T6" fmla="*/ 0 w 2"/>
                  <a:gd name="T7" fmla="*/ 2 h 2"/>
                  <a:gd name="T8" fmla="*/ 0 w 2"/>
                  <a:gd name="T9" fmla="*/ 2 h 2"/>
                  <a:gd name="T10" fmla="*/ 1 w 2"/>
                  <a:gd name="T11" fmla="*/ 2 h 2"/>
                  <a:gd name="T12" fmla="*/ 2 w 2"/>
                  <a:gd name="T13" fmla="*/ 1 h 2"/>
                  <a:gd name="T14" fmla="*/ 2 w 2"/>
                  <a:gd name="T15" fmla="*/ 0 h 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2">
                    <a:moveTo>
                      <a:pt x="2" y="0"/>
                    </a:moveTo>
                    <a:cubicBezTo>
                      <a:pt x="1" y="1"/>
                      <a:pt x="1" y="1"/>
                      <a:pt x="1" y="1"/>
                    </a:cubicBezTo>
                    <a:cubicBezTo>
                      <a:pt x="0" y="1"/>
                      <a:pt x="0" y="1"/>
                      <a:pt x="0" y="1"/>
                    </a:cubicBezTo>
                    <a:cubicBezTo>
                      <a:pt x="0" y="2"/>
                      <a:pt x="0" y="2"/>
                      <a:pt x="0" y="2"/>
                    </a:cubicBezTo>
                    <a:cubicBezTo>
                      <a:pt x="0" y="2"/>
                      <a:pt x="0" y="2"/>
                      <a:pt x="0" y="2"/>
                    </a:cubicBezTo>
                    <a:cubicBezTo>
                      <a:pt x="1" y="2"/>
                      <a:pt x="1" y="2"/>
                      <a:pt x="1" y="2"/>
                    </a:cubicBezTo>
                    <a:cubicBezTo>
                      <a:pt x="1" y="2"/>
                      <a:pt x="2" y="1"/>
                      <a:pt x="2" y="1"/>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5" name="Freeform 21"/>
              <p:cNvSpPr>
                <a:spLocks noEditPoints="1"/>
              </p:cNvSpPr>
              <p:nvPr/>
            </p:nvSpPr>
            <p:spPr bwMode="auto">
              <a:xfrm>
                <a:off x="3822" y="1799"/>
                <a:ext cx="83" cy="80"/>
              </a:xfrm>
              <a:custGeom>
                <a:avLst/>
                <a:gdLst>
                  <a:gd name="T0" fmla="*/ 22 w 35"/>
                  <a:gd name="T1" fmla="*/ 25 h 34"/>
                  <a:gd name="T2" fmla="*/ 19 w 35"/>
                  <a:gd name="T3" fmla="*/ 32 h 34"/>
                  <a:gd name="T4" fmla="*/ 22 w 35"/>
                  <a:gd name="T5" fmla="*/ 25 h 34"/>
                  <a:gd name="T6" fmla="*/ 18 w 35"/>
                  <a:gd name="T7" fmla="*/ 24 h 34"/>
                  <a:gd name="T8" fmla="*/ 16 w 35"/>
                  <a:gd name="T9" fmla="*/ 22 h 34"/>
                  <a:gd name="T10" fmla="*/ 13 w 35"/>
                  <a:gd name="T11" fmla="*/ 18 h 34"/>
                  <a:gd name="T12" fmla="*/ 13 w 35"/>
                  <a:gd name="T13" fmla="*/ 18 h 34"/>
                  <a:gd name="T14" fmla="*/ 15 w 35"/>
                  <a:gd name="T15" fmla="*/ 22 h 34"/>
                  <a:gd name="T16" fmla="*/ 14 w 35"/>
                  <a:gd name="T17" fmla="*/ 22 h 34"/>
                  <a:gd name="T18" fmla="*/ 13 w 35"/>
                  <a:gd name="T19" fmla="*/ 19 h 34"/>
                  <a:gd name="T20" fmla="*/ 31 w 35"/>
                  <a:gd name="T21" fmla="*/ 20 h 34"/>
                  <a:gd name="T22" fmla="*/ 31 w 35"/>
                  <a:gd name="T23" fmla="*/ 20 h 34"/>
                  <a:gd name="T24" fmla="*/ 31 w 35"/>
                  <a:gd name="T25" fmla="*/ 14 h 34"/>
                  <a:gd name="T26" fmla="*/ 31 w 35"/>
                  <a:gd name="T27" fmla="*/ 14 h 34"/>
                  <a:gd name="T28" fmla="*/ 30 w 35"/>
                  <a:gd name="T29" fmla="*/ 20 h 34"/>
                  <a:gd name="T30" fmla="*/ 21 w 35"/>
                  <a:gd name="T31" fmla="*/ 9 h 34"/>
                  <a:gd name="T32" fmla="*/ 8 w 35"/>
                  <a:gd name="T33" fmla="*/ 18 h 34"/>
                  <a:gd name="T34" fmla="*/ 11 w 35"/>
                  <a:gd name="T35" fmla="*/ 18 h 34"/>
                  <a:gd name="T36" fmla="*/ 30 w 35"/>
                  <a:gd name="T37" fmla="*/ 9 h 34"/>
                  <a:gd name="T38" fmla="*/ 12 w 35"/>
                  <a:gd name="T39" fmla="*/ 8 h 34"/>
                  <a:gd name="T40" fmla="*/ 18 w 35"/>
                  <a:gd name="T41" fmla="*/ 8 h 34"/>
                  <a:gd name="T42" fmla="*/ 14 w 35"/>
                  <a:gd name="T43" fmla="*/ 8 h 34"/>
                  <a:gd name="T44" fmla="*/ 15 w 35"/>
                  <a:gd name="T45" fmla="*/ 9 h 34"/>
                  <a:gd name="T46" fmla="*/ 12 w 35"/>
                  <a:gd name="T47" fmla="*/ 16 h 34"/>
                  <a:gd name="T48" fmla="*/ 6 w 35"/>
                  <a:gd name="T49" fmla="*/ 11 h 34"/>
                  <a:gd name="T50" fmla="*/ 7 w 35"/>
                  <a:gd name="T51" fmla="*/ 15 h 34"/>
                  <a:gd name="T52" fmla="*/ 13 w 35"/>
                  <a:gd name="T53" fmla="*/ 5 h 34"/>
                  <a:gd name="T54" fmla="*/ 9 w 35"/>
                  <a:gd name="T55" fmla="*/ 12 h 34"/>
                  <a:gd name="T56" fmla="*/ 29 w 35"/>
                  <a:gd name="T57" fmla="*/ 6 h 34"/>
                  <a:gd name="T58" fmla="*/ 20 w 35"/>
                  <a:gd name="T59" fmla="*/ 4 h 34"/>
                  <a:gd name="T60" fmla="*/ 20 w 35"/>
                  <a:gd name="T61" fmla="*/ 4 h 34"/>
                  <a:gd name="T62" fmla="*/ 24 w 35"/>
                  <a:gd name="T63" fmla="*/ 5 h 34"/>
                  <a:gd name="T64" fmla="*/ 27 w 35"/>
                  <a:gd name="T65" fmla="*/ 7 h 34"/>
                  <a:gd name="T66" fmla="*/ 29 w 35"/>
                  <a:gd name="T67" fmla="*/ 11 h 34"/>
                  <a:gd name="T68" fmla="*/ 33 w 35"/>
                  <a:gd name="T69" fmla="*/ 12 h 34"/>
                  <a:gd name="T70" fmla="*/ 28 w 35"/>
                  <a:gd name="T71" fmla="*/ 15 h 34"/>
                  <a:gd name="T72" fmla="*/ 32 w 35"/>
                  <a:gd name="T73" fmla="*/ 21 h 34"/>
                  <a:gd name="T74" fmla="*/ 27 w 35"/>
                  <a:gd name="T75" fmla="*/ 27 h 34"/>
                  <a:gd name="T76" fmla="*/ 22 w 35"/>
                  <a:gd name="T77" fmla="*/ 24 h 34"/>
                  <a:gd name="T78" fmla="*/ 14 w 35"/>
                  <a:gd name="T79" fmla="*/ 19 h 34"/>
                  <a:gd name="T80" fmla="*/ 18 w 35"/>
                  <a:gd name="T81" fmla="*/ 13 h 34"/>
                  <a:gd name="T82" fmla="*/ 22 w 35"/>
                  <a:gd name="T83" fmla="*/ 10 h 34"/>
                  <a:gd name="T84" fmla="*/ 18 w 35"/>
                  <a:gd name="T85" fmla="*/ 6 h 34"/>
                  <a:gd name="T86" fmla="*/ 14 w 35"/>
                  <a:gd name="T87" fmla="*/ 5 h 34"/>
                  <a:gd name="T88" fmla="*/ 5 w 35"/>
                  <a:gd name="T89" fmla="*/ 10 h 34"/>
                  <a:gd name="T90" fmla="*/ 6 w 35"/>
                  <a:gd name="T91" fmla="*/ 16 h 34"/>
                  <a:gd name="T92" fmla="*/ 6 w 35"/>
                  <a:gd name="T93" fmla="*/ 17 h 34"/>
                  <a:gd name="T94" fmla="*/ 13 w 35"/>
                  <a:gd name="T95" fmla="*/ 23 h 34"/>
                  <a:gd name="T96" fmla="*/ 13 w 35"/>
                  <a:gd name="T97" fmla="*/ 29 h 34"/>
                  <a:gd name="T98" fmla="*/ 15 w 35"/>
                  <a:gd name="T99" fmla="*/ 30 h 34"/>
                  <a:gd name="T100" fmla="*/ 7 w 35"/>
                  <a:gd name="T101" fmla="*/ 4 h 34"/>
                  <a:gd name="T102" fmla="*/ 23 w 35"/>
                  <a:gd name="T103" fmla="*/ 2 h 34"/>
                  <a:gd name="T104" fmla="*/ 11 w 35"/>
                  <a:gd name="T105" fmla="*/ 2 h 34"/>
                  <a:gd name="T106" fmla="*/ 21 w 35"/>
                  <a:gd name="T107" fmla="*/ 3 h 34"/>
                  <a:gd name="T108" fmla="*/ 12 w 35"/>
                  <a:gd name="T109" fmla="*/ 2 h 34"/>
                  <a:gd name="T110" fmla="*/ 18 w 35"/>
                  <a:gd name="T111" fmla="*/ 2 h 34"/>
                  <a:gd name="T112" fmla="*/ 15 w 35"/>
                  <a:gd name="T113" fmla="*/ 1 h 34"/>
                  <a:gd name="T114" fmla="*/ 17 w 35"/>
                  <a:gd name="T115" fmla="*/ 0 h 34"/>
                  <a:gd name="T116" fmla="*/ 0 w 35"/>
                  <a:gd name="T117" fmla="*/ 17 h 34"/>
                  <a:gd name="T118" fmla="*/ 34 w 35"/>
                  <a:gd name="T119" fmla="*/ 22 h 34"/>
                  <a:gd name="T120" fmla="*/ 29 w 35"/>
                  <a:gd name="T121" fmla="*/ 4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5" h="34">
                    <a:moveTo>
                      <a:pt x="22" y="32"/>
                    </a:moveTo>
                    <a:cubicBezTo>
                      <a:pt x="25" y="25"/>
                      <a:pt x="25" y="25"/>
                      <a:pt x="25" y="25"/>
                    </a:cubicBezTo>
                    <a:cubicBezTo>
                      <a:pt x="27" y="27"/>
                      <a:pt x="23" y="31"/>
                      <a:pt x="22" y="32"/>
                    </a:cubicBezTo>
                    <a:cubicBezTo>
                      <a:pt x="22" y="32"/>
                      <a:pt x="22" y="32"/>
                      <a:pt x="22" y="32"/>
                    </a:cubicBezTo>
                    <a:moveTo>
                      <a:pt x="19" y="32"/>
                    </a:moveTo>
                    <a:cubicBezTo>
                      <a:pt x="22" y="25"/>
                      <a:pt x="22" y="25"/>
                      <a:pt x="22" y="25"/>
                    </a:cubicBezTo>
                    <a:cubicBezTo>
                      <a:pt x="23" y="25"/>
                      <a:pt x="24" y="25"/>
                      <a:pt x="24" y="25"/>
                    </a:cubicBezTo>
                    <a:cubicBezTo>
                      <a:pt x="24" y="25"/>
                      <a:pt x="24" y="25"/>
                      <a:pt x="24" y="25"/>
                    </a:cubicBezTo>
                    <a:cubicBezTo>
                      <a:pt x="21" y="32"/>
                      <a:pt x="21" y="32"/>
                      <a:pt x="21" y="32"/>
                    </a:cubicBezTo>
                    <a:cubicBezTo>
                      <a:pt x="21" y="32"/>
                      <a:pt x="21" y="32"/>
                      <a:pt x="21" y="32"/>
                    </a:cubicBezTo>
                    <a:cubicBezTo>
                      <a:pt x="21" y="32"/>
                      <a:pt x="21" y="32"/>
                      <a:pt x="21" y="32"/>
                    </a:cubicBezTo>
                    <a:cubicBezTo>
                      <a:pt x="20" y="32"/>
                      <a:pt x="20" y="32"/>
                      <a:pt x="19" y="32"/>
                    </a:cubicBezTo>
                    <a:moveTo>
                      <a:pt x="17" y="33"/>
                    </a:moveTo>
                    <a:cubicBezTo>
                      <a:pt x="16" y="33"/>
                      <a:pt x="16" y="33"/>
                      <a:pt x="16" y="33"/>
                    </a:cubicBezTo>
                    <a:cubicBezTo>
                      <a:pt x="20" y="24"/>
                      <a:pt x="20" y="24"/>
                      <a:pt x="20" y="24"/>
                    </a:cubicBezTo>
                    <a:cubicBezTo>
                      <a:pt x="21" y="24"/>
                      <a:pt x="21" y="24"/>
                      <a:pt x="20" y="25"/>
                    </a:cubicBezTo>
                    <a:cubicBezTo>
                      <a:pt x="21" y="25"/>
                      <a:pt x="21" y="25"/>
                      <a:pt x="21" y="25"/>
                    </a:cubicBezTo>
                    <a:cubicBezTo>
                      <a:pt x="22" y="25"/>
                      <a:pt x="22" y="25"/>
                      <a:pt x="22" y="25"/>
                    </a:cubicBezTo>
                    <a:cubicBezTo>
                      <a:pt x="19" y="32"/>
                      <a:pt x="19" y="32"/>
                      <a:pt x="19" y="32"/>
                    </a:cubicBezTo>
                    <a:cubicBezTo>
                      <a:pt x="18" y="32"/>
                      <a:pt x="18" y="33"/>
                      <a:pt x="17" y="33"/>
                    </a:cubicBezTo>
                    <a:moveTo>
                      <a:pt x="16" y="32"/>
                    </a:moveTo>
                    <a:cubicBezTo>
                      <a:pt x="15" y="32"/>
                      <a:pt x="15" y="32"/>
                      <a:pt x="15" y="32"/>
                    </a:cubicBezTo>
                    <a:cubicBezTo>
                      <a:pt x="16" y="31"/>
                      <a:pt x="17" y="29"/>
                      <a:pt x="15" y="28"/>
                    </a:cubicBezTo>
                    <a:cubicBezTo>
                      <a:pt x="16" y="27"/>
                      <a:pt x="17" y="25"/>
                      <a:pt x="18" y="24"/>
                    </a:cubicBezTo>
                    <a:cubicBezTo>
                      <a:pt x="18" y="24"/>
                      <a:pt x="19" y="23"/>
                      <a:pt x="19" y="23"/>
                    </a:cubicBezTo>
                    <a:cubicBezTo>
                      <a:pt x="20" y="23"/>
                      <a:pt x="20" y="23"/>
                      <a:pt x="20" y="23"/>
                    </a:cubicBezTo>
                    <a:cubicBezTo>
                      <a:pt x="16" y="32"/>
                      <a:pt x="16" y="32"/>
                      <a:pt x="16" y="32"/>
                    </a:cubicBezTo>
                    <a:moveTo>
                      <a:pt x="15" y="28"/>
                    </a:moveTo>
                    <a:cubicBezTo>
                      <a:pt x="15" y="28"/>
                      <a:pt x="14" y="27"/>
                      <a:pt x="14" y="27"/>
                    </a:cubicBezTo>
                    <a:cubicBezTo>
                      <a:pt x="16" y="22"/>
                      <a:pt x="16" y="22"/>
                      <a:pt x="16" y="22"/>
                    </a:cubicBezTo>
                    <a:cubicBezTo>
                      <a:pt x="16" y="22"/>
                      <a:pt x="16" y="22"/>
                      <a:pt x="16" y="22"/>
                    </a:cubicBezTo>
                    <a:cubicBezTo>
                      <a:pt x="16" y="22"/>
                      <a:pt x="16" y="22"/>
                      <a:pt x="16" y="22"/>
                    </a:cubicBezTo>
                    <a:cubicBezTo>
                      <a:pt x="17" y="22"/>
                      <a:pt x="18" y="22"/>
                      <a:pt x="19" y="22"/>
                    </a:cubicBezTo>
                    <a:cubicBezTo>
                      <a:pt x="18" y="23"/>
                      <a:pt x="18" y="23"/>
                      <a:pt x="18" y="24"/>
                    </a:cubicBezTo>
                    <a:cubicBezTo>
                      <a:pt x="17" y="25"/>
                      <a:pt x="16" y="27"/>
                      <a:pt x="15" y="28"/>
                    </a:cubicBezTo>
                    <a:moveTo>
                      <a:pt x="13" y="18"/>
                    </a:moveTo>
                    <a:cubicBezTo>
                      <a:pt x="13" y="18"/>
                      <a:pt x="13" y="18"/>
                      <a:pt x="13" y="18"/>
                    </a:cubicBezTo>
                    <a:cubicBezTo>
                      <a:pt x="13" y="18"/>
                      <a:pt x="13" y="18"/>
                      <a:pt x="13" y="18"/>
                    </a:cubicBezTo>
                    <a:moveTo>
                      <a:pt x="12" y="18"/>
                    </a:moveTo>
                    <a:cubicBezTo>
                      <a:pt x="12" y="18"/>
                      <a:pt x="12" y="18"/>
                      <a:pt x="12" y="18"/>
                    </a:cubicBezTo>
                    <a:cubicBezTo>
                      <a:pt x="13" y="18"/>
                      <a:pt x="13" y="18"/>
                      <a:pt x="13" y="18"/>
                    </a:cubicBezTo>
                    <a:cubicBezTo>
                      <a:pt x="13" y="18"/>
                      <a:pt x="13" y="18"/>
                      <a:pt x="13" y="18"/>
                    </a:cubicBezTo>
                    <a:cubicBezTo>
                      <a:pt x="13" y="18"/>
                      <a:pt x="13" y="18"/>
                      <a:pt x="13" y="18"/>
                    </a:cubicBezTo>
                    <a:cubicBezTo>
                      <a:pt x="13" y="18"/>
                      <a:pt x="13" y="18"/>
                      <a:pt x="13" y="18"/>
                    </a:cubicBezTo>
                    <a:cubicBezTo>
                      <a:pt x="13" y="19"/>
                      <a:pt x="14" y="19"/>
                      <a:pt x="13" y="20"/>
                    </a:cubicBezTo>
                    <a:cubicBezTo>
                      <a:pt x="13" y="20"/>
                      <a:pt x="14" y="21"/>
                      <a:pt x="14" y="21"/>
                    </a:cubicBezTo>
                    <a:cubicBezTo>
                      <a:pt x="15" y="21"/>
                      <a:pt x="15" y="21"/>
                      <a:pt x="15" y="21"/>
                    </a:cubicBezTo>
                    <a:cubicBezTo>
                      <a:pt x="15" y="22"/>
                      <a:pt x="15" y="22"/>
                      <a:pt x="15" y="22"/>
                    </a:cubicBezTo>
                    <a:cubicBezTo>
                      <a:pt x="15" y="22"/>
                      <a:pt x="15" y="22"/>
                      <a:pt x="15" y="22"/>
                    </a:cubicBezTo>
                    <a:cubicBezTo>
                      <a:pt x="16" y="22"/>
                      <a:pt x="16" y="22"/>
                      <a:pt x="16" y="22"/>
                    </a:cubicBezTo>
                    <a:cubicBezTo>
                      <a:pt x="14" y="26"/>
                      <a:pt x="14" y="26"/>
                      <a:pt x="14" y="26"/>
                    </a:cubicBezTo>
                    <a:cubicBezTo>
                      <a:pt x="14" y="26"/>
                      <a:pt x="14" y="25"/>
                      <a:pt x="14" y="24"/>
                    </a:cubicBezTo>
                    <a:cubicBezTo>
                      <a:pt x="14" y="23"/>
                      <a:pt x="14" y="23"/>
                      <a:pt x="15" y="22"/>
                    </a:cubicBezTo>
                    <a:cubicBezTo>
                      <a:pt x="14" y="22"/>
                      <a:pt x="14" y="22"/>
                      <a:pt x="14" y="22"/>
                    </a:cubicBezTo>
                    <a:cubicBezTo>
                      <a:pt x="14" y="22"/>
                      <a:pt x="14" y="22"/>
                      <a:pt x="14" y="22"/>
                    </a:cubicBezTo>
                    <a:cubicBezTo>
                      <a:pt x="14" y="21"/>
                      <a:pt x="14" y="21"/>
                      <a:pt x="14" y="21"/>
                    </a:cubicBezTo>
                    <a:cubicBezTo>
                      <a:pt x="13" y="20"/>
                      <a:pt x="13" y="20"/>
                      <a:pt x="13" y="20"/>
                    </a:cubicBezTo>
                    <a:cubicBezTo>
                      <a:pt x="13" y="19"/>
                      <a:pt x="13" y="19"/>
                      <a:pt x="13" y="19"/>
                    </a:cubicBezTo>
                    <a:cubicBezTo>
                      <a:pt x="13" y="19"/>
                      <a:pt x="13" y="19"/>
                      <a:pt x="13" y="19"/>
                    </a:cubicBezTo>
                    <a:cubicBezTo>
                      <a:pt x="13" y="19"/>
                      <a:pt x="13" y="19"/>
                      <a:pt x="13" y="19"/>
                    </a:cubicBezTo>
                    <a:cubicBezTo>
                      <a:pt x="12" y="20"/>
                      <a:pt x="12" y="20"/>
                      <a:pt x="12" y="20"/>
                    </a:cubicBezTo>
                    <a:cubicBezTo>
                      <a:pt x="12" y="20"/>
                      <a:pt x="11" y="20"/>
                      <a:pt x="11" y="20"/>
                    </a:cubicBezTo>
                    <a:cubicBezTo>
                      <a:pt x="11" y="19"/>
                      <a:pt x="12" y="19"/>
                      <a:pt x="12" y="18"/>
                    </a:cubicBezTo>
                    <a:cubicBezTo>
                      <a:pt x="12" y="18"/>
                      <a:pt x="12" y="18"/>
                      <a:pt x="12" y="18"/>
                    </a:cubicBezTo>
                    <a:moveTo>
                      <a:pt x="31" y="20"/>
                    </a:moveTo>
                    <a:cubicBezTo>
                      <a:pt x="31" y="20"/>
                      <a:pt x="31" y="20"/>
                      <a:pt x="31" y="20"/>
                    </a:cubicBezTo>
                    <a:cubicBezTo>
                      <a:pt x="33" y="15"/>
                      <a:pt x="33" y="15"/>
                      <a:pt x="33" y="15"/>
                    </a:cubicBezTo>
                    <a:cubicBezTo>
                      <a:pt x="33" y="16"/>
                      <a:pt x="33" y="16"/>
                      <a:pt x="33" y="17"/>
                    </a:cubicBezTo>
                    <a:cubicBezTo>
                      <a:pt x="33" y="18"/>
                      <a:pt x="33" y="19"/>
                      <a:pt x="33" y="20"/>
                    </a:cubicBezTo>
                    <a:cubicBezTo>
                      <a:pt x="33" y="21"/>
                      <a:pt x="33" y="21"/>
                      <a:pt x="33" y="21"/>
                    </a:cubicBezTo>
                    <a:cubicBezTo>
                      <a:pt x="33" y="21"/>
                      <a:pt x="33" y="20"/>
                      <a:pt x="32" y="20"/>
                    </a:cubicBezTo>
                    <a:cubicBezTo>
                      <a:pt x="32" y="20"/>
                      <a:pt x="32" y="20"/>
                      <a:pt x="31" y="20"/>
                    </a:cubicBezTo>
                    <a:cubicBezTo>
                      <a:pt x="31" y="20"/>
                      <a:pt x="31" y="20"/>
                      <a:pt x="31" y="20"/>
                    </a:cubicBezTo>
                    <a:moveTo>
                      <a:pt x="29" y="19"/>
                    </a:moveTo>
                    <a:cubicBezTo>
                      <a:pt x="29" y="18"/>
                      <a:pt x="29" y="16"/>
                      <a:pt x="29" y="16"/>
                    </a:cubicBezTo>
                    <a:cubicBezTo>
                      <a:pt x="30" y="14"/>
                      <a:pt x="30" y="14"/>
                      <a:pt x="31" y="14"/>
                    </a:cubicBezTo>
                    <a:cubicBezTo>
                      <a:pt x="31" y="14"/>
                      <a:pt x="31" y="14"/>
                      <a:pt x="31" y="14"/>
                    </a:cubicBezTo>
                    <a:cubicBezTo>
                      <a:pt x="31" y="14"/>
                      <a:pt x="31" y="14"/>
                      <a:pt x="31" y="14"/>
                    </a:cubicBezTo>
                    <a:cubicBezTo>
                      <a:pt x="30" y="15"/>
                      <a:pt x="30" y="17"/>
                      <a:pt x="29" y="19"/>
                    </a:cubicBezTo>
                    <a:moveTo>
                      <a:pt x="30" y="20"/>
                    </a:moveTo>
                    <a:cubicBezTo>
                      <a:pt x="29" y="20"/>
                      <a:pt x="29" y="20"/>
                      <a:pt x="29" y="20"/>
                    </a:cubicBezTo>
                    <a:cubicBezTo>
                      <a:pt x="29" y="20"/>
                      <a:pt x="29" y="20"/>
                      <a:pt x="29" y="20"/>
                    </a:cubicBezTo>
                    <a:cubicBezTo>
                      <a:pt x="30" y="18"/>
                      <a:pt x="31" y="16"/>
                      <a:pt x="32" y="14"/>
                    </a:cubicBezTo>
                    <a:cubicBezTo>
                      <a:pt x="31" y="14"/>
                      <a:pt x="31" y="14"/>
                      <a:pt x="31" y="14"/>
                    </a:cubicBezTo>
                    <a:cubicBezTo>
                      <a:pt x="32" y="14"/>
                      <a:pt x="32" y="14"/>
                      <a:pt x="32" y="14"/>
                    </a:cubicBezTo>
                    <a:cubicBezTo>
                      <a:pt x="32" y="14"/>
                      <a:pt x="32" y="14"/>
                      <a:pt x="32" y="14"/>
                    </a:cubicBezTo>
                    <a:cubicBezTo>
                      <a:pt x="32" y="14"/>
                      <a:pt x="32" y="14"/>
                      <a:pt x="32" y="14"/>
                    </a:cubicBezTo>
                    <a:cubicBezTo>
                      <a:pt x="33" y="15"/>
                      <a:pt x="33" y="15"/>
                      <a:pt x="33" y="15"/>
                    </a:cubicBezTo>
                    <a:cubicBezTo>
                      <a:pt x="30" y="20"/>
                      <a:pt x="30" y="20"/>
                      <a:pt x="30" y="20"/>
                    </a:cubicBezTo>
                    <a:cubicBezTo>
                      <a:pt x="30" y="20"/>
                      <a:pt x="30" y="20"/>
                      <a:pt x="30" y="20"/>
                    </a:cubicBezTo>
                    <a:cubicBezTo>
                      <a:pt x="30" y="20"/>
                      <a:pt x="30" y="20"/>
                      <a:pt x="30" y="20"/>
                    </a:cubicBezTo>
                    <a:moveTo>
                      <a:pt x="18" y="12"/>
                    </a:moveTo>
                    <a:cubicBezTo>
                      <a:pt x="19" y="11"/>
                      <a:pt x="19" y="10"/>
                      <a:pt x="20" y="9"/>
                    </a:cubicBezTo>
                    <a:cubicBezTo>
                      <a:pt x="20" y="9"/>
                      <a:pt x="20" y="9"/>
                      <a:pt x="20" y="9"/>
                    </a:cubicBezTo>
                    <a:cubicBezTo>
                      <a:pt x="20" y="9"/>
                      <a:pt x="20" y="9"/>
                      <a:pt x="20" y="9"/>
                    </a:cubicBezTo>
                    <a:cubicBezTo>
                      <a:pt x="21" y="9"/>
                      <a:pt x="21" y="9"/>
                      <a:pt x="21" y="9"/>
                    </a:cubicBezTo>
                    <a:cubicBezTo>
                      <a:pt x="20" y="12"/>
                      <a:pt x="20" y="12"/>
                      <a:pt x="20" y="12"/>
                    </a:cubicBezTo>
                    <a:cubicBezTo>
                      <a:pt x="20" y="12"/>
                      <a:pt x="19" y="12"/>
                      <a:pt x="18" y="12"/>
                    </a:cubicBezTo>
                    <a:cubicBezTo>
                      <a:pt x="18" y="12"/>
                      <a:pt x="18" y="12"/>
                      <a:pt x="18" y="12"/>
                    </a:cubicBezTo>
                    <a:moveTo>
                      <a:pt x="11" y="20"/>
                    </a:moveTo>
                    <a:cubicBezTo>
                      <a:pt x="10" y="19"/>
                      <a:pt x="10" y="19"/>
                      <a:pt x="9" y="19"/>
                    </a:cubicBezTo>
                    <a:cubicBezTo>
                      <a:pt x="9" y="19"/>
                      <a:pt x="8" y="18"/>
                      <a:pt x="8" y="18"/>
                    </a:cubicBezTo>
                    <a:cubicBezTo>
                      <a:pt x="10" y="14"/>
                      <a:pt x="11" y="11"/>
                      <a:pt x="13" y="9"/>
                    </a:cubicBezTo>
                    <a:cubicBezTo>
                      <a:pt x="13" y="8"/>
                      <a:pt x="13" y="8"/>
                      <a:pt x="13" y="8"/>
                    </a:cubicBezTo>
                    <a:cubicBezTo>
                      <a:pt x="14" y="9"/>
                      <a:pt x="14" y="9"/>
                      <a:pt x="15" y="9"/>
                    </a:cubicBezTo>
                    <a:cubicBezTo>
                      <a:pt x="13" y="11"/>
                      <a:pt x="12" y="14"/>
                      <a:pt x="11" y="16"/>
                    </a:cubicBezTo>
                    <a:cubicBezTo>
                      <a:pt x="11" y="16"/>
                      <a:pt x="11" y="16"/>
                      <a:pt x="11" y="16"/>
                    </a:cubicBezTo>
                    <a:cubicBezTo>
                      <a:pt x="10" y="17"/>
                      <a:pt x="11" y="17"/>
                      <a:pt x="11" y="18"/>
                    </a:cubicBezTo>
                    <a:cubicBezTo>
                      <a:pt x="11" y="18"/>
                      <a:pt x="11" y="19"/>
                      <a:pt x="11" y="20"/>
                    </a:cubicBezTo>
                    <a:moveTo>
                      <a:pt x="30" y="9"/>
                    </a:moveTo>
                    <a:cubicBezTo>
                      <a:pt x="30" y="9"/>
                      <a:pt x="30" y="8"/>
                      <a:pt x="30" y="8"/>
                    </a:cubicBezTo>
                    <a:cubicBezTo>
                      <a:pt x="31" y="8"/>
                      <a:pt x="31" y="9"/>
                      <a:pt x="31" y="9"/>
                    </a:cubicBezTo>
                    <a:cubicBezTo>
                      <a:pt x="30" y="9"/>
                      <a:pt x="30" y="9"/>
                      <a:pt x="30" y="9"/>
                    </a:cubicBezTo>
                    <a:cubicBezTo>
                      <a:pt x="30" y="9"/>
                      <a:pt x="30" y="9"/>
                      <a:pt x="30" y="9"/>
                    </a:cubicBezTo>
                    <a:cubicBezTo>
                      <a:pt x="30" y="9"/>
                      <a:pt x="30" y="9"/>
                      <a:pt x="30" y="9"/>
                    </a:cubicBezTo>
                    <a:moveTo>
                      <a:pt x="8" y="17"/>
                    </a:moveTo>
                    <a:cubicBezTo>
                      <a:pt x="7" y="17"/>
                      <a:pt x="7" y="16"/>
                      <a:pt x="7" y="16"/>
                    </a:cubicBezTo>
                    <a:cubicBezTo>
                      <a:pt x="7" y="14"/>
                      <a:pt x="8" y="13"/>
                      <a:pt x="9" y="12"/>
                    </a:cubicBezTo>
                    <a:cubicBezTo>
                      <a:pt x="10" y="11"/>
                      <a:pt x="11" y="9"/>
                      <a:pt x="12" y="8"/>
                    </a:cubicBezTo>
                    <a:cubicBezTo>
                      <a:pt x="12" y="8"/>
                      <a:pt x="12" y="8"/>
                      <a:pt x="12" y="8"/>
                    </a:cubicBezTo>
                    <a:cubicBezTo>
                      <a:pt x="12" y="8"/>
                      <a:pt x="13" y="8"/>
                      <a:pt x="13" y="8"/>
                    </a:cubicBezTo>
                    <a:cubicBezTo>
                      <a:pt x="11" y="11"/>
                      <a:pt x="9" y="14"/>
                      <a:pt x="8" y="17"/>
                    </a:cubicBezTo>
                    <a:moveTo>
                      <a:pt x="14" y="17"/>
                    </a:moveTo>
                    <a:cubicBezTo>
                      <a:pt x="14" y="16"/>
                      <a:pt x="14" y="16"/>
                      <a:pt x="14" y="16"/>
                    </a:cubicBezTo>
                    <a:cubicBezTo>
                      <a:pt x="15" y="13"/>
                      <a:pt x="16" y="10"/>
                      <a:pt x="18" y="8"/>
                    </a:cubicBezTo>
                    <a:cubicBezTo>
                      <a:pt x="18" y="8"/>
                      <a:pt x="18" y="8"/>
                      <a:pt x="18" y="8"/>
                    </a:cubicBezTo>
                    <a:cubicBezTo>
                      <a:pt x="19" y="8"/>
                      <a:pt x="19" y="8"/>
                      <a:pt x="20" y="8"/>
                    </a:cubicBezTo>
                    <a:cubicBezTo>
                      <a:pt x="19" y="9"/>
                      <a:pt x="18" y="11"/>
                      <a:pt x="17" y="12"/>
                    </a:cubicBezTo>
                    <a:cubicBezTo>
                      <a:pt x="17" y="12"/>
                      <a:pt x="17" y="12"/>
                      <a:pt x="17" y="12"/>
                    </a:cubicBezTo>
                    <a:cubicBezTo>
                      <a:pt x="14" y="17"/>
                      <a:pt x="14" y="17"/>
                      <a:pt x="14" y="17"/>
                    </a:cubicBezTo>
                    <a:moveTo>
                      <a:pt x="15" y="8"/>
                    </a:moveTo>
                    <a:cubicBezTo>
                      <a:pt x="14" y="8"/>
                      <a:pt x="14" y="8"/>
                      <a:pt x="14" y="8"/>
                    </a:cubicBezTo>
                    <a:cubicBezTo>
                      <a:pt x="14" y="7"/>
                      <a:pt x="14" y="7"/>
                      <a:pt x="14" y="7"/>
                    </a:cubicBezTo>
                    <a:cubicBezTo>
                      <a:pt x="15" y="7"/>
                      <a:pt x="15" y="7"/>
                      <a:pt x="15" y="7"/>
                    </a:cubicBezTo>
                    <a:cubicBezTo>
                      <a:pt x="15" y="8"/>
                      <a:pt x="15" y="8"/>
                      <a:pt x="15" y="8"/>
                    </a:cubicBezTo>
                    <a:moveTo>
                      <a:pt x="12" y="16"/>
                    </a:moveTo>
                    <a:cubicBezTo>
                      <a:pt x="12" y="16"/>
                      <a:pt x="12" y="16"/>
                      <a:pt x="12" y="16"/>
                    </a:cubicBezTo>
                    <a:cubicBezTo>
                      <a:pt x="13" y="14"/>
                      <a:pt x="14" y="11"/>
                      <a:pt x="15" y="9"/>
                    </a:cubicBezTo>
                    <a:cubicBezTo>
                      <a:pt x="16" y="9"/>
                      <a:pt x="16" y="9"/>
                      <a:pt x="16" y="8"/>
                    </a:cubicBezTo>
                    <a:cubicBezTo>
                      <a:pt x="16" y="7"/>
                      <a:pt x="16" y="7"/>
                      <a:pt x="16" y="7"/>
                    </a:cubicBezTo>
                    <a:cubicBezTo>
                      <a:pt x="16" y="7"/>
                      <a:pt x="17" y="7"/>
                      <a:pt x="17" y="7"/>
                    </a:cubicBezTo>
                    <a:cubicBezTo>
                      <a:pt x="16" y="10"/>
                      <a:pt x="14" y="13"/>
                      <a:pt x="13" y="16"/>
                    </a:cubicBezTo>
                    <a:cubicBezTo>
                      <a:pt x="13" y="16"/>
                      <a:pt x="13" y="16"/>
                      <a:pt x="13" y="16"/>
                    </a:cubicBezTo>
                    <a:cubicBezTo>
                      <a:pt x="12" y="16"/>
                      <a:pt x="12" y="16"/>
                      <a:pt x="12" y="16"/>
                    </a:cubicBezTo>
                    <a:cubicBezTo>
                      <a:pt x="12" y="16"/>
                      <a:pt x="12" y="16"/>
                      <a:pt x="12" y="16"/>
                    </a:cubicBezTo>
                    <a:moveTo>
                      <a:pt x="6" y="11"/>
                    </a:moveTo>
                    <a:cubicBezTo>
                      <a:pt x="6" y="11"/>
                      <a:pt x="6" y="10"/>
                      <a:pt x="6" y="10"/>
                    </a:cubicBezTo>
                    <a:cubicBezTo>
                      <a:pt x="6" y="9"/>
                      <a:pt x="8" y="6"/>
                      <a:pt x="9" y="6"/>
                    </a:cubicBezTo>
                    <a:cubicBezTo>
                      <a:pt x="9" y="6"/>
                      <a:pt x="9" y="6"/>
                      <a:pt x="9" y="6"/>
                    </a:cubicBezTo>
                    <a:cubicBezTo>
                      <a:pt x="6" y="11"/>
                      <a:pt x="6" y="11"/>
                      <a:pt x="6" y="11"/>
                    </a:cubicBezTo>
                    <a:moveTo>
                      <a:pt x="29" y="10"/>
                    </a:moveTo>
                    <a:cubicBezTo>
                      <a:pt x="29" y="9"/>
                      <a:pt x="29" y="9"/>
                      <a:pt x="29" y="9"/>
                    </a:cubicBezTo>
                    <a:cubicBezTo>
                      <a:pt x="29" y="8"/>
                      <a:pt x="29" y="7"/>
                      <a:pt x="29" y="6"/>
                    </a:cubicBezTo>
                    <a:cubicBezTo>
                      <a:pt x="29" y="6"/>
                      <a:pt x="30" y="7"/>
                      <a:pt x="30" y="7"/>
                    </a:cubicBezTo>
                    <a:cubicBezTo>
                      <a:pt x="30" y="8"/>
                      <a:pt x="30" y="9"/>
                      <a:pt x="29" y="10"/>
                    </a:cubicBezTo>
                    <a:moveTo>
                      <a:pt x="7" y="15"/>
                    </a:moveTo>
                    <a:cubicBezTo>
                      <a:pt x="6" y="14"/>
                      <a:pt x="6" y="14"/>
                      <a:pt x="6" y="13"/>
                    </a:cubicBezTo>
                    <a:cubicBezTo>
                      <a:pt x="6" y="13"/>
                      <a:pt x="6" y="13"/>
                      <a:pt x="6" y="12"/>
                    </a:cubicBezTo>
                    <a:cubicBezTo>
                      <a:pt x="10" y="7"/>
                      <a:pt x="10" y="7"/>
                      <a:pt x="10" y="7"/>
                    </a:cubicBezTo>
                    <a:cubicBezTo>
                      <a:pt x="10" y="6"/>
                      <a:pt x="10" y="6"/>
                      <a:pt x="10" y="6"/>
                    </a:cubicBezTo>
                    <a:cubicBezTo>
                      <a:pt x="11" y="6"/>
                      <a:pt x="12" y="5"/>
                      <a:pt x="13" y="5"/>
                    </a:cubicBezTo>
                    <a:cubicBezTo>
                      <a:pt x="13" y="5"/>
                      <a:pt x="13" y="5"/>
                      <a:pt x="13" y="5"/>
                    </a:cubicBezTo>
                    <a:cubicBezTo>
                      <a:pt x="14" y="6"/>
                      <a:pt x="14" y="6"/>
                      <a:pt x="14" y="6"/>
                    </a:cubicBezTo>
                    <a:cubicBezTo>
                      <a:pt x="14" y="6"/>
                      <a:pt x="12" y="7"/>
                      <a:pt x="12" y="7"/>
                    </a:cubicBezTo>
                    <a:cubicBezTo>
                      <a:pt x="12" y="7"/>
                      <a:pt x="12" y="7"/>
                      <a:pt x="12" y="7"/>
                    </a:cubicBezTo>
                    <a:cubicBezTo>
                      <a:pt x="12" y="7"/>
                      <a:pt x="12" y="7"/>
                      <a:pt x="12" y="7"/>
                    </a:cubicBezTo>
                    <a:cubicBezTo>
                      <a:pt x="11" y="7"/>
                      <a:pt x="11" y="7"/>
                      <a:pt x="11" y="7"/>
                    </a:cubicBezTo>
                    <a:cubicBezTo>
                      <a:pt x="11" y="9"/>
                      <a:pt x="10" y="10"/>
                      <a:pt x="9" y="12"/>
                    </a:cubicBezTo>
                    <a:cubicBezTo>
                      <a:pt x="8" y="13"/>
                      <a:pt x="7" y="14"/>
                      <a:pt x="7" y="15"/>
                    </a:cubicBezTo>
                    <a:moveTo>
                      <a:pt x="28" y="8"/>
                    </a:moveTo>
                    <a:cubicBezTo>
                      <a:pt x="28" y="8"/>
                      <a:pt x="28" y="8"/>
                      <a:pt x="28" y="8"/>
                    </a:cubicBezTo>
                    <a:cubicBezTo>
                      <a:pt x="28" y="7"/>
                      <a:pt x="28" y="7"/>
                      <a:pt x="28" y="7"/>
                    </a:cubicBezTo>
                    <a:cubicBezTo>
                      <a:pt x="28" y="6"/>
                      <a:pt x="28" y="5"/>
                      <a:pt x="28" y="5"/>
                    </a:cubicBezTo>
                    <a:cubicBezTo>
                      <a:pt x="28" y="5"/>
                      <a:pt x="29" y="5"/>
                      <a:pt x="29" y="6"/>
                    </a:cubicBezTo>
                    <a:cubicBezTo>
                      <a:pt x="29" y="6"/>
                      <a:pt x="29" y="6"/>
                      <a:pt x="29" y="6"/>
                    </a:cubicBezTo>
                    <a:cubicBezTo>
                      <a:pt x="29" y="6"/>
                      <a:pt x="28" y="7"/>
                      <a:pt x="28" y="8"/>
                    </a:cubicBezTo>
                    <a:moveTo>
                      <a:pt x="9" y="5"/>
                    </a:moveTo>
                    <a:cubicBezTo>
                      <a:pt x="10" y="5"/>
                      <a:pt x="11" y="5"/>
                      <a:pt x="11" y="4"/>
                    </a:cubicBezTo>
                    <a:cubicBezTo>
                      <a:pt x="13" y="3"/>
                      <a:pt x="14" y="3"/>
                      <a:pt x="16" y="3"/>
                    </a:cubicBezTo>
                    <a:cubicBezTo>
                      <a:pt x="17" y="3"/>
                      <a:pt x="18" y="3"/>
                      <a:pt x="20" y="4"/>
                    </a:cubicBezTo>
                    <a:cubicBezTo>
                      <a:pt x="19" y="4"/>
                      <a:pt x="19" y="4"/>
                      <a:pt x="19"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0" y="4"/>
                      <a:pt x="20" y="4"/>
                      <a:pt x="20" y="4"/>
                    </a:cubicBezTo>
                    <a:cubicBezTo>
                      <a:pt x="21" y="4"/>
                      <a:pt x="21" y="4"/>
                      <a:pt x="22" y="5"/>
                    </a:cubicBezTo>
                    <a:cubicBezTo>
                      <a:pt x="22" y="5"/>
                      <a:pt x="23" y="5"/>
                      <a:pt x="23" y="5"/>
                    </a:cubicBezTo>
                    <a:cubicBezTo>
                      <a:pt x="23" y="6"/>
                      <a:pt x="23" y="6"/>
                      <a:pt x="23" y="6"/>
                    </a:cubicBezTo>
                    <a:cubicBezTo>
                      <a:pt x="24" y="6"/>
                      <a:pt x="24" y="6"/>
                      <a:pt x="24" y="6"/>
                    </a:cubicBezTo>
                    <a:cubicBezTo>
                      <a:pt x="24" y="5"/>
                      <a:pt x="24" y="5"/>
                      <a:pt x="24" y="5"/>
                    </a:cubicBezTo>
                    <a:cubicBezTo>
                      <a:pt x="24" y="5"/>
                      <a:pt x="25" y="4"/>
                      <a:pt x="26" y="4"/>
                    </a:cubicBezTo>
                    <a:cubicBezTo>
                      <a:pt x="26" y="4"/>
                      <a:pt x="26" y="4"/>
                      <a:pt x="26" y="4"/>
                    </a:cubicBezTo>
                    <a:cubicBezTo>
                      <a:pt x="27" y="4"/>
                      <a:pt x="27" y="4"/>
                      <a:pt x="27" y="4"/>
                    </a:cubicBezTo>
                    <a:cubicBezTo>
                      <a:pt x="27" y="5"/>
                      <a:pt x="27" y="5"/>
                      <a:pt x="27" y="5"/>
                    </a:cubicBezTo>
                    <a:cubicBezTo>
                      <a:pt x="27" y="5"/>
                      <a:pt x="27" y="6"/>
                      <a:pt x="27" y="7"/>
                    </a:cubicBezTo>
                    <a:cubicBezTo>
                      <a:pt x="27" y="7"/>
                      <a:pt x="27" y="7"/>
                      <a:pt x="27" y="7"/>
                    </a:cubicBezTo>
                    <a:cubicBezTo>
                      <a:pt x="27" y="7"/>
                      <a:pt x="27" y="8"/>
                      <a:pt x="27" y="8"/>
                    </a:cubicBezTo>
                    <a:cubicBezTo>
                      <a:pt x="28" y="9"/>
                      <a:pt x="28" y="10"/>
                      <a:pt x="29" y="11"/>
                    </a:cubicBezTo>
                    <a:cubicBezTo>
                      <a:pt x="29" y="11"/>
                      <a:pt x="29" y="11"/>
                      <a:pt x="29" y="11"/>
                    </a:cubicBezTo>
                    <a:cubicBezTo>
                      <a:pt x="29" y="11"/>
                      <a:pt x="29" y="11"/>
                      <a:pt x="29" y="11"/>
                    </a:cubicBezTo>
                    <a:cubicBezTo>
                      <a:pt x="29" y="11"/>
                      <a:pt x="29" y="11"/>
                      <a:pt x="29" y="11"/>
                    </a:cubicBezTo>
                    <a:cubicBezTo>
                      <a:pt x="29" y="11"/>
                      <a:pt x="29" y="11"/>
                      <a:pt x="29" y="11"/>
                    </a:cubicBezTo>
                    <a:cubicBezTo>
                      <a:pt x="30" y="11"/>
                      <a:pt x="30" y="11"/>
                      <a:pt x="30" y="11"/>
                    </a:cubicBezTo>
                    <a:cubicBezTo>
                      <a:pt x="30" y="11"/>
                      <a:pt x="30" y="11"/>
                      <a:pt x="31" y="10"/>
                    </a:cubicBezTo>
                    <a:cubicBezTo>
                      <a:pt x="31" y="10"/>
                      <a:pt x="31" y="10"/>
                      <a:pt x="31" y="10"/>
                    </a:cubicBezTo>
                    <a:cubicBezTo>
                      <a:pt x="31" y="10"/>
                      <a:pt x="32" y="11"/>
                      <a:pt x="32" y="11"/>
                    </a:cubicBezTo>
                    <a:cubicBezTo>
                      <a:pt x="32" y="12"/>
                      <a:pt x="32" y="12"/>
                      <a:pt x="32" y="12"/>
                    </a:cubicBezTo>
                    <a:cubicBezTo>
                      <a:pt x="33" y="12"/>
                      <a:pt x="33" y="12"/>
                      <a:pt x="33" y="12"/>
                    </a:cubicBezTo>
                    <a:cubicBezTo>
                      <a:pt x="33" y="12"/>
                      <a:pt x="33" y="12"/>
                      <a:pt x="33" y="13"/>
                    </a:cubicBezTo>
                    <a:cubicBezTo>
                      <a:pt x="33" y="13"/>
                      <a:pt x="32" y="13"/>
                      <a:pt x="32" y="13"/>
                    </a:cubicBezTo>
                    <a:cubicBezTo>
                      <a:pt x="32" y="13"/>
                      <a:pt x="32" y="13"/>
                      <a:pt x="32" y="13"/>
                    </a:cubicBezTo>
                    <a:cubicBezTo>
                      <a:pt x="31" y="13"/>
                      <a:pt x="31" y="13"/>
                      <a:pt x="31" y="13"/>
                    </a:cubicBezTo>
                    <a:cubicBezTo>
                      <a:pt x="31" y="13"/>
                      <a:pt x="31" y="13"/>
                      <a:pt x="31" y="13"/>
                    </a:cubicBezTo>
                    <a:cubicBezTo>
                      <a:pt x="30" y="13"/>
                      <a:pt x="29" y="14"/>
                      <a:pt x="28" y="15"/>
                    </a:cubicBezTo>
                    <a:cubicBezTo>
                      <a:pt x="28" y="16"/>
                      <a:pt x="27" y="19"/>
                      <a:pt x="28" y="21"/>
                    </a:cubicBezTo>
                    <a:cubicBezTo>
                      <a:pt x="29" y="21"/>
                      <a:pt x="29" y="21"/>
                      <a:pt x="30" y="21"/>
                    </a:cubicBezTo>
                    <a:cubicBezTo>
                      <a:pt x="30" y="21"/>
                      <a:pt x="30" y="21"/>
                      <a:pt x="30" y="21"/>
                    </a:cubicBezTo>
                    <a:cubicBezTo>
                      <a:pt x="31" y="21"/>
                      <a:pt x="31" y="21"/>
                      <a:pt x="31" y="21"/>
                    </a:cubicBezTo>
                    <a:cubicBezTo>
                      <a:pt x="31" y="21"/>
                      <a:pt x="31" y="21"/>
                      <a:pt x="31" y="21"/>
                    </a:cubicBezTo>
                    <a:cubicBezTo>
                      <a:pt x="32" y="21"/>
                      <a:pt x="32" y="21"/>
                      <a:pt x="32" y="21"/>
                    </a:cubicBezTo>
                    <a:cubicBezTo>
                      <a:pt x="32" y="21"/>
                      <a:pt x="32" y="22"/>
                      <a:pt x="31" y="25"/>
                    </a:cubicBezTo>
                    <a:cubicBezTo>
                      <a:pt x="31" y="25"/>
                      <a:pt x="31" y="25"/>
                      <a:pt x="31" y="25"/>
                    </a:cubicBezTo>
                    <a:cubicBezTo>
                      <a:pt x="31" y="25"/>
                      <a:pt x="31" y="25"/>
                      <a:pt x="31" y="25"/>
                    </a:cubicBezTo>
                    <a:cubicBezTo>
                      <a:pt x="31" y="25"/>
                      <a:pt x="31" y="25"/>
                      <a:pt x="31" y="25"/>
                    </a:cubicBezTo>
                    <a:cubicBezTo>
                      <a:pt x="30" y="28"/>
                      <a:pt x="27" y="30"/>
                      <a:pt x="25" y="31"/>
                    </a:cubicBezTo>
                    <a:cubicBezTo>
                      <a:pt x="26" y="30"/>
                      <a:pt x="27" y="28"/>
                      <a:pt x="27" y="27"/>
                    </a:cubicBezTo>
                    <a:cubicBezTo>
                      <a:pt x="27" y="26"/>
                      <a:pt x="26" y="25"/>
                      <a:pt x="26" y="24"/>
                    </a:cubicBezTo>
                    <a:cubicBezTo>
                      <a:pt x="25" y="24"/>
                      <a:pt x="25" y="24"/>
                      <a:pt x="25" y="24"/>
                    </a:cubicBezTo>
                    <a:cubicBezTo>
                      <a:pt x="25" y="24"/>
                      <a:pt x="25" y="24"/>
                      <a:pt x="25" y="24"/>
                    </a:cubicBezTo>
                    <a:cubicBezTo>
                      <a:pt x="24" y="24"/>
                      <a:pt x="24" y="24"/>
                      <a:pt x="24" y="24"/>
                    </a:cubicBezTo>
                    <a:cubicBezTo>
                      <a:pt x="24" y="24"/>
                      <a:pt x="23" y="24"/>
                      <a:pt x="23" y="24"/>
                    </a:cubicBezTo>
                    <a:cubicBezTo>
                      <a:pt x="22" y="24"/>
                      <a:pt x="22" y="24"/>
                      <a:pt x="22" y="24"/>
                    </a:cubicBezTo>
                    <a:cubicBezTo>
                      <a:pt x="21" y="22"/>
                      <a:pt x="18" y="21"/>
                      <a:pt x="16" y="21"/>
                    </a:cubicBezTo>
                    <a:cubicBezTo>
                      <a:pt x="16" y="21"/>
                      <a:pt x="16" y="21"/>
                      <a:pt x="16" y="21"/>
                    </a:cubicBezTo>
                    <a:cubicBezTo>
                      <a:pt x="16" y="20"/>
                      <a:pt x="16" y="20"/>
                      <a:pt x="15" y="20"/>
                    </a:cubicBezTo>
                    <a:cubicBezTo>
                      <a:pt x="15" y="20"/>
                      <a:pt x="15" y="20"/>
                      <a:pt x="15" y="20"/>
                    </a:cubicBezTo>
                    <a:cubicBezTo>
                      <a:pt x="15" y="20"/>
                      <a:pt x="15" y="20"/>
                      <a:pt x="15" y="20"/>
                    </a:cubicBezTo>
                    <a:cubicBezTo>
                      <a:pt x="14" y="19"/>
                      <a:pt x="14" y="19"/>
                      <a:pt x="14" y="19"/>
                    </a:cubicBezTo>
                    <a:cubicBezTo>
                      <a:pt x="14" y="19"/>
                      <a:pt x="14" y="18"/>
                      <a:pt x="14" y="18"/>
                    </a:cubicBezTo>
                    <a:cubicBezTo>
                      <a:pt x="14" y="18"/>
                      <a:pt x="14" y="18"/>
                      <a:pt x="14" y="18"/>
                    </a:cubicBezTo>
                    <a:cubicBezTo>
                      <a:pt x="15" y="18"/>
                      <a:pt x="15" y="18"/>
                      <a:pt x="15" y="17"/>
                    </a:cubicBezTo>
                    <a:cubicBezTo>
                      <a:pt x="16" y="17"/>
                      <a:pt x="16" y="15"/>
                      <a:pt x="17" y="15"/>
                    </a:cubicBezTo>
                    <a:cubicBezTo>
                      <a:pt x="17" y="14"/>
                      <a:pt x="18" y="13"/>
                      <a:pt x="18" y="13"/>
                    </a:cubicBezTo>
                    <a:cubicBezTo>
                      <a:pt x="18" y="13"/>
                      <a:pt x="18" y="13"/>
                      <a:pt x="18" y="13"/>
                    </a:cubicBezTo>
                    <a:cubicBezTo>
                      <a:pt x="19" y="13"/>
                      <a:pt x="20" y="13"/>
                      <a:pt x="20" y="13"/>
                    </a:cubicBezTo>
                    <a:cubicBezTo>
                      <a:pt x="20" y="13"/>
                      <a:pt x="20" y="13"/>
                      <a:pt x="20" y="13"/>
                    </a:cubicBezTo>
                    <a:cubicBezTo>
                      <a:pt x="21" y="13"/>
                      <a:pt x="21" y="13"/>
                      <a:pt x="21" y="12"/>
                    </a:cubicBezTo>
                    <a:cubicBezTo>
                      <a:pt x="21" y="12"/>
                      <a:pt x="21" y="12"/>
                      <a:pt x="21" y="12"/>
                    </a:cubicBezTo>
                    <a:cubicBezTo>
                      <a:pt x="21" y="11"/>
                      <a:pt x="21" y="11"/>
                      <a:pt x="22" y="10"/>
                    </a:cubicBezTo>
                    <a:cubicBezTo>
                      <a:pt x="22" y="10"/>
                      <a:pt x="22" y="10"/>
                      <a:pt x="22" y="10"/>
                    </a:cubicBezTo>
                    <a:cubicBezTo>
                      <a:pt x="22" y="10"/>
                      <a:pt x="22" y="9"/>
                      <a:pt x="22" y="9"/>
                    </a:cubicBezTo>
                    <a:cubicBezTo>
                      <a:pt x="21" y="8"/>
                      <a:pt x="21" y="8"/>
                      <a:pt x="21" y="8"/>
                    </a:cubicBezTo>
                    <a:cubicBezTo>
                      <a:pt x="21" y="8"/>
                      <a:pt x="21" y="8"/>
                      <a:pt x="21" y="8"/>
                    </a:cubicBezTo>
                    <a:cubicBezTo>
                      <a:pt x="21" y="8"/>
                      <a:pt x="21" y="8"/>
                      <a:pt x="21" y="8"/>
                    </a:cubicBezTo>
                    <a:cubicBezTo>
                      <a:pt x="20" y="7"/>
                      <a:pt x="19" y="7"/>
                      <a:pt x="18" y="7"/>
                    </a:cubicBezTo>
                    <a:cubicBezTo>
                      <a:pt x="18" y="6"/>
                      <a:pt x="18" y="6"/>
                      <a:pt x="18" y="6"/>
                    </a:cubicBezTo>
                    <a:cubicBezTo>
                      <a:pt x="17" y="6"/>
                      <a:pt x="17" y="6"/>
                      <a:pt x="17" y="6"/>
                    </a:cubicBezTo>
                    <a:cubicBezTo>
                      <a:pt x="17" y="6"/>
                      <a:pt x="16" y="6"/>
                      <a:pt x="16" y="6"/>
                    </a:cubicBezTo>
                    <a:cubicBezTo>
                      <a:pt x="15" y="6"/>
                      <a:pt x="15" y="6"/>
                      <a:pt x="15" y="6"/>
                    </a:cubicBezTo>
                    <a:cubicBezTo>
                      <a:pt x="15" y="6"/>
                      <a:pt x="15" y="6"/>
                      <a:pt x="15" y="6"/>
                    </a:cubicBezTo>
                    <a:cubicBezTo>
                      <a:pt x="15" y="5"/>
                      <a:pt x="15" y="5"/>
                      <a:pt x="15" y="5"/>
                    </a:cubicBezTo>
                    <a:cubicBezTo>
                      <a:pt x="14" y="5"/>
                      <a:pt x="14" y="5"/>
                      <a:pt x="14" y="5"/>
                    </a:cubicBezTo>
                    <a:cubicBezTo>
                      <a:pt x="14" y="4"/>
                      <a:pt x="14" y="4"/>
                      <a:pt x="14" y="4"/>
                    </a:cubicBezTo>
                    <a:cubicBezTo>
                      <a:pt x="13" y="4"/>
                      <a:pt x="13" y="4"/>
                      <a:pt x="13" y="4"/>
                    </a:cubicBezTo>
                    <a:cubicBezTo>
                      <a:pt x="12" y="4"/>
                      <a:pt x="12" y="4"/>
                      <a:pt x="12" y="4"/>
                    </a:cubicBezTo>
                    <a:cubicBezTo>
                      <a:pt x="12" y="5"/>
                      <a:pt x="10" y="5"/>
                      <a:pt x="9" y="5"/>
                    </a:cubicBezTo>
                    <a:cubicBezTo>
                      <a:pt x="8" y="5"/>
                      <a:pt x="6" y="7"/>
                      <a:pt x="5" y="10"/>
                    </a:cubicBezTo>
                    <a:cubicBezTo>
                      <a:pt x="5" y="10"/>
                      <a:pt x="5" y="10"/>
                      <a:pt x="5" y="10"/>
                    </a:cubicBezTo>
                    <a:cubicBezTo>
                      <a:pt x="4" y="11"/>
                      <a:pt x="5" y="11"/>
                      <a:pt x="5" y="12"/>
                    </a:cubicBezTo>
                    <a:cubicBezTo>
                      <a:pt x="5" y="13"/>
                      <a:pt x="5" y="13"/>
                      <a:pt x="5" y="13"/>
                    </a:cubicBezTo>
                    <a:cubicBezTo>
                      <a:pt x="5" y="13"/>
                      <a:pt x="5" y="13"/>
                      <a:pt x="5" y="13"/>
                    </a:cubicBezTo>
                    <a:cubicBezTo>
                      <a:pt x="5" y="13"/>
                      <a:pt x="5" y="13"/>
                      <a:pt x="5" y="13"/>
                    </a:cubicBezTo>
                    <a:cubicBezTo>
                      <a:pt x="5" y="13"/>
                      <a:pt x="5" y="13"/>
                      <a:pt x="5" y="13"/>
                    </a:cubicBezTo>
                    <a:cubicBezTo>
                      <a:pt x="5" y="14"/>
                      <a:pt x="5" y="15"/>
                      <a:pt x="6" y="16"/>
                    </a:cubicBez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cubicBezTo>
                      <a:pt x="6" y="17"/>
                      <a:pt x="6" y="17"/>
                      <a:pt x="6" y="17"/>
                    </a:cubicBezTo>
                    <a:cubicBezTo>
                      <a:pt x="7" y="17"/>
                      <a:pt x="8" y="19"/>
                      <a:pt x="9" y="20"/>
                    </a:cubicBezTo>
                    <a:cubicBezTo>
                      <a:pt x="9" y="20"/>
                      <a:pt x="11" y="21"/>
                      <a:pt x="12" y="21"/>
                    </a:cubicBezTo>
                    <a:cubicBezTo>
                      <a:pt x="12" y="21"/>
                      <a:pt x="12" y="21"/>
                      <a:pt x="12" y="21"/>
                    </a:cubicBezTo>
                    <a:cubicBezTo>
                      <a:pt x="13" y="22"/>
                      <a:pt x="13" y="22"/>
                      <a:pt x="13" y="22"/>
                    </a:cubicBezTo>
                    <a:cubicBezTo>
                      <a:pt x="13" y="22"/>
                      <a:pt x="13" y="22"/>
                      <a:pt x="13" y="22"/>
                    </a:cubicBezTo>
                    <a:cubicBezTo>
                      <a:pt x="13" y="23"/>
                      <a:pt x="13" y="23"/>
                      <a:pt x="13" y="23"/>
                    </a:cubicBezTo>
                    <a:cubicBezTo>
                      <a:pt x="13" y="24"/>
                      <a:pt x="13" y="24"/>
                      <a:pt x="13" y="24"/>
                    </a:cubicBezTo>
                    <a:cubicBezTo>
                      <a:pt x="13" y="24"/>
                      <a:pt x="13" y="24"/>
                      <a:pt x="13" y="24"/>
                    </a:cubicBezTo>
                    <a:cubicBezTo>
                      <a:pt x="13" y="25"/>
                      <a:pt x="12" y="26"/>
                      <a:pt x="13" y="28"/>
                    </a:cubicBezTo>
                    <a:cubicBezTo>
                      <a:pt x="13" y="28"/>
                      <a:pt x="13" y="28"/>
                      <a:pt x="13" y="28"/>
                    </a:cubicBezTo>
                    <a:cubicBezTo>
                      <a:pt x="13" y="28"/>
                      <a:pt x="13" y="29"/>
                      <a:pt x="13" y="29"/>
                    </a:cubicBezTo>
                    <a:cubicBezTo>
                      <a:pt x="13" y="29"/>
                      <a:pt x="13" y="29"/>
                      <a:pt x="13" y="29"/>
                    </a:cubicBezTo>
                    <a:cubicBezTo>
                      <a:pt x="14" y="29"/>
                      <a:pt x="14" y="29"/>
                      <a:pt x="14" y="29"/>
                    </a:cubicBezTo>
                    <a:cubicBezTo>
                      <a:pt x="14" y="28"/>
                      <a:pt x="14" y="28"/>
                      <a:pt x="14" y="28"/>
                    </a:cubicBezTo>
                    <a:cubicBezTo>
                      <a:pt x="15" y="29"/>
                      <a:pt x="15" y="29"/>
                      <a:pt x="15" y="29"/>
                    </a:cubicBezTo>
                    <a:cubicBezTo>
                      <a:pt x="14" y="29"/>
                      <a:pt x="14" y="29"/>
                      <a:pt x="14" y="29"/>
                    </a:cubicBezTo>
                    <a:cubicBezTo>
                      <a:pt x="14" y="30"/>
                      <a:pt x="14" y="30"/>
                      <a:pt x="14" y="30"/>
                    </a:cubicBezTo>
                    <a:cubicBezTo>
                      <a:pt x="15" y="30"/>
                      <a:pt x="15" y="30"/>
                      <a:pt x="15" y="30"/>
                    </a:cubicBezTo>
                    <a:cubicBezTo>
                      <a:pt x="15" y="30"/>
                      <a:pt x="15" y="30"/>
                      <a:pt x="15" y="30"/>
                    </a:cubicBezTo>
                    <a:cubicBezTo>
                      <a:pt x="15" y="30"/>
                      <a:pt x="15" y="30"/>
                      <a:pt x="15" y="30"/>
                    </a:cubicBezTo>
                    <a:cubicBezTo>
                      <a:pt x="15" y="30"/>
                      <a:pt x="15" y="30"/>
                      <a:pt x="15" y="31"/>
                    </a:cubicBezTo>
                    <a:cubicBezTo>
                      <a:pt x="15" y="32"/>
                      <a:pt x="14" y="32"/>
                      <a:pt x="14" y="32"/>
                    </a:cubicBezTo>
                    <a:cubicBezTo>
                      <a:pt x="7" y="31"/>
                      <a:pt x="1" y="26"/>
                      <a:pt x="1" y="17"/>
                    </a:cubicBezTo>
                    <a:cubicBezTo>
                      <a:pt x="1" y="11"/>
                      <a:pt x="3" y="7"/>
                      <a:pt x="7" y="4"/>
                    </a:cubicBezTo>
                    <a:cubicBezTo>
                      <a:pt x="8" y="5"/>
                      <a:pt x="8" y="5"/>
                      <a:pt x="8" y="5"/>
                    </a:cubicBezTo>
                    <a:cubicBezTo>
                      <a:pt x="8" y="5"/>
                      <a:pt x="8" y="5"/>
                      <a:pt x="8" y="5"/>
                    </a:cubicBezTo>
                    <a:cubicBezTo>
                      <a:pt x="9" y="5"/>
                      <a:pt x="9" y="5"/>
                      <a:pt x="9" y="5"/>
                    </a:cubicBezTo>
                    <a:moveTo>
                      <a:pt x="23" y="4"/>
                    </a:moveTo>
                    <a:cubicBezTo>
                      <a:pt x="22" y="4"/>
                      <a:pt x="22" y="4"/>
                      <a:pt x="22" y="4"/>
                    </a:cubicBezTo>
                    <a:cubicBezTo>
                      <a:pt x="23" y="3"/>
                      <a:pt x="23" y="3"/>
                      <a:pt x="23" y="2"/>
                    </a:cubicBezTo>
                    <a:cubicBezTo>
                      <a:pt x="24" y="3"/>
                      <a:pt x="24" y="3"/>
                      <a:pt x="25" y="3"/>
                    </a:cubicBezTo>
                    <a:cubicBezTo>
                      <a:pt x="24" y="3"/>
                      <a:pt x="24" y="4"/>
                      <a:pt x="23" y="4"/>
                    </a:cubicBezTo>
                    <a:moveTo>
                      <a:pt x="9" y="4"/>
                    </a:moveTo>
                    <a:cubicBezTo>
                      <a:pt x="9" y="4"/>
                      <a:pt x="9" y="4"/>
                      <a:pt x="9" y="4"/>
                    </a:cubicBezTo>
                    <a:cubicBezTo>
                      <a:pt x="8" y="4"/>
                      <a:pt x="8" y="4"/>
                      <a:pt x="8" y="4"/>
                    </a:cubicBezTo>
                    <a:cubicBezTo>
                      <a:pt x="9" y="3"/>
                      <a:pt x="10" y="3"/>
                      <a:pt x="11" y="2"/>
                    </a:cubicBezTo>
                    <a:cubicBezTo>
                      <a:pt x="11" y="3"/>
                      <a:pt x="11" y="3"/>
                      <a:pt x="11" y="3"/>
                    </a:cubicBezTo>
                    <a:cubicBezTo>
                      <a:pt x="11" y="3"/>
                      <a:pt x="11" y="3"/>
                      <a:pt x="11" y="3"/>
                    </a:cubicBezTo>
                    <a:cubicBezTo>
                      <a:pt x="10" y="4"/>
                      <a:pt x="10" y="4"/>
                      <a:pt x="9" y="4"/>
                    </a:cubicBezTo>
                    <a:moveTo>
                      <a:pt x="22" y="4"/>
                    </a:moveTo>
                    <a:cubicBezTo>
                      <a:pt x="21" y="3"/>
                      <a:pt x="21" y="3"/>
                      <a:pt x="21" y="3"/>
                    </a:cubicBezTo>
                    <a:cubicBezTo>
                      <a:pt x="21" y="3"/>
                      <a:pt x="21" y="3"/>
                      <a:pt x="21" y="3"/>
                    </a:cubicBezTo>
                    <a:cubicBezTo>
                      <a:pt x="21" y="3"/>
                      <a:pt x="21" y="3"/>
                      <a:pt x="21" y="3"/>
                    </a:cubicBezTo>
                    <a:cubicBezTo>
                      <a:pt x="21" y="2"/>
                      <a:pt x="21" y="2"/>
                      <a:pt x="21" y="2"/>
                    </a:cubicBezTo>
                    <a:cubicBezTo>
                      <a:pt x="22" y="2"/>
                      <a:pt x="22" y="2"/>
                      <a:pt x="23" y="2"/>
                    </a:cubicBezTo>
                    <a:cubicBezTo>
                      <a:pt x="22" y="3"/>
                      <a:pt x="22" y="3"/>
                      <a:pt x="22" y="4"/>
                    </a:cubicBezTo>
                    <a:moveTo>
                      <a:pt x="12" y="3"/>
                    </a:moveTo>
                    <a:cubicBezTo>
                      <a:pt x="12" y="2"/>
                      <a:pt x="12" y="2"/>
                      <a:pt x="12" y="2"/>
                    </a:cubicBezTo>
                    <a:cubicBezTo>
                      <a:pt x="12" y="2"/>
                      <a:pt x="13" y="2"/>
                      <a:pt x="14" y="1"/>
                    </a:cubicBezTo>
                    <a:cubicBezTo>
                      <a:pt x="14" y="2"/>
                      <a:pt x="14" y="2"/>
                      <a:pt x="14" y="2"/>
                    </a:cubicBezTo>
                    <a:cubicBezTo>
                      <a:pt x="14" y="2"/>
                      <a:pt x="14" y="2"/>
                      <a:pt x="14" y="2"/>
                    </a:cubicBezTo>
                    <a:cubicBezTo>
                      <a:pt x="13" y="2"/>
                      <a:pt x="12" y="2"/>
                      <a:pt x="12" y="3"/>
                    </a:cubicBezTo>
                    <a:moveTo>
                      <a:pt x="20" y="3"/>
                    </a:moveTo>
                    <a:cubicBezTo>
                      <a:pt x="19" y="2"/>
                      <a:pt x="19" y="2"/>
                      <a:pt x="18" y="2"/>
                    </a:cubicBezTo>
                    <a:cubicBezTo>
                      <a:pt x="18" y="1"/>
                      <a:pt x="18" y="1"/>
                      <a:pt x="18" y="1"/>
                    </a:cubicBezTo>
                    <a:cubicBezTo>
                      <a:pt x="19" y="1"/>
                      <a:pt x="20" y="1"/>
                      <a:pt x="20" y="2"/>
                    </a:cubicBezTo>
                    <a:cubicBezTo>
                      <a:pt x="21" y="2"/>
                      <a:pt x="21" y="2"/>
                      <a:pt x="21" y="2"/>
                    </a:cubicBezTo>
                    <a:cubicBezTo>
                      <a:pt x="20" y="3"/>
                      <a:pt x="20" y="3"/>
                      <a:pt x="20" y="3"/>
                    </a:cubicBezTo>
                    <a:moveTo>
                      <a:pt x="15" y="2"/>
                    </a:moveTo>
                    <a:cubicBezTo>
                      <a:pt x="15" y="1"/>
                      <a:pt x="15" y="1"/>
                      <a:pt x="15" y="1"/>
                    </a:cubicBezTo>
                    <a:cubicBezTo>
                      <a:pt x="15" y="1"/>
                      <a:pt x="16" y="1"/>
                      <a:pt x="17" y="1"/>
                    </a:cubicBezTo>
                    <a:cubicBezTo>
                      <a:pt x="17" y="1"/>
                      <a:pt x="17" y="1"/>
                      <a:pt x="18" y="1"/>
                    </a:cubicBezTo>
                    <a:cubicBezTo>
                      <a:pt x="17" y="2"/>
                      <a:pt x="17" y="2"/>
                      <a:pt x="17" y="2"/>
                    </a:cubicBezTo>
                    <a:cubicBezTo>
                      <a:pt x="17" y="2"/>
                      <a:pt x="16" y="2"/>
                      <a:pt x="16" y="2"/>
                    </a:cubicBezTo>
                    <a:cubicBezTo>
                      <a:pt x="15" y="2"/>
                      <a:pt x="15" y="2"/>
                      <a:pt x="15" y="2"/>
                    </a:cubicBezTo>
                    <a:moveTo>
                      <a:pt x="17" y="0"/>
                    </a:moveTo>
                    <a:cubicBezTo>
                      <a:pt x="17" y="0"/>
                      <a:pt x="17" y="0"/>
                      <a:pt x="17" y="0"/>
                    </a:cubicBezTo>
                    <a:cubicBezTo>
                      <a:pt x="17" y="0"/>
                      <a:pt x="17" y="0"/>
                      <a:pt x="17" y="0"/>
                    </a:cubicBezTo>
                    <a:cubicBezTo>
                      <a:pt x="13" y="0"/>
                      <a:pt x="10" y="1"/>
                      <a:pt x="6" y="3"/>
                    </a:cubicBezTo>
                    <a:cubicBezTo>
                      <a:pt x="6" y="4"/>
                      <a:pt x="6" y="4"/>
                      <a:pt x="6" y="4"/>
                    </a:cubicBezTo>
                    <a:cubicBezTo>
                      <a:pt x="5" y="4"/>
                      <a:pt x="5" y="4"/>
                      <a:pt x="5" y="4"/>
                    </a:cubicBezTo>
                    <a:cubicBezTo>
                      <a:pt x="2" y="7"/>
                      <a:pt x="0" y="12"/>
                      <a:pt x="0" y="17"/>
                    </a:cubicBezTo>
                    <a:cubicBezTo>
                      <a:pt x="0" y="27"/>
                      <a:pt x="7" y="33"/>
                      <a:pt x="15" y="33"/>
                    </a:cubicBezTo>
                    <a:cubicBezTo>
                      <a:pt x="15" y="34"/>
                      <a:pt x="15" y="34"/>
                      <a:pt x="15" y="34"/>
                    </a:cubicBezTo>
                    <a:cubicBezTo>
                      <a:pt x="15" y="34"/>
                      <a:pt x="16" y="34"/>
                      <a:pt x="17" y="34"/>
                    </a:cubicBezTo>
                    <a:cubicBezTo>
                      <a:pt x="21" y="34"/>
                      <a:pt x="22" y="33"/>
                      <a:pt x="22" y="33"/>
                    </a:cubicBezTo>
                    <a:cubicBezTo>
                      <a:pt x="25" y="32"/>
                      <a:pt x="27" y="31"/>
                      <a:pt x="29" y="29"/>
                    </a:cubicBezTo>
                    <a:cubicBezTo>
                      <a:pt x="31" y="27"/>
                      <a:pt x="33" y="25"/>
                      <a:pt x="34" y="22"/>
                    </a:cubicBezTo>
                    <a:cubicBezTo>
                      <a:pt x="34" y="21"/>
                      <a:pt x="34" y="21"/>
                      <a:pt x="34" y="21"/>
                    </a:cubicBezTo>
                    <a:cubicBezTo>
                      <a:pt x="34" y="21"/>
                      <a:pt x="34" y="21"/>
                      <a:pt x="34" y="20"/>
                    </a:cubicBezTo>
                    <a:cubicBezTo>
                      <a:pt x="34" y="19"/>
                      <a:pt x="35" y="18"/>
                      <a:pt x="34" y="17"/>
                    </a:cubicBezTo>
                    <a:cubicBezTo>
                      <a:pt x="34" y="17"/>
                      <a:pt x="34" y="17"/>
                      <a:pt x="34" y="17"/>
                    </a:cubicBezTo>
                    <a:cubicBezTo>
                      <a:pt x="34" y="12"/>
                      <a:pt x="33" y="8"/>
                      <a:pt x="30" y="5"/>
                    </a:cubicBezTo>
                    <a:cubicBezTo>
                      <a:pt x="29" y="4"/>
                      <a:pt x="29" y="4"/>
                      <a:pt x="29" y="4"/>
                    </a:cubicBezTo>
                    <a:cubicBezTo>
                      <a:pt x="29" y="4"/>
                      <a:pt x="29" y="4"/>
                      <a:pt x="29" y="4"/>
                    </a:cubicBezTo>
                    <a:cubicBezTo>
                      <a:pt x="29" y="4"/>
                      <a:pt x="29" y="4"/>
                      <a:pt x="29" y="4"/>
                    </a:cubicBezTo>
                    <a:cubicBezTo>
                      <a:pt x="28" y="4"/>
                      <a:pt x="28" y="4"/>
                      <a:pt x="28" y="4"/>
                    </a:cubicBezTo>
                    <a:cubicBezTo>
                      <a:pt x="25" y="1"/>
                      <a:pt x="21"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6" name="Freeform 22"/>
              <p:cNvSpPr>
                <a:spLocks noEditPoints="1"/>
              </p:cNvSpPr>
              <p:nvPr/>
            </p:nvSpPr>
            <p:spPr bwMode="auto">
              <a:xfrm>
                <a:off x="3706" y="1963"/>
                <a:ext cx="38" cy="38"/>
              </a:xfrm>
              <a:custGeom>
                <a:avLst/>
                <a:gdLst>
                  <a:gd name="T0" fmla="*/ 8 w 16"/>
                  <a:gd name="T1" fmla="*/ 15 h 16"/>
                  <a:gd name="T2" fmla="*/ 2 w 16"/>
                  <a:gd name="T3" fmla="*/ 6 h 16"/>
                  <a:gd name="T4" fmla="*/ 8 w 16"/>
                  <a:gd name="T5" fmla="*/ 1 h 16"/>
                  <a:gd name="T6" fmla="*/ 14 w 16"/>
                  <a:gd name="T7" fmla="*/ 10 h 16"/>
                  <a:gd name="T8" fmla="*/ 8 w 16"/>
                  <a:gd name="T9" fmla="*/ 15 h 16"/>
                  <a:gd name="T10" fmla="*/ 8 w 16"/>
                  <a:gd name="T11" fmla="*/ 0 h 16"/>
                  <a:gd name="T12" fmla="*/ 1 w 16"/>
                  <a:gd name="T13" fmla="*/ 6 h 16"/>
                  <a:gd name="T14" fmla="*/ 2 w 16"/>
                  <a:gd name="T15" fmla="*/ 12 h 16"/>
                  <a:gd name="T16" fmla="*/ 8 w 16"/>
                  <a:gd name="T17" fmla="*/ 16 h 16"/>
                  <a:gd name="T18" fmla="*/ 15 w 16"/>
                  <a:gd name="T19" fmla="*/ 10 h 16"/>
                  <a:gd name="T20" fmla="*/ 14 w 16"/>
                  <a:gd name="T21" fmla="*/ 4 h 16"/>
                  <a:gd name="T22" fmla="*/ 8 w 16"/>
                  <a:gd name="T2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6" h="16">
                    <a:moveTo>
                      <a:pt x="8" y="15"/>
                    </a:moveTo>
                    <a:cubicBezTo>
                      <a:pt x="4" y="15"/>
                      <a:pt x="0" y="11"/>
                      <a:pt x="2" y="6"/>
                    </a:cubicBezTo>
                    <a:cubicBezTo>
                      <a:pt x="3" y="3"/>
                      <a:pt x="5" y="1"/>
                      <a:pt x="8" y="1"/>
                    </a:cubicBezTo>
                    <a:cubicBezTo>
                      <a:pt x="12" y="1"/>
                      <a:pt x="16" y="5"/>
                      <a:pt x="14" y="10"/>
                    </a:cubicBezTo>
                    <a:cubicBezTo>
                      <a:pt x="13" y="13"/>
                      <a:pt x="11" y="15"/>
                      <a:pt x="8" y="15"/>
                    </a:cubicBezTo>
                    <a:moveTo>
                      <a:pt x="8" y="0"/>
                    </a:moveTo>
                    <a:cubicBezTo>
                      <a:pt x="4" y="0"/>
                      <a:pt x="2" y="2"/>
                      <a:pt x="1" y="6"/>
                    </a:cubicBezTo>
                    <a:cubicBezTo>
                      <a:pt x="0" y="8"/>
                      <a:pt x="0" y="11"/>
                      <a:pt x="2" y="12"/>
                    </a:cubicBezTo>
                    <a:cubicBezTo>
                      <a:pt x="3" y="14"/>
                      <a:pt x="5" y="16"/>
                      <a:pt x="8" y="16"/>
                    </a:cubicBezTo>
                    <a:cubicBezTo>
                      <a:pt x="11" y="16"/>
                      <a:pt x="14" y="14"/>
                      <a:pt x="15" y="10"/>
                    </a:cubicBezTo>
                    <a:cubicBezTo>
                      <a:pt x="16" y="8"/>
                      <a:pt x="15" y="6"/>
                      <a:pt x="14" y="4"/>
                    </a:cubicBezTo>
                    <a:cubicBezTo>
                      <a:pt x="13" y="2"/>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7" name="Freeform 23"/>
              <p:cNvSpPr>
                <a:spLocks noEditPoints="1"/>
              </p:cNvSpPr>
              <p:nvPr/>
            </p:nvSpPr>
            <p:spPr bwMode="auto">
              <a:xfrm>
                <a:off x="3694" y="1958"/>
                <a:ext cx="57" cy="76"/>
              </a:xfrm>
              <a:custGeom>
                <a:avLst/>
                <a:gdLst>
                  <a:gd name="T0" fmla="*/ 1 w 24"/>
                  <a:gd name="T1" fmla="*/ 30 h 32"/>
                  <a:gd name="T2" fmla="*/ 2 w 24"/>
                  <a:gd name="T3" fmla="*/ 30 h 32"/>
                  <a:gd name="T4" fmla="*/ 0 w 24"/>
                  <a:gd name="T5" fmla="*/ 29 h 32"/>
                  <a:gd name="T6" fmla="*/ 1 w 24"/>
                  <a:gd name="T7" fmla="*/ 29 h 32"/>
                  <a:gd name="T8" fmla="*/ 1 w 24"/>
                  <a:gd name="T9" fmla="*/ 29 h 32"/>
                  <a:gd name="T10" fmla="*/ 5 w 24"/>
                  <a:gd name="T11" fmla="*/ 22 h 32"/>
                  <a:gd name="T12" fmla="*/ 6 w 24"/>
                  <a:gd name="T13" fmla="*/ 23 h 32"/>
                  <a:gd name="T14" fmla="*/ 6 w 24"/>
                  <a:gd name="T15" fmla="*/ 23 h 32"/>
                  <a:gd name="T16" fmla="*/ 7 w 24"/>
                  <a:gd name="T17" fmla="*/ 23 h 32"/>
                  <a:gd name="T18" fmla="*/ 7 w 24"/>
                  <a:gd name="T19" fmla="*/ 24 h 32"/>
                  <a:gd name="T20" fmla="*/ 5 w 24"/>
                  <a:gd name="T21" fmla="*/ 24 h 32"/>
                  <a:gd name="T22" fmla="*/ 7 w 24"/>
                  <a:gd name="T23" fmla="*/ 24 h 32"/>
                  <a:gd name="T24" fmla="*/ 7 w 24"/>
                  <a:gd name="T25" fmla="*/ 25 h 32"/>
                  <a:gd name="T26" fmla="*/ 5 w 24"/>
                  <a:gd name="T27" fmla="*/ 26 h 32"/>
                  <a:gd name="T28" fmla="*/ 6 w 24"/>
                  <a:gd name="T29" fmla="*/ 26 h 32"/>
                  <a:gd name="T30" fmla="*/ 4 w 24"/>
                  <a:gd name="T31" fmla="*/ 26 h 32"/>
                  <a:gd name="T32" fmla="*/ 6 w 24"/>
                  <a:gd name="T33" fmla="*/ 26 h 32"/>
                  <a:gd name="T34" fmla="*/ 5 w 24"/>
                  <a:gd name="T35" fmla="*/ 27 h 32"/>
                  <a:gd name="T36" fmla="*/ 4 w 24"/>
                  <a:gd name="T37" fmla="*/ 28 h 32"/>
                  <a:gd name="T38" fmla="*/ 5 w 24"/>
                  <a:gd name="T39" fmla="*/ 28 h 32"/>
                  <a:gd name="T40" fmla="*/ 3 w 24"/>
                  <a:gd name="T41" fmla="*/ 29 h 32"/>
                  <a:gd name="T42" fmla="*/ 5 w 24"/>
                  <a:gd name="T43" fmla="*/ 29 h 32"/>
                  <a:gd name="T44" fmla="*/ 4 w 24"/>
                  <a:gd name="T45" fmla="*/ 29 h 32"/>
                  <a:gd name="T46" fmla="*/ 3 w 24"/>
                  <a:gd name="T47" fmla="*/ 30 h 32"/>
                  <a:gd name="T48" fmla="*/ 3 w 24"/>
                  <a:gd name="T49" fmla="*/ 31 h 32"/>
                  <a:gd name="T50" fmla="*/ 3 w 24"/>
                  <a:gd name="T51" fmla="*/ 30 h 32"/>
                  <a:gd name="T52" fmla="*/ 1 w 24"/>
                  <a:gd name="T53" fmla="*/ 30 h 32"/>
                  <a:gd name="T54" fmla="*/ 1 w 24"/>
                  <a:gd name="T55" fmla="*/ 30 h 32"/>
                  <a:gd name="T56" fmla="*/ 1 w 24"/>
                  <a:gd name="T57" fmla="*/ 29 h 32"/>
                  <a:gd name="T58" fmla="*/ 7 w 24"/>
                  <a:gd name="T59" fmla="*/ 22 h 32"/>
                  <a:gd name="T60" fmla="*/ 6 w 24"/>
                  <a:gd name="T61" fmla="*/ 22 h 32"/>
                  <a:gd name="T62" fmla="*/ 9 w 24"/>
                  <a:gd name="T63" fmla="*/ 19 h 32"/>
                  <a:gd name="T64" fmla="*/ 13 w 24"/>
                  <a:gd name="T65" fmla="*/ 19 h 32"/>
                  <a:gd name="T66" fmla="*/ 13 w 24"/>
                  <a:gd name="T67" fmla="*/ 1 h 32"/>
                  <a:gd name="T68" fmla="*/ 13 w 24"/>
                  <a:gd name="T69" fmla="*/ 19 h 32"/>
                  <a:gd name="T70" fmla="*/ 4 w 24"/>
                  <a:gd name="T71" fmla="*/ 6 h 32"/>
                  <a:gd name="T72" fmla="*/ 7 w 24"/>
                  <a:gd name="T73" fmla="*/ 18 h 32"/>
                  <a:gd name="T74" fmla="*/ 4 w 24"/>
                  <a:gd name="T75" fmla="*/ 22 h 32"/>
                  <a:gd name="T76" fmla="*/ 4 w 24"/>
                  <a:gd name="T77" fmla="*/ 22 h 32"/>
                  <a:gd name="T78" fmla="*/ 4 w 24"/>
                  <a:gd name="T79" fmla="*/ 22 h 32"/>
                  <a:gd name="T80" fmla="*/ 0 w 24"/>
                  <a:gd name="T81" fmla="*/ 29 h 32"/>
                  <a:gd name="T82" fmla="*/ 0 w 24"/>
                  <a:gd name="T83" fmla="*/ 30 h 32"/>
                  <a:gd name="T84" fmla="*/ 4 w 24"/>
                  <a:gd name="T85" fmla="*/ 32 h 32"/>
                  <a:gd name="T86" fmla="*/ 8 w 24"/>
                  <a:gd name="T87" fmla="*/ 24 h 32"/>
                  <a:gd name="T88" fmla="*/ 8 w 24"/>
                  <a:gd name="T89" fmla="*/ 24 h 32"/>
                  <a:gd name="T90" fmla="*/ 8 w 24"/>
                  <a:gd name="T91" fmla="*/ 24 h 32"/>
                  <a:gd name="T92" fmla="*/ 10 w 24"/>
                  <a:gd name="T93" fmla="*/ 20 h 32"/>
                  <a:gd name="T94" fmla="*/ 22 w 24"/>
                  <a:gd name="T95" fmla="*/ 14 h 32"/>
                  <a:gd name="T96" fmla="*/ 13 w 24"/>
                  <a:gd name="T97"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 h="32">
                    <a:moveTo>
                      <a:pt x="3" y="31"/>
                    </a:moveTo>
                    <a:cubicBezTo>
                      <a:pt x="2" y="31"/>
                      <a:pt x="2" y="31"/>
                      <a:pt x="1" y="30"/>
                    </a:cubicBezTo>
                    <a:cubicBezTo>
                      <a:pt x="2" y="30"/>
                      <a:pt x="2" y="30"/>
                      <a:pt x="2" y="30"/>
                    </a:cubicBezTo>
                    <a:cubicBezTo>
                      <a:pt x="2" y="30"/>
                      <a:pt x="2" y="30"/>
                      <a:pt x="2" y="30"/>
                    </a:cubicBezTo>
                    <a:cubicBezTo>
                      <a:pt x="3" y="31"/>
                      <a:pt x="3" y="31"/>
                      <a:pt x="3" y="31"/>
                    </a:cubicBezTo>
                    <a:moveTo>
                      <a:pt x="0" y="29"/>
                    </a:moveTo>
                    <a:cubicBezTo>
                      <a:pt x="0" y="29"/>
                      <a:pt x="0" y="29"/>
                      <a:pt x="0" y="29"/>
                    </a:cubicBezTo>
                    <a:cubicBezTo>
                      <a:pt x="1" y="29"/>
                      <a:pt x="1" y="29"/>
                      <a:pt x="1" y="29"/>
                    </a:cubicBezTo>
                    <a:cubicBezTo>
                      <a:pt x="0" y="29"/>
                      <a:pt x="0" y="29"/>
                      <a:pt x="0" y="29"/>
                    </a:cubicBezTo>
                    <a:moveTo>
                      <a:pt x="1" y="29"/>
                    </a:moveTo>
                    <a:cubicBezTo>
                      <a:pt x="1" y="28"/>
                      <a:pt x="1" y="28"/>
                      <a:pt x="1" y="28"/>
                    </a:cubicBezTo>
                    <a:cubicBezTo>
                      <a:pt x="3" y="26"/>
                      <a:pt x="3" y="25"/>
                      <a:pt x="5" y="22"/>
                    </a:cubicBezTo>
                    <a:cubicBezTo>
                      <a:pt x="5" y="22"/>
                      <a:pt x="5" y="22"/>
                      <a:pt x="5" y="22"/>
                    </a:cubicBezTo>
                    <a:cubicBezTo>
                      <a:pt x="5" y="22"/>
                      <a:pt x="5" y="23"/>
                      <a:pt x="6" y="23"/>
                    </a:cubicBezTo>
                    <a:cubicBezTo>
                      <a:pt x="6" y="23"/>
                      <a:pt x="6" y="23"/>
                      <a:pt x="6" y="23"/>
                    </a:cubicBezTo>
                    <a:cubicBezTo>
                      <a:pt x="6" y="23"/>
                      <a:pt x="6" y="23"/>
                      <a:pt x="6" y="23"/>
                    </a:cubicBezTo>
                    <a:cubicBezTo>
                      <a:pt x="6" y="24"/>
                      <a:pt x="6" y="24"/>
                      <a:pt x="6" y="24"/>
                    </a:cubicBezTo>
                    <a:cubicBezTo>
                      <a:pt x="7" y="23"/>
                      <a:pt x="7" y="23"/>
                      <a:pt x="7" y="23"/>
                    </a:cubicBezTo>
                    <a:cubicBezTo>
                      <a:pt x="7" y="24"/>
                      <a:pt x="7" y="24"/>
                      <a:pt x="7" y="24"/>
                    </a:cubicBezTo>
                    <a:cubicBezTo>
                      <a:pt x="7" y="24"/>
                      <a:pt x="7" y="24"/>
                      <a:pt x="7" y="24"/>
                    </a:cubicBezTo>
                    <a:cubicBezTo>
                      <a:pt x="7" y="24"/>
                      <a:pt x="7" y="24"/>
                      <a:pt x="7" y="24"/>
                    </a:cubicBezTo>
                    <a:cubicBezTo>
                      <a:pt x="7" y="24"/>
                      <a:pt x="6" y="24"/>
                      <a:pt x="5" y="24"/>
                    </a:cubicBezTo>
                    <a:cubicBezTo>
                      <a:pt x="6" y="25"/>
                      <a:pt x="6" y="25"/>
                      <a:pt x="6" y="25"/>
                    </a:cubicBezTo>
                    <a:cubicBezTo>
                      <a:pt x="6" y="25"/>
                      <a:pt x="6" y="24"/>
                      <a:pt x="7" y="24"/>
                    </a:cubicBezTo>
                    <a:cubicBezTo>
                      <a:pt x="7" y="25"/>
                      <a:pt x="7" y="25"/>
                      <a:pt x="7" y="25"/>
                    </a:cubicBezTo>
                    <a:cubicBezTo>
                      <a:pt x="7" y="25"/>
                      <a:pt x="7" y="25"/>
                      <a:pt x="7" y="25"/>
                    </a:cubicBezTo>
                    <a:cubicBezTo>
                      <a:pt x="5" y="25"/>
                      <a:pt x="5" y="25"/>
                      <a:pt x="5" y="25"/>
                    </a:cubicBezTo>
                    <a:cubicBezTo>
                      <a:pt x="5" y="26"/>
                      <a:pt x="5" y="26"/>
                      <a:pt x="5" y="26"/>
                    </a:cubicBezTo>
                    <a:cubicBezTo>
                      <a:pt x="6" y="25"/>
                      <a:pt x="6" y="25"/>
                      <a:pt x="6" y="25"/>
                    </a:cubicBezTo>
                    <a:cubicBezTo>
                      <a:pt x="6" y="26"/>
                      <a:pt x="6" y="26"/>
                      <a:pt x="6" y="26"/>
                    </a:cubicBezTo>
                    <a:cubicBezTo>
                      <a:pt x="6" y="26"/>
                      <a:pt x="6" y="26"/>
                      <a:pt x="6" y="26"/>
                    </a:cubicBezTo>
                    <a:cubicBezTo>
                      <a:pt x="5" y="26"/>
                      <a:pt x="5" y="26"/>
                      <a:pt x="4" y="26"/>
                    </a:cubicBezTo>
                    <a:cubicBezTo>
                      <a:pt x="4" y="27"/>
                      <a:pt x="4" y="27"/>
                      <a:pt x="4" y="27"/>
                    </a:cubicBezTo>
                    <a:cubicBezTo>
                      <a:pt x="5" y="27"/>
                      <a:pt x="5" y="26"/>
                      <a:pt x="6" y="26"/>
                    </a:cubicBezTo>
                    <a:cubicBezTo>
                      <a:pt x="6" y="27"/>
                      <a:pt x="6" y="27"/>
                      <a:pt x="6" y="27"/>
                    </a:cubicBezTo>
                    <a:cubicBezTo>
                      <a:pt x="5" y="27"/>
                      <a:pt x="5" y="27"/>
                      <a:pt x="5" y="27"/>
                    </a:cubicBezTo>
                    <a:cubicBezTo>
                      <a:pt x="5" y="27"/>
                      <a:pt x="4" y="27"/>
                      <a:pt x="4" y="28"/>
                    </a:cubicBezTo>
                    <a:cubicBezTo>
                      <a:pt x="4" y="28"/>
                      <a:pt x="4" y="28"/>
                      <a:pt x="4" y="28"/>
                    </a:cubicBezTo>
                    <a:cubicBezTo>
                      <a:pt x="4" y="28"/>
                      <a:pt x="5" y="27"/>
                      <a:pt x="5" y="27"/>
                    </a:cubicBezTo>
                    <a:cubicBezTo>
                      <a:pt x="5" y="28"/>
                      <a:pt x="5" y="28"/>
                      <a:pt x="5" y="28"/>
                    </a:cubicBezTo>
                    <a:cubicBezTo>
                      <a:pt x="5" y="28"/>
                      <a:pt x="5" y="28"/>
                      <a:pt x="5" y="28"/>
                    </a:cubicBezTo>
                    <a:cubicBezTo>
                      <a:pt x="3" y="29"/>
                      <a:pt x="3" y="29"/>
                      <a:pt x="3" y="29"/>
                    </a:cubicBezTo>
                    <a:cubicBezTo>
                      <a:pt x="4" y="29"/>
                      <a:pt x="4" y="29"/>
                      <a:pt x="4" y="29"/>
                    </a:cubicBezTo>
                    <a:cubicBezTo>
                      <a:pt x="5" y="29"/>
                      <a:pt x="5" y="29"/>
                      <a:pt x="5" y="29"/>
                    </a:cubicBezTo>
                    <a:cubicBezTo>
                      <a:pt x="4" y="29"/>
                      <a:pt x="4" y="29"/>
                      <a:pt x="4" y="29"/>
                    </a:cubicBezTo>
                    <a:cubicBezTo>
                      <a:pt x="4" y="29"/>
                      <a:pt x="4" y="29"/>
                      <a:pt x="4" y="29"/>
                    </a:cubicBezTo>
                    <a:cubicBezTo>
                      <a:pt x="4" y="29"/>
                      <a:pt x="3" y="29"/>
                      <a:pt x="3" y="30"/>
                    </a:cubicBezTo>
                    <a:cubicBezTo>
                      <a:pt x="3" y="30"/>
                      <a:pt x="3" y="30"/>
                      <a:pt x="3" y="30"/>
                    </a:cubicBezTo>
                    <a:cubicBezTo>
                      <a:pt x="3" y="30"/>
                      <a:pt x="4" y="30"/>
                      <a:pt x="4" y="30"/>
                    </a:cubicBezTo>
                    <a:cubicBezTo>
                      <a:pt x="4" y="30"/>
                      <a:pt x="4" y="31"/>
                      <a:pt x="3" y="31"/>
                    </a:cubicBezTo>
                    <a:cubicBezTo>
                      <a:pt x="3" y="31"/>
                      <a:pt x="3" y="31"/>
                      <a:pt x="3" y="31"/>
                    </a:cubicBezTo>
                    <a:cubicBezTo>
                      <a:pt x="3" y="30"/>
                      <a:pt x="3" y="30"/>
                      <a:pt x="3" y="30"/>
                    </a:cubicBezTo>
                    <a:cubicBezTo>
                      <a:pt x="2" y="30"/>
                      <a:pt x="2" y="30"/>
                      <a:pt x="2" y="30"/>
                    </a:cubicBezTo>
                    <a:cubicBezTo>
                      <a:pt x="1" y="30"/>
                      <a:pt x="1" y="30"/>
                      <a:pt x="1" y="30"/>
                    </a:cubicBezTo>
                    <a:cubicBezTo>
                      <a:pt x="1" y="30"/>
                      <a:pt x="1" y="30"/>
                      <a:pt x="1" y="30"/>
                    </a:cubicBezTo>
                    <a:cubicBezTo>
                      <a:pt x="1" y="30"/>
                      <a:pt x="1" y="30"/>
                      <a:pt x="1" y="30"/>
                    </a:cubicBezTo>
                    <a:cubicBezTo>
                      <a:pt x="0" y="30"/>
                      <a:pt x="0" y="30"/>
                      <a:pt x="0" y="30"/>
                    </a:cubicBezTo>
                    <a:cubicBezTo>
                      <a:pt x="1" y="29"/>
                      <a:pt x="1" y="29"/>
                      <a:pt x="1" y="29"/>
                    </a:cubicBezTo>
                    <a:cubicBezTo>
                      <a:pt x="1" y="29"/>
                      <a:pt x="1" y="29"/>
                      <a:pt x="1" y="29"/>
                    </a:cubicBezTo>
                    <a:moveTo>
                      <a:pt x="7" y="22"/>
                    </a:moveTo>
                    <a:cubicBezTo>
                      <a:pt x="7" y="22"/>
                      <a:pt x="6" y="22"/>
                      <a:pt x="6" y="22"/>
                    </a:cubicBezTo>
                    <a:cubicBezTo>
                      <a:pt x="6" y="22"/>
                      <a:pt x="6" y="22"/>
                      <a:pt x="6" y="22"/>
                    </a:cubicBezTo>
                    <a:cubicBezTo>
                      <a:pt x="6" y="21"/>
                      <a:pt x="7" y="19"/>
                      <a:pt x="7" y="18"/>
                    </a:cubicBezTo>
                    <a:cubicBezTo>
                      <a:pt x="8" y="19"/>
                      <a:pt x="8" y="19"/>
                      <a:pt x="9" y="19"/>
                    </a:cubicBezTo>
                    <a:cubicBezTo>
                      <a:pt x="8" y="20"/>
                      <a:pt x="8" y="21"/>
                      <a:pt x="7" y="22"/>
                    </a:cubicBezTo>
                    <a:moveTo>
                      <a:pt x="13" y="19"/>
                    </a:moveTo>
                    <a:cubicBezTo>
                      <a:pt x="7" y="19"/>
                      <a:pt x="1" y="13"/>
                      <a:pt x="5" y="6"/>
                    </a:cubicBezTo>
                    <a:cubicBezTo>
                      <a:pt x="7" y="3"/>
                      <a:pt x="10" y="1"/>
                      <a:pt x="13" y="1"/>
                    </a:cubicBezTo>
                    <a:cubicBezTo>
                      <a:pt x="18" y="1"/>
                      <a:pt x="24" y="7"/>
                      <a:pt x="21" y="14"/>
                    </a:cubicBezTo>
                    <a:cubicBezTo>
                      <a:pt x="19" y="18"/>
                      <a:pt x="16" y="19"/>
                      <a:pt x="13" y="19"/>
                    </a:cubicBezTo>
                    <a:moveTo>
                      <a:pt x="13" y="0"/>
                    </a:moveTo>
                    <a:cubicBezTo>
                      <a:pt x="9" y="0"/>
                      <a:pt x="6" y="2"/>
                      <a:pt x="4" y="6"/>
                    </a:cubicBezTo>
                    <a:cubicBezTo>
                      <a:pt x="2" y="9"/>
                      <a:pt x="2" y="12"/>
                      <a:pt x="4" y="15"/>
                    </a:cubicBezTo>
                    <a:cubicBezTo>
                      <a:pt x="5" y="16"/>
                      <a:pt x="6" y="17"/>
                      <a:pt x="7" y="18"/>
                    </a:cubicBezTo>
                    <a:cubicBezTo>
                      <a:pt x="6" y="18"/>
                      <a:pt x="5" y="20"/>
                      <a:pt x="5" y="21"/>
                    </a:cubicBezTo>
                    <a:cubicBezTo>
                      <a:pt x="4" y="22"/>
                      <a:pt x="4" y="22"/>
                      <a:pt x="4" y="22"/>
                    </a:cubicBezTo>
                    <a:cubicBezTo>
                      <a:pt x="4" y="22"/>
                      <a:pt x="4" y="22"/>
                      <a:pt x="4" y="22"/>
                    </a:cubicBezTo>
                    <a:cubicBezTo>
                      <a:pt x="4" y="22"/>
                      <a:pt x="4" y="22"/>
                      <a:pt x="4" y="22"/>
                    </a:cubicBezTo>
                    <a:cubicBezTo>
                      <a:pt x="4" y="22"/>
                      <a:pt x="4" y="22"/>
                      <a:pt x="4" y="22"/>
                    </a:cubicBezTo>
                    <a:cubicBezTo>
                      <a:pt x="4" y="22"/>
                      <a:pt x="4" y="22"/>
                      <a:pt x="4" y="22"/>
                    </a:cubicBezTo>
                    <a:cubicBezTo>
                      <a:pt x="3" y="24"/>
                      <a:pt x="2" y="26"/>
                      <a:pt x="1" y="28"/>
                    </a:cubicBezTo>
                    <a:cubicBezTo>
                      <a:pt x="0" y="29"/>
                      <a:pt x="0" y="29"/>
                      <a:pt x="0" y="29"/>
                    </a:cubicBezTo>
                    <a:cubicBezTo>
                      <a:pt x="0" y="29"/>
                      <a:pt x="0" y="29"/>
                      <a:pt x="0" y="29"/>
                    </a:cubicBezTo>
                    <a:cubicBezTo>
                      <a:pt x="0" y="30"/>
                      <a:pt x="0" y="30"/>
                      <a:pt x="0" y="30"/>
                    </a:cubicBezTo>
                    <a:cubicBezTo>
                      <a:pt x="0" y="31"/>
                      <a:pt x="2" y="32"/>
                      <a:pt x="3" y="32"/>
                    </a:cubicBezTo>
                    <a:cubicBezTo>
                      <a:pt x="4" y="32"/>
                      <a:pt x="4" y="32"/>
                      <a:pt x="4" y="32"/>
                    </a:cubicBezTo>
                    <a:cubicBezTo>
                      <a:pt x="4" y="31"/>
                      <a:pt x="5" y="30"/>
                      <a:pt x="7" y="27"/>
                    </a:cubicBezTo>
                    <a:cubicBezTo>
                      <a:pt x="7" y="26"/>
                      <a:pt x="8" y="24"/>
                      <a:pt x="8" y="24"/>
                    </a:cubicBezTo>
                    <a:cubicBezTo>
                      <a:pt x="8" y="24"/>
                      <a:pt x="8" y="24"/>
                      <a:pt x="8" y="24"/>
                    </a:cubicBezTo>
                    <a:cubicBezTo>
                      <a:pt x="8" y="24"/>
                      <a:pt x="8" y="24"/>
                      <a:pt x="8" y="24"/>
                    </a:cubicBezTo>
                    <a:cubicBezTo>
                      <a:pt x="8" y="24"/>
                      <a:pt x="8" y="24"/>
                      <a:pt x="8" y="24"/>
                    </a:cubicBezTo>
                    <a:cubicBezTo>
                      <a:pt x="8" y="24"/>
                      <a:pt x="8" y="24"/>
                      <a:pt x="8" y="24"/>
                    </a:cubicBezTo>
                    <a:cubicBezTo>
                      <a:pt x="8" y="23"/>
                      <a:pt x="8" y="23"/>
                      <a:pt x="8" y="23"/>
                    </a:cubicBezTo>
                    <a:cubicBezTo>
                      <a:pt x="9" y="22"/>
                      <a:pt x="9" y="21"/>
                      <a:pt x="10" y="20"/>
                    </a:cubicBezTo>
                    <a:cubicBezTo>
                      <a:pt x="11" y="20"/>
                      <a:pt x="12" y="20"/>
                      <a:pt x="13" y="20"/>
                    </a:cubicBezTo>
                    <a:cubicBezTo>
                      <a:pt x="17" y="20"/>
                      <a:pt x="20" y="18"/>
                      <a:pt x="22" y="14"/>
                    </a:cubicBezTo>
                    <a:cubicBezTo>
                      <a:pt x="23" y="11"/>
                      <a:pt x="23" y="8"/>
                      <a:pt x="21" y="5"/>
                    </a:cubicBezTo>
                    <a:cubicBezTo>
                      <a:pt x="20" y="2"/>
                      <a:pt x="16"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8" name="Freeform 24"/>
              <p:cNvSpPr>
                <a:spLocks noEditPoints="1"/>
              </p:cNvSpPr>
              <p:nvPr/>
            </p:nvSpPr>
            <p:spPr bwMode="auto">
              <a:xfrm>
                <a:off x="3713" y="1970"/>
                <a:ext cx="16" cy="9"/>
              </a:xfrm>
              <a:custGeom>
                <a:avLst/>
                <a:gdLst>
                  <a:gd name="T0" fmla="*/ 1 w 7"/>
                  <a:gd name="T1" fmla="*/ 4 h 4"/>
                  <a:gd name="T2" fmla="*/ 1 w 7"/>
                  <a:gd name="T3" fmla="*/ 4 h 4"/>
                  <a:gd name="T4" fmla="*/ 1 w 7"/>
                  <a:gd name="T5" fmla="*/ 3 h 4"/>
                  <a:gd name="T6" fmla="*/ 2 w 7"/>
                  <a:gd name="T7" fmla="*/ 1 h 4"/>
                  <a:gd name="T8" fmla="*/ 5 w 7"/>
                  <a:gd name="T9" fmla="*/ 0 h 4"/>
                  <a:gd name="T10" fmla="*/ 7 w 7"/>
                  <a:gd name="T11" fmla="*/ 1 h 4"/>
                  <a:gd name="T12" fmla="*/ 7 w 7"/>
                  <a:gd name="T13" fmla="*/ 2 h 4"/>
                  <a:gd name="T14" fmla="*/ 7 w 7"/>
                  <a:gd name="T15" fmla="*/ 2 h 4"/>
                  <a:gd name="T16" fmla="*/ 7 w 7"/>
                  <a:gd name="T17" fmla="*/ 2 h 4"/>
                  <a:gd name="T18" fmla="*/ 6 w 7"/>
                  <a:gd name="T19" fmla="*/ 2 h 4"/>
                  <a:gd name="T20" fmla="*/ 5 w 7"/>
                  <a:gd name="T21" fmla="*/ 2 h 4"/>
                  <a:gd name="T22" fmla="*/ 3 w 7"/>
                  <a:gd name="T23" fmla="*/ 2 h 4"/>
                  <a:gd name="T24" fmla="*/ 2 w 7"/>
                  <a:gd name="T25" fmla="*/ 3 h 4"/>
                  <a:gd name="T26" fmla="*/ 2 w 7"/>
                  <a:gd name="T27" fmla="*/ 3 h 4"/>
                  <a:gd name="T28" fmla="*/ 1 w 7"/>
                  <a:gd name="T29" fmla="*/ 4 h 4"/>
                  <a:gd name="T30" fmla="*/ 5 w 7"/>
                  <a:gd name="T31" fmla="*/ 0 h 4"/>
                  <a:gd name="T32" fmla="*/ 5 w 7"/>
                  <a:gd name="T33" fmla="*/ 0 h 4"/>
                  <a:gd name="T34" fmla="*/ 2 w 7"/>
                  <a:gd name="T35" fmla="*/ 0 h 4"/>
                  <a:gd name="T36" fmla="*/ 0 w 7"/>
                  <a:gd name="T37" fmla="*/ 3 h 4"/>
                  <a:gd name="T38" fmla="*/ 1 w 7"/>
                  <a:gd name="T39" fmla="*/ 4 h 4"/>
                  <a:gd name="T40" fmla="*/ 1 w 7"/>
                  <a:gd name="T41" fmla="*/ 4 h 4"/>
                  <a:gd name="T42" fmla="*/ 2 w 7"/>
                  <a:gd name="T43" fmla="*/ 4 h 4"/>
                  <a:gd name="T44" fmla="*/ 3 w 7"/>
                  <a:gd name="T45" fmla="*/ 3 h 4"/>
                  <a:gd name="T46" fmla="*/ 3 w 7"/>
                  <a:gd name="T47" fmla="*/ 3 h 4"/>
                  <a:gd name="T48" fmla="*/ 5 w 7"/>
                  <a:gd name="T49" fmla="*/ 2 h 4"/>
                  <a:gd name="T50" fmla="*/ 6 w 7"/>
                  <a:gd name="T51" fmla="*/ 2 h 4"/>
                  <a:gd name="T52" fmla="*/ 7 w 7"/>
                  <a:gd name="T53" fmla="*/ 3 h 4"/>
                  <a:gd name="T54" fmla="*/ 7 w 7"/>
                  <a:gd name="T55" fmla="*/ 2 h 4"/>
                  <a:gd name="T56" fmla="*/ 7 w 7"/>
                  <a:gd name="T57" fmla="*/ 2 h 4"/>
                  <a:gd name="T58" fmla="*/ 7 w 7"/>
                  <a:gd name="T59" fmla="*/ 1 h 4"/>
                  <a:gd name="T60" fmla="*/ 5 w 7"/>
                  <a:gd name="T6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 h="4">
                    <a:moveTo>
                      <a:pt x="1" y="4"/>
                    </a:moveTo>
                    <a:cubicBezTo>
                      <a:pt x="1" y="4"/>
                      <a:pt x="1" y="4"/>
                      <a:pt x="1" y="4"/>
                    </a:cubicBezTo>
                    <a:cubicBezTo>
                      <a:pt x="1" y="3"/>
                      <a:pt x="1" y="3"/>
                      <a:pt x="1" y="3"/>
                    </a:cubicBezTo>
                    <a:cubicBezTo>
                      <a:pt x="1" y="2"/>
                      <a:pt x="2" y="1"/>
                      <a:pt x="2" y="1"/>
                    </a:cubicBezTo>
                    <a:cubicBezTo>
                      <a:pt x="3" y="1"/>
                      <a:pt x="4" y="0"/>
                      <a:pt x="5" y="0"/>
                    </a:cubicBezTo>
                    <a:cubicBezTo>
                      <a:pt x="5" y="0"/>
                      <a:pt x="6" y="1"/>
                      <a:pt x="7" y="1"/>
                    </a:cubicBezTo>
                    <a:cubicBezTo>
                      <a:pt x="7" y="2"/>
                      <a:pt x="7" y="2"/>
                      <a:pt x="7" y="2"/>
                    </a:cubicBezTo>
                    <a:cubicBezTo>
                      <a:pt x="7" y="2"/>
                      <a:pt x="7" y="2"/>
                      <a:pt x="7" y="2"/>
                    </a:cubicBezTo>
                    <a:cubicBezTo>
                      <a:pt x="7" y="2"/>
                      <a:pt x="7" y="2"/>
                      <a:pt x="7" y="2"/>
                    </a:cubicBezTo>
                    <a:cubicBezTo>
                      <a:pt x="6" y="2"/>
                      <a:pt x="6" y="2"/>
                      <a:pt x="6" y="2"/>
                    </a:cubicBezTo>
                    <a:cubicBezTo>
                      <a:pt x="6" y="2"/>
                      <a:pt x="6" y="2"/>
                      <a:pt x="5" y="2"/>
                    </a:cubicBezTo>
                    <a:cubicBezTo>
                      <a:pt x="4" y="2"/>
                      <a:pt x="3" y="2"/>
                      <a:pt x="3" y="2"/>
                    </a:cubicBezTo>
                    <a:cubicBezTo>
                      <a:pt x="2" y="3"/>
                      <a:pt x="2" y="3"/>
                      <a:pt x="2" y="3"/>
                    </a:cubicBezTo>
                    <a:cubicBezTo>
                      <a:pt x="2" y="3"/>
                      <a:pt x="2" y="3"/>
                      <a:pt x="2" y="3"/>
                    </a:cubicBezTo>
                    <a:cubicBezTo>
                      <a:pt x="2" y="4"/>
                      <a:pt x="1" y="4"/>
                      <a:pt x="1" y="4"/>
                    </a:cubicBezTo>
                    <a:moveTo>
                      <a:pt x="5" y="0"/>
                    </a:moveTo>
                    <a:cubicBezTo>
                      <a:pt x="5" y="0"/>
                      <a:pt x="5" y="0"/>
                      <a:pt x="5" y="0"/>
                    </a:cubicBezTo>
                    <a:cubicBezTo>
                      <a:pt x="4" y="0"/>
                      <a:pt x="3" y="0"/>
                      <a:pt x="2" y="0"/>
                    </a:cubicBezTo>
                    <a:cubicBezTo>
                      <a:pt x="2" y="1"/>
                      <a:pt x="0" y="2"/>
                      <a:pt x="0" y="3"/>
                    </a:cubicBezTo>
                    <a:cubicBezTo>
                      <a:pt x="0" y="3"/>
                      <a:pt x="0" y="4"/>
                      <a:pt x="1" y="4"/>
                    </a:cubicBezTo>
                    <a:cubicBezTo>
                      <a:pt x="1" y="4"/>
                      <a:pt x="1" y="4"/>
                      <a:pt x="1" y="4"/>
                    </a:cubicBezTo>
                    <a:cubicBezTo>
                      <a:pt x="2" y="4"/>
                      <a:pt x="2" y="4"/>
                      <a:pt x="2" y="4"/>
                    </a:cubicBezTo>
                    <a:cubicBezTo>
                      <a:pt x="3" y="3"/>
                      <a:pt x="3" y="3"/>
                      <a:pt x="3" y="3"/>
                    </a:cubicBezTo>
                    <a:cubicBezTo>
                      <a:pt x="3" y="3"/>
                      <a:pt x="3" y="3"/>
                      <a:pt x="3" y="3"/>
                    </a:cubicBezTo>
                    <a:cubicBezTo>
                      <a:pt x="4" y="2"/>
                      <a:pt x="4" y="2"/>
                      <a:pt x="5" y="2"/>
                    </a:cubicBezTo>
                    <a:cubicBezTo>
                      <a:pt x="5" y="2"/>
                      <a:pt x="6" y="2"/>
                      <a:pt x="6" y="2"/>
                    </a:cubicBezTo>
                    <a:cubicBezTo>
                      <a:pt x="7" y="3"/>
                      <a:pt x="7" y="3"/>
                      <a:pt x="7" y="3"/>
                    </a:cubicBezTo>
                    <a:cubicBezTo>
                      <a:pt x="7" y="2"/>
                      <a:pt x="7" y="2"/>
                      <a:pt x="7" y="2"/>
                    </a:cubicBezTo>
                    <a:cubicBezTo>
                      <a:pt x="7" y="2"/>
                      <a:pt x="7" y="2"/>
                      <a:pt x="7" y="2"/>
                    </a:cubicBezTo>
                    <a:cubicBezTo>
                      <a:pt x="7" y="1"/>
                      <a:pt x="7" y="1"/>
                      <a:pt x="7" y="1"/>
                    </a:cubicBezTo>
                    <a:cubicBezTo>
                      <a:pt x="6" y="0"/>
                      <a:pt x="6"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9" name="Freeform 25"/>
              <p:cNvSpPr>
                <a:spLocks noEditPoints="1"/>
              </p:cNvSpPr>
              <p:nvPr/>
            </p:nvSpPr>
            <p:spPr bwMode="auto">
              <a:xfrm>
                <a:off x="3729" y="1975"/>
                <a:ext cx="8" cy="4"/>
              </a:xfrm>
              <a:custGeom>
                <a:avLst/>
                <a:gdLst>
                  <a:gd name="T0" fmla="*/ 1 w 3"/>
                  <a:gd name="T1" fmla="*/ 2 h 2"/>
                  <a:gd name="T2" fmla="*/ 1 w 3"/>
                  <a:gd name="T3" fmla="*/ 1 h 2"/>
                  <a:gd name="T4" fmla="*/ 2 w 3"/>
                  <a:gd name="T5" fmla="*/ 1 h 2"/>
                  <a:gd name="T6" fmla="*/ 2 w 3"/>
                  <a:gd name="T7" fmla="*/ 1 h 2"/>
                  <a:gd name="T8" fmla="*/ 2 w 3"/>
                  <a:gd name="T9" fmla="*/ 1 h 2"/>
                  <a:gd name="T10" fmla="*/ 2 w 3"/>
                  <a:gd name="T11" fmla="*/ 2 h 2"/>
                  <a:gd name="T12" fmla="*/ 1 w 3"/>
                  <a:gd name="T13" fmla="*/ 2 h 2"/>
                  <a:gd name="T14" fmla="*/ 2 w 3"/>
                  <a:gd name="T15" fmla="*/ 0 h 2"/>
                  <a:gd name="T16" fmla="*/ 1 w 3"/>
                  <a:gd name="T17" fmla="*/ 1 h 2"/>
                  <a:gd name="T18" fmla="*/ 1 w 3"/>
                  <a:gd name="T19" fmla="*/ 2 h 2"/>
                  <a:gd name="T20" fmla="*/ 2 w 3"/>
                  <a:gd name="T21" fmla="*/ 2 h 2"/>
                  <a:gd name="T22" fmla="*/ 2 w 3"/>
                  <a:gd name="T23" fmla="*/ 2 h 2"/>
                  <a:gd name="T24" fmla="*/ 3 w 3"/>
                  <a:gd name="T25" fmla="*/ 1 h 2"/>
                  <a:gd name="T26" fmla="*/ 3 w 3"/>
                  <a:gd name="T27" fmla="*/ 1 h 2"/>
                  <a:gd name="T28" fmla="*/ 2 w 3"/>
                  <a:gd name="T2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2">
                    <a:moveTo>
                      <a:pt x="1" y="2"/>
                    </a:moveTo>
                    <a:cubicBezTo>
                      <a:pt x="1" y="1"/>
                      <a:pt x="1" y="1"/>
                      <a:pt x="1" y="1"/>
                    </a:cubicBezTo>
                    <a:cubicBezTo>
                      <a:pt x="2" y="1"/>
                      <a:pt x="2" y="1"/>
                      <a:pt x="2" y="1"/>
                    </a:cubicBezTo>
                    <a:cubicBezTo>
                      <a:pt x="2" y="1"/>
                      <a:pt x="2" y="1"/>
                      <a:pt x="2" y="1"/>
                    </a:cubicBezTo>
                    <a:cubicBezTo>
                      <a:pt x="2" y="1"/>
                      <a:pt x="2" y="1"/>
                      <a:pt x="2" y="1"/>
                    </a:cubicBezTo>
                    <a:cubicBezTo>
                      <a:pt x="2" y="2"/>
                      <a:pt x="2" y="2"/>
                      <a:pt x="2" y="2"/>
                    </a:cubicBezTo>
                    <a:cubicBezTo>
                      <a:pt x="1" y="2"/>
                      <a:pt x="1" y="2"/>
                      <a:pt x="1" y="2"/>
                    </a:cubicBezTo>
                    <a:moveTo>
                      <a:pt x="2" y="0"/>
                    </a:moveTo>
                    <a:cubicBezTo>
                      <a:pt x="1" y="0"/>
                      <a:pt x="1" y="0"/>
                      <a:pt x="1" y="1"/>
                    </a:cubicBezTo>
                    <a:cubicBezTo>
                      <a:pt x="0" y="1"/>
                      <a:pt x="1" y="2"/>
                      <a:pt x="1" y="2"/>
                    </a:cubicBezTo>
                    <a:cubicBezTo>
                      <a:pt x="2" y="2"/>
                      <a:pt x="2" y="2"/>
                      <a:pt x="2" y="2"/>
                    </a:cubicBezTo>
                    <a:cubicBezTo>
                      <a:pt x="2" y="2"/>
                      <a:pt x="2" y="2"/>
                      <a:pt x="2" y="2"/>
                    </a:cubicBezTo>
                    <a:cubicBezTo>
                      <a:pt x="3" y="1"/>
                      <a:pt x="3" y="1"/>
                      <a:pt x="3" y="1"/>
                    </a:cubicBezTo>
                    <a:cubicBezTo>
                      <a:pt x="3" y="1"/>
                      <a:pt x="3" y="1"/>
                      <a:pt x="3" y="1"/>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0" name="Freeform 26"/>
              <p:cNvSpPr>
                <a:spLocks noEditPoints="1"/>
              </p:cNvSpPr>
              <p:nvPr/>
            </p:nvSpPr>
            <p:spPr bwMode="auto">
              <a:xfrm>
                <a:off x="3820" y="2305"/>
                <a:ext cx="83" cy="55"/>
              </a:xfrm>
              <a:custGeom>
                <a:avLst/>
                <a:gdLst>
                  <a:gd name="T0" fmla="*/ 3 w 35"/>
                  <a:gd name="T1" fmla="*/ 23 h 23"/>
                  <a:gd name="T2" fmla="*/ 3 w 35"/>
                  <a:gd name="T3" fmla="*/ 22 h 23"/>
                  <a:gd name="T4" fmla="*/ 1 w 35"/>
                  <a:gd name="T5" fmla="*/ 20 h 23"/>
                  <a:gd name="T6" fmla="*/ 1 w 35"/>
                  <a:gd name="T7" fmla="*/ 3 h 23"/>
                  <a:gd name="T8" fmla="*/ 26 w 35"/>
                  <a:gd name="T9" fmla="*/ 2 h 23"/>
                  <a:gd name="T10" fmla="*/ 27 w 35"/>
                  <a:gd name="T11" fmla="*/ 2 h 23"/>
                  <a:gd name="T12" fmla="*/ 34 w 35"/>
                  <a:gd name="T13" fmla="*/ 3 h 23"/>
                  <a:gd name="T14" fmla="*/ 34 w 35"/>
                  <a:gd name="T15" fmla="*/ 19 h 23"/>
                  <a:gd name="T16" fmla="*/ 31 w 35"/>
                  <a:gd name="T17" fmla="*/ 22 h 23"/>
                  <a:gd name="T18" fmla="*/ 3 w 35"/>
                  <a:gd name="T19" fmla="*/ 22 h 23"/>
                  <a:gd name="T20" fmla="*/ 3 w 35"/>
                  <a:gd name="T21" fmla="*/ 23 h 23"/>
                  <a:gd name="T22" fmla="*/ 27 w 35"/>
                  <a:gd name="T23" fmla="*/ 0 h 23"/>
                  <a:gd name="T24" fmla="*/ 26 w 35"/>
                  <a:gd name="T25" fmla="*/ 0 h 23"/>
                  <a:gd name="T26" fmla="*/ 0 w 35"/>
                  <a:gd name="T27" fmla="*/ 2 h 23"/>
                  <a:gd name="T28" fmla="*/ 0 w 35"/>
                  <a:gd name="T29" fmla="*/ 3 h 23"/>
                  <a:gd name="T30" fmla="*/ 0 w 35"/>
                  <a:gd name="T31" fmla="*/ 20 h 23"/>
                  <a:gd name="T32" fmla="*/ 3 w 35"/>
                  <a:gd name="T33" fmla="*/ 23 h 23"/>
                  <a:gd name="T34" fmla="*/ 31 w 35"/>
                  <a:gd name="T35" fmla="*/ 23 h 23"/>
                  <a:gd name="T36" fmla="*/ 35 w 35"/>
                  <a:gd name="T37" fmla="*/ 19 h 23"/>
                  <a:gd name="T38" fmla="*/ 35 w 35"/>
                  <a:gd name="T39" fmla="*/ 2 h 23"/>
                  <a:gd name="T40" fmla="*/ 34 w 35"/>
                  <a:gd name="T41" fmla="*/ 2 h 23"/>
                  <a:gd name="T42" fmla="*/ 27 w 35"/>
                  <a:gd name="T4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 h="23">
                    <a:moveTo>
                      <a:pt x="3" y="23"/>
                    </a:moveTo>
                    <a:cubicBezTo>
                      <a:pt x="3" y="22"/>
                      <a:pt x="3" y="22"/>
                      <a:pt x="3" y="22"/>
                    </a:cubicBezTo>
                    <a:cubicBezTo>
                      <a:pt x="2" y="22"/>
                      <a:pt x="1" y="21"/>
                      <a:pt x="1" y="20"/>
                    </a:cubicBezTo>
                    <a:cubicBezTo>
                      <a:pt x="1" y="15"/>
                      <a:pt x="1" y="9"/>
                      <a:pt x="1" y="3"/>
                    </a:cubicBezTo>
                    <a:cubicBezTo>
                      <a:pt x="9" y="2"/>
                      <a:pt x="18" y="2"/>
                      <a:pt x="26" y="2"/>
                    </a:cubicBezTo>
                    <a:cubicBezTo>
                      <a:pt x="27" y="2"/>
                      <a:pt x="27" y="2"/>
                      <a:pt x="27" y="2"/>
                    </a:cubicBezTo>
                    <a:cubicBezTo>
                      <a:pt x="29" y="2"/>
                      <a:pt x="31" y="2"/>
                      <a:pt x="34" y="3"/>
                    </a:cubicBezTo>
                    <a:cubicBezTo>
                      <a:pt x="34" y="8"/>
                      <a:pt x="34" y="14"/>
                      <a:pt x="34" y="19"/>
                    </a:cubicBezTo>
                    <a:cubicBezTo>
                      <a:pt x="33" y="21"/>
                      <a:pt x="32" y="22"/>
                      <a:pt x="31" y="22"/>
                    </a:cubicBezTo>
                    <a:cubicBezTo>
                      <a:pt x="22" y="22"/>
                      <a:pt x="12" y="22"/>
                      <a:pt x="3" y="22"/>
                    </a:cubicBezTo>
                    <a:cubicBezTo>
                      <a:pt x="3" y="23"/>
                      <a:pt x="3" y="23"/>
                      <a:pt x="3" y="23"/>
                    </a:cubicBezTo>
                    <a:moveTo>
                      <a:pt x="27" y="0"/>
                    </a:moveTo>
                    <a:cubicBezTo>
                      <a:pt x="26" y="0"/>
                      <a:pt x="26" y="0"/>
                      <a:pt x="26" y="0"/>
                    </a:cubicBezTo>
                    <a:cubicBezTo>
                      <a:pt x="17" y="0"/>
                      <a:pt x="9" y="1"/>
                      <a:pt x="0" y="2"/>
                    </a:cubicBezTo>
                    <a:cubicBezTo>
                      <a:pt x="0" y="3"/>
                      <a:pt x="0" y="3"/>
                      <a:pt x="0" y="3"/>
                    </a:cubicBezTo>
                    <a:cubicBezTo>
                      <a:pt x="0" y="8"/>
                      <a:pt x="0" y="14"/>
                      <a:pt x="0" y="20"/>
                    </a:cubicBezTo>
                    <a:cubicBezTo>
                      <a:pt x="0" y="22"/>
                      <a:pt x="1" y="23"/>
                      <a:pt x="3" y="23"/>
                    </a:cubicBezTo>
                    <a:cubicBezTo>
                      <a:pt x="12" y="23"/>
                      <a:pt x="22" y="23"/>
                      <a:pt x="31" y="23"/>
                    </a:cubicBezTo>
                    <a:cubicBezTo>
                      <a:pt x="33" y="23"/>
                      <a:pt x="34" y="21"/>
                      <a:pt x="35" y="19"/>
                    </a:cubicBezTo>
                    <a:cubicBezTo>
                      <a:pt x="35" y="14"/>
                      <a:pt x="35" y="8"/>
                      <a:pt x="35" y="2"/>
                    </a:cubicBezTo>
                    <a:cubicBezTo>
                      <a:pt x="34" y="2"/>
                      <a:pt x="34" y="2"/>
                      <a:pt x="34" y="2"/>
                    </a:cubicBezTo>
                    <a:cubicBezTo>
                      <a:pt x="32" y="1"/>
                      <a:pt x="29" y="0"/>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1" name="Freeform 27"/>
              <p:cNvSpPr>
                <a:spLocks/>
              </p:cNvSpPr>
              <p:nvPr/>
            </p:nvSpPr>
            <p:spPr bwMode="auto">
              <a:xfrm>
                <a:off x="3822" y="2315"/>
                <a:ext cx="76" cy="40"/>
              </a:xfrm>
              <a:custGeom>
                <a:avLst/>
                <a:gdLst>
                  <a:gd name="T0" fmla="*/ 30 w 32"/>
                  <a:gd name="T1" fmla="*/ 0 h 17"/>
                  <a:gd name="T2" fmla="*/ 19 w 32"/>
                  <a:gd name="T3" fmla="*/ 9 h 17"/>
                  <a:gd name="T4" fmla="*/ 19 w 32"/>
                  <a:gd name="T5" fmla="*/ 9 h 17"/>
                  <a:gd name="T6" fmla="*/ 18 w 32"/>
                  <a:gd name="T7" fmla="*/ 10 h 17"/>
                  <a:gd name="T8" fmla="*/ 17 w 32"/>
                  <a:gd name="T9" fmla="*/ 10 h 17"/>
                  <a:gd name="T10" fmla="*/ 13 w 32"/>
                  <a:gd name="T11" fmla="*/ 8 h 17"/>
                  <a:gd name="T12" fmla="*/ 1 w 32"/>
                  <a:gd name="T13" fmla="*/ 0 h 17"/>
                  <a:gd name="T14" fmla="*/ 0 w 32"/>
                  <a:gd name="T15" fmla="*/ 1 h 17"/>
                  <a:gd name="T16" fmla="*/ 1 w 32"/>
                  <a:gd name="T17" fmla="*/ 1 h 17"/>
                  <a:gd name="T18" fmla="*/ 10 w 32"/>
                  <a:gd name="T19" fmla="*/ 7 h 17"/>
                  <a:gd name="T20" fmla="*/ 3 w 32"/>
                  <a:gd name="T21" fmla="*/ 14 h 17"/>
                  <a:gd name="T22" fmla="*/ 1 w 32"/>
                  <a:gd name="T23" fmla="*/ 16 h 17"/>
                  <a:gd name="T24" fmla="*/ 1 w 32"/>
                  <a:gd name="T25" fmla="*/ 16 h 17"/>
                  <a:gd name="T26" fmla="*/ 2 w 32"/>
                  <a:gd name="T27" fmla="*/ 17 h 17"/>
                  <a:gd name="T28" fmla="*/ 2 w 32"/>
                  <a:gd name="T29" fmla="*/ 16 h 17"/>
                  <a:gd name="T30" fmla="*/ 4 w 32"/>
                  <a:gd name="T31" fmla="*/ 15 h 17"/>
                  <a:gd name="T32" fmla="*/ 11 w 32"/>
                  <a:gd name="T33" fmla="*/ 8 h 17"/>
                  <a:gd name="T34" fmla="*/ 13 w 32"/>
                  <a:gd name="T35" fmla="*/ 9 h 17"/>
                  <a:gd name="T36" fmla="*/ 17 w 32"/>
                  <a:gd name="T37" fmla="*/ 11 h 17"/>
                  <a:gd name="T38" fmla="*/ 18 w 32"/>
                  <a:gd name="T39" fmla="*/ 11 h 17"/>
                  <a:gd name="T40" fmla="*/ 20 w 32"/>
                  <a:gd name="T41" fmla="*/ 10 h 17"/>
                  <a:gd name="T42" fmla="*/ 20 w 32"/>
                  <a:gd name="T43" fmla="*/ 10 h 17"/>
                  <a:gd name="T44" fmla="*/ 22 w 32"/>
                  <a:gd name="T45" fmla="*/ 8 h 17"/>
                  <a:gd name="T46" fmla="*/ 31 w 32"/>
                  <a:gd name="T47" fmla="*/ 16 h 17"/>
                  <a:gd name="T48" fmla="*/ 31 w 32"/>
                  <a:gd name="T49" fmla="*/ 16 h 17"/>
                  <a:gd name="T50" fmla="*/ 32 w 32"/>
                  <a:gd name="T51" fmla="*/ 16 h 17"/>
                  <a:gd name="T52" fmla="*/ 32 w 32"/>
                  <a:gd name="T53" fmla="*/ 15 h 17"/>
                  <a:gd name="T54" fmla="*/ 23 w 32"/>
                  <a:gd name="T55" fmla="*/ 7 h 17"/>
                  <a:gd name="T56" fmla="*/ 31 w 32"/>
                  <a:gd name="T57" fmla="*/ 1 h 17"/>
                  <a:gd name="T58" fmla="*/ 31 w 32"/>
                  <a:gd name="T59" fmla="*/ 0 h 17"/>
                  <a:gd name="T60" fmla="*/ 30 w 32"/>
                  <a:gd name="T6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2" h="17">
                    <a:moveTo>
                      <a:pt x="30" y="0"/>
                    </a:moveTo>
                    <a:cubicBezTo>
                      <a:pt x="26" y="2"/>
                      <a:pt x="23" y="5"/>
                      <a:pt x="19" y="9"/>
                    </a:cubicBezTo>
                    <a:cubicBezTo>
                      <a:pt x="19" y="9"/>
                      <a:pt x="19" y="9"/>
                      <a:pt x="19" y="9"/>
                    </a:cubicBezTo>
                    <a:cubicBezTo>
                      <a:pt x="19" y="9"/>
                      <a:pt x="19" y="10"/>
                      <a:pt x="18" y="10"/>
                    </a:cubicBezTo>
                    <a:cubicBezTo>
                      <a:pt x="18" y="10"/>
                      <a:pt x="17" y="10"/>
                      <a:pt x="17" y="10"/>
                    </a:cubicBezTo>
                    <a:cubicBezTo>
                      <a:pt x="16" y="10"/>
                      <a:pt x="15" y="9"/>
                      <a:pt x="13" y="8"/>
                    </a:cubicBezTo>
                    <a:cubicBezTo>
                      <a:pt x="10" y="5"/>
                      <a:pt x="5" y="2"/>
                      <a:pt x="1" y="0"/>
                    </a:cubicBezTo>
                    <a:cubicBezTo>
                      <a:pt x="0" y="1"/>
                      <a:pt x="0" y="1"/>
                      <a:pt x="0" y="1"/>
                    </a:cubicBezTo>
                    <a:cubicBezTo>
                      <a:pt x="1" y="1"/>
                      <a:pt x="1" y="1"/>
                      <a:pt x="1" y="1"/>
                    </a:cubicBezTo>
                    <a:cubicBezTo>
                      <a:pt x="4" y="3"/>
                      <a:pt x="7" y="5"/>
                      <a:pt x="10" y="7"/>
                    </a:cubicBezTo>
                    <a:cubicBezTo>
                      <a:pt x="8" y="9"/>
                      <a:pt x="5" y="12"/>
                      <a:pt x="3" y="14"/>
                    </a:cubicBezTo>
                    <a:cubicBezTo>
                      <a:pt x="2" y="15"/>
                      <a:pt x="2" y="15"/>
                      <a:pt x="1" y="16"/>
                    </a:cubicBezTo>
                    <a:cubicBezTo>
                      <a:pt x="1" y="16"/>
                      <a:pt x="1" y="16"/>
                      <a:pt x="1" y="16"/>
                    </a:cubicBezTo>
                    <a:cubicBezTo>
                      <a:pt x="2" y="17"/>
                      <a:pt x="2" y="17"/>
                      <a:pt x="2" y="17"/>
                    </a:cubicBezTo>
                    <a:cubicBezTo>
                      <a:pt x="2" y="16"/>
                      <a:pt x="2" y="16"/>
                      <a:pt x="2" y="16"/>
                    </a:cubicBezTo>
                    <a:cubicBezTo>
                      <a:pt x="3" y="16"/>
                      <a:pt x="3" y="15"/>
                      <a:pt x="4" y="15"/>
                    </a:cubicBezTo>
                    <a:cubicBezTo>
                      <a:pt x="6" y="12"/>
                      <a:pt x="9" y="10"/>
                      <a:pt x="11" y="8"/>
                    </a:cubicBezTo>
                    <a:cubicBezTo>
                      <a:pt x="12" y="8"/>
                      <a:pt x="12" y="9"/>
                      <a:pt x="13" y="9"/>
                    </a:cubicBezTo>
                    <a:cubicBezTo>
                      <a:pt x="14" y="10"/>
                      <a:pt x="15" y="11"/>
                      <a:pt x="17" y="11"/>
                    </a:cubicBezTo>
                    <a:cubicBezTo>
                      <a:pt x="18" y="11"/>
                      <a:pt x="18" y="11"/>
                      <a:pt x="18" y="11"/>
                    </a:cubicBezTo>
                    <a:cubicBezTo>
                      <a:pt x="19" y="11"/>
                      <a:pt x="20" y="10"/>
                      <a:pt x="20" y="10"/>
                    </a:cubicBezTo>
                    <a:cubicBezTo>
                      <a:pt x="20" y="10"/>
                      <a:pt x="20" y="10"/>
                      <a:pt x="20" y="10"/>
                    </a:cubicBezTo>
                    <a:cubicBezTo>
                      <a:pt x="21" y="9"/>
                      <a:pt x="22" y="8"/>
                      <a:pt x="22" y="8"/>
                    </a:cubicBezTo>
                    <a:cubicBezTo>
                      <a:pt x="31" y="16"/>
                      <a:pt x="31" y="16"/>
                      <a:pt x="31" y="16"/>
                    </a:cubicBezTo>
                    <a:cubicBezTo>
                      <a:pt x="31" y="16"/>
                      <a:pt x="31" y="16"/>
                      <a:pt x="31" y="16"/>
                    </a:cubicBezTo>
                    <a:cubicBezTo>
                      <a:pt x="32" y="16"/>
                      <a:pt x="32" y="16"/>
                      <a:pt x="32" y="16"/>
                    </a:cubicBezTo>
                    <a:cubicBezTo>
                      <a:pt x="32" y="15"/>
                      <a:pt x="32" y="15"/>
                      <a:pt x="32" y="15"/>
                    </a:cubicBezTo>
                    <a:cubicBezTo>
                      <a:pt x="23" y="7"/>
                      <a:pt x="23" y="7"/>
                      <a:pt x="23" y="7"/>
                    </a:cubicBezTo>
                    <a:cubicBezTo>
                      <a:pt x="25" y="5"/>
                      <a:pt x="28" y="3"/>
                      <a:pt x="31" y="1"/>
                    </a:cubicBezTo>
                    <a:cubicBezTo>
                      <a:pt x="31" y="0"/>
                      <a:pt x="31" y="0"/>
                      <a:pt x="31" y="0"/>
                    </a:cubicBezTo>
                    <a:cubicBezTo>
                      <a:pt x="30" y="0"/>
                      <a:pt x="30"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2" name="Freeform 28"/>
              <p:cNvSpPr>
                <a:spLocks noEditPoints="1"/>
              </p:cNvSpPr>
              <p:nvPr/>
            </p:nvSpPr>
            <p:spPr bwMode="auto">
              <a:xfrm>
                <a:off x="4020" y="1806"/>
                <a:ext cx="73" cy="135"/>
              </a:xfrm>
              <a:custGeom>
                <a:avLst/>
                <a:gdLst>
                  <a:gd name="T0" fmla="*/ 20 w 31"/>
                  <a:gd name="T1" fmla="*/ 55 h 57"/>
                  <a:gd name="T2" fmla="*/ 25 w 31"/>
                  <a:gd name="T3" fmla="*/ 53 h 57"/>
                  <a:gd name="T4" fmla="*/ 17 w 31"/>
                  <a:gd name="T5" fmla="*/ 49 h 57"/>
                  <a:gd name="T6" fmla="*/ 5 w 31"/>
                  <a:gd name="T7" fmla="*/ 50 h 57"/>
                  <a:gd name="T8" fmla="*/ 6 w 31"/>
                  <a:gd name="T9" fmla="*/ 50 h 57"/>
                  <a:gd name="T10" fmla="*/ 11 w 31"/>
                  <a:gd name="T11" fmla="*/ 46 h 57"/>
                  <a:gd name="T12" fmla="*/ 14 w 31"/>
                  <a:gd name="T13" fmla="*/ 46 h 57"/>
                  <a:gd name="T14" fmla="*/ 12 w 31"/>
                  <a:gd name="T15" fmla="*/ 50 h 57"/>
                  <a:gd name="T16" fmla="*/ 24 w 31"/>
                  <a:gd name="T17" fmla="*/ 44 h 57"/>
                  <a:gd name="T18" fmla="*/ 26 w 31"/>
                  <a:gd name="T19" fmla="*/ 44 h 57"/>
                  <a:gd name="T20" fmla="*/ 29 w 31"/>
                  <a:gd name="T21" fmla="*/ 37 h 57"/>
                  <a:gd name="T22" fmla="*/ 21 w 31"/>
                  <a:gd name="T23" fmla="*/ 33 h 57"/>
                  <a:gd name="T24" fmla="*/ 21 w 31"/>
                  <a:gd name="T25" fmla="*/ 32 h 57"/>
                  <a:gd name="T26" fmla="*/ 18 w 31"/>
                  <a:gd name="T27" fmla="*/ 31 h 57"/>
                  <a:gd name="T28" fmla="*/ 14 w 31"/>
                  <a:gd name="T29" fmla="*/ 30 h 57"/>
                  <a:gd name="T30" fmla="*/ 14 w 31"/>
                  <a:gd name="T31" fmla="*/ 30 h 57"/>
                  <a:gd name="T32" fmla="*/ 7 w 31"/>
                  <a:gd name="T33" fmla="*/ 29 h 57"/>
                  <a:gd name="T34" fmla="*/ 4 w 31"/>
                  <a:gd name="T35" fmla="*/ 27 h 57"/>
                  <a:gd name="T36" fmla="*/ 7 w 31"/>
                  <a:gd name="T37" fmla="*/ 17 h 57"/>
                  <a:gd name="T38" fmla="*/ 20 w 31"/>
                  <a:gd name="T39" fmla="*/ 16 h 57"/>
                  <a:gd name="T40" fmla="*/ 21 w 31"/>
                  <a:gd name="T41" fmla="*/ 14 h 57"/>
                  <a:gd name="T42" fmla="*/ 13 w 31"/>
                  <a:gd name="T43" fmla="*/ 14 h 57"/>
                  <a:gd name="T44" fmla="*/ 9 w 31"/>
                  <a:gd name="T45" fmla="*/ 19 h 57"/>
                  <a:gd name="T46" fmla="*/ 17 w 31"/>
                  <a:gd name="T47" fmla="*/ 13 h 57"/>
                  <a:gd name="T48" fmla="*/ 24 w 31"/>
                  <a:gd name="T49" fmla="*/ 9 h 57"/>
                  <a:gd name="T50" fmla="*/ 17 w 31"/>
                  <a:gd name="T51" fmla="*/ 38 h 57"/>
                  <a:gd name="T52" fmla="*/ 19 w 31"/>
                  <a:gd name="T53" fmla="*/ 28 h 57"/>
                  <a:gd name="T54" fmla="*/ 7 w 31"/>
                  <a:gd name="T55" fmla="*/ 26 h 57"/>
                  <a:gd name="T56" fmla="*/ 7 w 31"/>
                  <a:gd name="T57" fmla="*/ 9 h 57"/>
                  <a:gd name="T58" fmla="*/ 11 w 31"/>
                  <a:gd name="T59" fmla="*/ 1 h 57"/>
                  <a:gd name="T60" fmla="*/ 24 w 31"/>
                  <a:gd name="T61" fmla="*/ 8 h 57"/>
                  <a:gd name="T62" fmla="*/ 6 w 31"/>
                  <a:gd name="T63" fmla="*/ 17 h 57"/>
                  <a:gd name="T64" fmla="*/ 13 w 31"/>
                  <a:gd name="T65" fmla="*/ 22 h 57"/>
                  <a:gd name="T66" fmla="*/ 23 w 31"/>
                  <a:gd name="T67" fmla="*/ 42 h 57"/>
                  <a:gd name="T68" fmla="*/ 23 w 31"/>
                  <a:gd name="T69" fmla="*/ 45 h 57"/>
                  <a:gd name="T70" fmla="*/ 18 w 31"/>
                  <a:gd name="T71" fmla="*/ 51 h 57"/>
                  <a:gd name="T72" fmla="*/ 4 w 31"/>
                  <a:gd name="T73" fmla="*/ 45 h 57"/>
                  <a:gd name="T74" fmla="*/ 9 w 31"/>
                  <a:gd name="T75" fmla="*/ 1 h 57"/>
                  <a:gd name="T76" fmla="*/ 5 w 31"/>
                  <a:gd name="T77" fmla="*/ 3 h 57"/>
                  <a:gd name="T78" fmla="*/ 1 w 31"/>
                  <a:gd name="T79" fmla="*/ 22 h 57"/>
                  <a:gd name="T80" fmla="*/ 3 w 31"/>
                  <a:gd name="T81" fmla="*/ 28 h 57"/>
                  <a:gd name="T82" fmla="*/ 16 w 31"/>
                  <a:gd name="T83" fmla="*/ 31 h 57"/>
                  <a:gd name="T84" fmla="*/ 18 w 31"/>
                  <a:gd name="T85" fmla="*/ 33 h 57"/>
                  <a:gd name="T86" fmla="*/ 8 w 31"/>
                  <a:gd name="T87" fmla="*/ 38 h 57"/>
                  <a:gd name="T88" fmla="*/ 4 w 31"/>
                  <a:gd name="T89" fmla="*/ 51 h 57"/>
                  <a:gd name="T90" fmla="*/ 17 w 31"/>
                  <a:gd name="T91" fmla="*/ 50 h 57"/>
                  <a:gd name="T92" fmla="*/ 19 w 31"/>
                  <a:gd name="T93" fmla="*/ 57 h 57"/>
                  <a:gd name="T94" fmla="*/ 26 w 31"/>
                  <a:gd name="T95" fmla="*/ 53 h 57"/>
                  <a:gd name="T96" fmla="*/ 30 w 31"/>
                  <a:gd name="T97" fmla="*/ 41 h 57"/>
                  <a:gd name="T98" fmla="*/ 17 w 31"/>
                  <a:gd name="T99" fmla="*/ 21 h 57"/>
                  <a:gd name="T100" fmla="*/ 10 w 31"/>
                  <a:gd name="T101" fmla="*/ 19 h 57"/>
                  <a:gd name="T102" fmla="*/ 23 w 31"/>
                  <a:gd name="T103" fmla="*/ 17 h 57"/>
                  <a:gd name="T104" fmla="*/ 25 w 31"/>
                  <a:gd name="T105" fmla="*/ 7 h 57"/>
                  <a:gd name="T106" fmla="*/ 12 w 31"/>
                  <a:gd name="T107" fmla="*/ 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31" h="57">
                    <a:moveTo>
                      <a:pt x="19" y="54"/>
                    </a:moveTo>
                    <a:cubicBezTo>
                      <a:pt x="19" y="53"/>
                      <a:pt x="19" y="53"/>
                      <a:pt x="19" y="52"/>
                    </a:cubicBezTo>
                    <a:cubicBezTo>
                      <a:pt x="20" y="52"/>
                      <a:pt x="20" y="52"/>
                      <a:pt x="21" y="51"/>
                    </a:cubicBezTo>
                    <a:cubicBezTo>
                      <a:pt x="21" y="52"/>
                      <a:pt x="20" y="53"/>
                      <a:pt x="19" y="54"/>
                    </a:cubicBezTo>
                    <a:moveTo>
                      <a:pt x="20" y="55"/>
                    </a:moveTo>
                    <a:cubicBezTo>
                      <a:pt x="20" y="55"/>
                      <a:pt x="20" y="55"/>
                      <a:pt x="20" y="55"/>
                    </a:cubicBezTo>
                    <a:cubicBezTo>
                      <a:pt x="20" y="55"/>
                      <a:pt x="20" y="55"/>
                      <a:pt x="20" y="55"/>
                    </a:cubicBezTo>
                    <a:cubicBezTo>
                      <a:pt x="21" y="54"/>
                      <a:pt x="22" y="52"/>
                      <a:pt x="23" y="51"/>
                    </a:cubicBezTo>
                    <a:cubicBezTo>
                      <a:pt x="23" y="51"/>
                      <a:pt x="23" y="51"/>
                      <a:pt x="23" y="51"/>
                    </a:cubicBezTo>
                    <a:cubicBezTo>
                      <a:pt x="24" y="50"/>
                      <a:pt x="24" y="50"/>
                      <a:pt x="24" y="50"/>
                    </a:cubicBezTo>
                    <a:cubicBezTo>
                      <a:pt x="25" y="51"/>
                      <a:pt x="25" y="52"/>
                      <a:pt x="25" y="53"/>
                    </a:cubicBezTo>
                    <a:cubicBezTo>
                      <a:pt x="25" y="53"/>
                      <a:pt x="25" y="53"/>
                      <a:pt x="25" y="53"/>
                    </a:cubicBezTo>
                    <a:cubicBezTo>
                      <a:pt x="24" y="54"/>
                      <a:pt x="23" y="54"/>
                      <a:pt x="23" y="54"/>
                    </a:cubicBezTo>
                    <a:cubicBezTo>
                      <a:pt x="22" y="55"/>
                      <a:pt x="21" y="55"/>
                      <a:pt x="20" y="55"/>
                    </a:cubicBezTo>
                    <a:moveTo>
                      <a:pt x="15" y="49"/>
                    </a:moveTo>
                    <a:cubicBezTo>
                      <a:pt x="17" y="47"/>
                      <a:pt x="17" y="47"/>
                      <a:pt x="17" y="47"/>
                    </a:cubicBezTo>
                    <a:cubicBezTo>
                      <a:pt x="17" y="48"/>
                      <a:pt x="17" y="48"/>
                      <a:pt x="17" y="49"/>
                    </a:cubicBezTo>
                    <a:cubicBezTo>
                      <a:pt x="17" y="49"/>
                      <a:pt x="17" y="49"/>
                      <a:pt x="17" y="49"/>
                    </a:cubicBezTo>
                    <a:cubicBezTo>
                      <a:pt x="16" y="49"/>
                      <a:pt x="16" y="49"/>
                      <a:pt x="15" y="49"/>
                    </a:cubicBezTo>
                    <a:moveTo>
                      <a:pt x="4" y="48"/>
                    </a:moveTo>
                    <a:cubicBezTo>
                      <a:pt x="4" y="47"/>
                      <a:pt x="4" y="47"/>
                      <a:pt x="4" y="46"/>
                    </a:cubicBezTo>
                    <a:cubicBezTo>
                      <a:pt x="5" y="46"/>
                      <a:pt x="5" y="46"/>
                      <a:pt x="6" y="46"/>
                    </a:cubicBezTo>
                    <a:cubicBezTo>
                      <a:pt x="5" y="47"/>
                      <a:pt x="5" y="47"/>
                      <a:pt x="4" y="48"/>
                    </a:cubicBezTo>
                    <a:moveTo>
                      <a:pt x="5" y="50"/>
                    </a:moveTo>
                    <a:cubicBezTo>
                      <a:pt x="5" y="49"/>
                      <a:pt x="5" y="49"/>
                      <a:pt x="5" y="49"/>
                    </a:cubicBezTo>
                    <a:cubicBezTo>
                      <a:pt x="5" y="49"/>
                      <a:pt x="5" y="49"/>
                      <a:pt x="5" y="49"/>
                    </a:cubicBezTo>
                    <a:cubicBezTo>
                      <a:pt x="6" y="48"/>
                      <a:pt x="6" y="47"/>
                      <a:pt x="7" y="46"/>
                    </a:cubicBezTo>
                    <a:cubicBezTo>
                      <a:pt x="7" y="46"/>
                      <a:pt x="7" y="46"/>
                      <a:pt x="7" y="46"/>
                    </a:cubicBezTo>
                    <a:cubicBezTo>
                      <a:pt x="8" y="46"/>
                      <a:pt x="9" y="46"/>
                      <a:pt x="9" y="46"/>
                    </a:cubicBezTo>
                    <a:cubicBezTo>
                      <a:pt x="8" y="47"/>
                      <a:pt x="7" y="49"/>
                      <a:pt x="6" y="50"/>
                    </a:cubicBezTo>
                    <a:cubicBezTo>
                      <a:pt x="6" y="50"/>
                      <a:pt x="6" y="50"/>
                      <a:pt x="6" y="50"/>
                    </a:cubicBezTo>
                    <a:cubicBezTo>
                      <a:pt x="5" y="50"/>
                      <a:pt x="5" y="50"/>
                      <a:pt x="5" y="50"/>
                    </a:cubicBezTo>
                    <a:cubicBezTo>
                      <a:pt x="5" y="50"/>
                      <a:pt x="5" y="50"/>
                      <a:pt x="5" y="50"/>
                    </a:cubicBezTo>
                    <a:moveTo>
                      <a:pt x="8" y="50"/>
                    </a:moveTo>
                    <a:cubicBezTo>
                      <a:pt x="9" y="49"/>
                      <a:pt x="10" y="47"/>
                      <a:pt x="11" y="46"/>
                    </a:cubicBezTo>
                    <a:cubicBezTo>
                      <a:pt x="11" y="46"/>
                      <a:pt x="11" y="46"/>
                      <a:pt x="11" y="46"/>
                    </a:cubicBezTo>
                    <a:cubicBezTo>
                      <a:pt x="12" y="46"/>
                      <a:pt x="12" y="46"/>
                      <a:pt x="13" y="45"/>
                    </a:cubicBezTo>
                    <a:cubicBezTo>
                      <a:pt x="12" y="47"/>
                      <a:pt x="11" y="48"/>
                      <a:pt x="10" y="50"/>
                    </a:cubicBezTo>
                    <a:cubicBezTo>
                      <a:pt x="10" y="50"/>
                      <a:pt x="10" y="50"/>
                      <a:pt x="10" y="50"/>
                    </a:cubicBezTo>
                    <a:cubicBezTo>
                      <a:pt x="9" y="50"/>
                      <a:pt x="8" y="50"/>
                      <a:pt x="8" y="50"/>
                    </a:cubicBezTo>
                    <a:moveTo>
                      <a:pt x="12" y="50"/>
                    </a:moveTo>
                    <a:cubicBezTo>
                      <a:pt x="12" y="48"/>
                      <a:pt x="13" y="47"/>
                      <a:pt x="14" y="46"/>
                    </a:cubicBezTo>
                    <a:cubicBezTo>
                      <a:pt x="14" y="45"/>
                      <a:pt x="14" y="45"/>
                      <a:pt x="14" y="45"/>
                    </a:cubicBezTo>
                    <a:cubicBezTo>
                      <a:pt x="15" y="45"/>
                      <a:pt x="16" y="45"/>
                      <a:pt x="16" y="45"/>
                    </a:cubicBezTo>
                    <a:cubicBezTo>
                      <a:pt x="16" y="46"/>
                      <a:pt x="16" y="46"/>
                      <a:pt x="16" y="46"/>
                    </a:cubicBezTo>
                    <a:cubicBezTo>
                      <a:pt x="14" y="49"/>
                      <a:pt x="14" y="49"/>
                      <a:pt x="14" y="49"/>
                    </a:cubicBezTo>
                    <a:cubicBezTo>
                      <a:pt x="14" y="49"/>
                      <a:pt x="14" y="49"/>
                      <a:pt x="14" y="49"/>
                    </a:cubicBezTo>
                    <a:cubicBezTo>
                      <a:pt x="13" y="50"/>
                      <a:pt x="12" y="50"/>
                      <a:pt x="12" y="50"/>
                    </a:cubicBezTo>
                    <a:moveTo>
                      <a:pt x="23" y="43"/>
                    </a:moveTo>
                    <a:cubicBezTo>
                      <a:pt x="23" y="43"/>
                      <a:pt x="23" y="43"/>
                      <a:pt x="23" y="43"/>
                    </a:cubicBezTo>
                    <a:cubicBezTo>
                      <a:pt x="24" y="42"/>
                      <a:pt x="24" y="42"/>
                      <a:pt x="24" y="42"/>
                    </a:cubicBezTo>
                    <a:cubicBezTo>
                      <a:pt x="23" y="43"/>
                      <a:pt x="23" y="43"/>
                      <a:pt x="23" y="43"/>
                    </a:cubicBezTo>
                    <a:moveTo>
                      <a:pt x="24" y="46"/>
                    </a:moveTo>
                    <a:cubicBezTo>
                      <a:pt x="24" y="45"/>
                      <a:pt x="24" y="45"/>
                      <a:pt x="24" y="44"/>
                    </a:cubicBezTo>
                    <a:cubicBezTo>
                      <a:pt x="26" y="41"/>
                      <a:pt x="26" y="41"/>
                      <a:pt x="26" y="41"/>
                    </a:cubicBezTo>
                    <a:cubicBezTo>
                      <a:pt x="26" y="41"/>
                      <a:pt x="26" y="41"/>
                      <a:pt x="26" y="41"/>
                    </a:cubicBezTo>
                    <a:cubicBezTo>
                      <a:pt x="27" y="41"/>
                      <a:pt x="27" y="40"/>
                      <a:pt x="28" y="40"/>
                    </a:cubicBezTo>
                    <a:cubicBezTo>
                      <a:pt x="27" y="40"/>
                      <a:pt x="27" y="41"/>
                      <a:pt x="27" y="42"/>
                    </a:cubicBezTo>
                    <a:cubicBezTo>
                      <a:pt x="26" y="43"/>
                      <a:pt x="25" y="45"/>
                      <a:pt x="24" y="46"/>
                    </a:cubicBezTo>
                    <a:moveTo>
                      <a:pt x="26" y="44"/>
                    </a:moveTo>
                    <a:cubicBezTo>
                      <a:pt x="27" y="44"/>
                      <a:pt x="27" y="43"/>
                      <a:pt x="27" y="42"/>
                    </a:cubicBezTo>
                    <a:cubicBezTo>
                      <a:pt x="28" y="41"/>
                      <a:pt x="29" y="40"/>
                      <a:pt x="29" y="39"/>
                    </a:cubicBezTo>
                    <a:cubicBezTo>
                      <a:pt x="29" y="40"/>
                      <a:pt x="29" y="41"/>
                      <a:pt x="29" y="41"/>
                    </a:cubicBezTo>
                    <a:cubicBezTo>
                      <a:pt x="29" y="42"/>
                      <a:pt x="27" y="43"/>
                      <a:pt x="26" y="44"/>
                    </a:cubicBezTo>
                    <a:moveTo>
                      <a:pt x="29" y="38"/>
                    </a:moveTo>
                    <a:cubicBezTo>
                      <a:pt x="29" y="37"/>
                      <a:pt x="29" y="37"/>
                      <a:pt x="29" y="37"/>
                    </a:cubicBezTo>
                    <a:cubicBezTo>
                      <a:pt x="29" y="38"/>
                      <a:pt x="29" y="38"/>
                      <a:pt x="29" y="38"/>
                    </a:cubicBezTo>
                    <a:cubicBezTo>
                      <a:pt x="29" y="38"/>
                      <a:pt x="29" y="38"/>
                      <a:pt x="29" y="38"/>
                    </a:cubicBezTo>
                    <a:cubicBezTo>
                      <a:pt x="29" y="38"/>
                      <a:pt x="29" y="38"/>
                      <a:pt x="29" y="38"/>
                    </a:cubicBezTo>
                    <a:moveTo>
                      <a:pt x="20" y="35"/>
                    </a:moveTo>
                    <a:cubicBezTo>
                      <a:pt x="20" y="35"/>
                      <a:pt x="20" y="35"/>
                      <a:pt x="20" y="35"/>
                    </a:cubicBezTo>
                    <a:cubicBezTo>
                      <a:pt x="20" y="34"/>
                      <a:pt x="20" y="34"/>
                      <a:pt x="21" y="33"/>
                    </a:cubicBezTo>
                    <a:cubicBezTo>
                      <a:pt x="21" y="34"/>
                      <a:pt x="20" y="35"/>
                      <a:pt x="20" y="35"/>
                    </a:cubicBezTo>
                    <a:moveTo>
                      <a:pt x="20" y="33"/>
                    </a:moveTo>
                    <a:cubicBezTo>
                      <a:pt x="20" y="33"/>
                      <a:pt x="19" y="33"/>
                      <a:pt x="19" y="32"/>
                    </a:cubicBezTo>
                    <a:cubicBezTo>
                      <a:pt x="20" y="32"/>
                      <a:pt x="20" y="31"/>
                      <a:pt x="20" y="31"/>
                    </a:cubicBezTo>
                    <a:cubicBezTo>
                      <a:pt x="21" y="31"/>
                      <a:pt x="21" y="31"/>
                      <a:pt x="21" y="31"/>
                    </a:cubicBezTo>
                    <a:cubicBezTo>
                      <a:pt x="21" y="32"/>
                      <a:pt x="21" y="32"/>
                      <a:pt x="21" y="32"/>
                    </a:cubicBezTo>
                    <a:cubicBezTo>
                      <a:pt x="20" y="32"/>
                      <a:pt x="20" y="33"/>
                      <a:pt x="20" y="33"/>
                    </a:cubicBezTo>
                    <a:moveTo>
                      <a:pt x="18" y="31"/>
                    </a:moveTo>
                    <a:cubicBezTo>
                      <a:pt x="18" y="31"/>
                      <a:pt x="18" y="31"/>
                      <a:pt x="17" y="31"/>
                    </a:cubicBezTo>
                    <a:cubicBezTo>
                      <a:pt x="18" y="30"/>
                      <a:pt x="18" y="30"/>
                      <a:pt x="19" y="29"/>
                    </a:cubicBezTo>
                    <a:cubicBezTo>
                      <a:pt x="20" y="30"/>
                      <a:pt x="20" y="30"/>
                      <a:pt x="20" y="30"/>
                    </a:cubicBezTo>
                    <a:cubicBezTo>
                      <a:pt x="19" y="30"/>
                      <a:pt x="19" y="31"/>
                      <a:pt x="18" y="31"/>
                    </a:cubicBezTo>
                    <a:moveTo>
                      <a:pt x="16" y="30"/>
                    </a:moveTo>
                    <a:cubicBezTo>
                      <a:pt x="15" y="30"/>
                      <a:pt x="15" y="30"/>
                      <a:pt x="15" y="30"/>
                    </a:cubicBezTo>
                    <a:cubicBezTo>
                      <a:pt x="16" y="29"/>
                      <a:pt x="16" y="29"/>
                      <a:pt x="17" y="28"/>
                    </a:cubicBezTo>
                    <a:cubicBezTo>
                      <a:pt x="18" y="28"/>
                      <a:pt x="18" y="28"/>
                      <a:pt x="18" y="28"/>
                    </a:cubicBezTo>
                    <a:cubicBezTo>
                      <a:pt x="17" y="29"/>
                      <a:pt x="17" y="30"/>
                      <a:pt x="16" y="30"/>
                    </a:cubicBezTo>
                    <a:moveTo>
                      <a:pt x="14" y="30"/>
                    </a:moveTo>
                    <a:cubicBezTo>
                      <a:pt x="13" y="30"/>
                      <a:pt x="13" y="30"/>
                      <a:pt x="12" y="30"/>
                    </a:cubicBezTo>
                    <a:cubicBezTo>
                      <a:pt x="13" y="29"/>
                      <a:pt x="13" y="28"/>
                      <a:pt x="14" y="28"/>
                    </a:cubicBezTo>
                    <a:cubicBezTo>
                      <a:pt x="14" y="28"/>
                      <a:pt x="14" y="28"/>
                      <a:pt x="14" y="28"/>
                    </a:cubicBezTo>
                    <a:cubicBezTo>
                      <a:pt x="14" y="28"/>
                      <a:pt x="14" y="28"/>
                      <a:pt x="14" y="28"/>
                    </a:cubicBezTo>
                    <a:cubicBezTo>
                      <a:pt x="15" y="28"/>
                      <a:pt x="15" y="28"/>
                      <a:pt x="16" y="28"/>
                    </a:cubicBezTo>
                    <a:cubicBezTo>
                      <a:pt x="15" y="28"/>
                      <a:pt x="15" y="29"/>
                      <a:pt x="14" y="30"/>
                    </a:cubicBezTo>
                    <a:moveTo>
                      <a:pt x="11" y="30"/>
                    </a:moveTo>
                    <a:cubicBezTo>
                      <a:pt x="10" y="30"/>
                      <a:pt x="9" y="30"/>
                      <a:pt x="9" y="30"/>
                    </a:cubicBezTo>
                    <a:cubicBezTo>
                      <a:pt x="9" y="29"/>
                      <a:pt x="10" y="28"/>
                      <a:pt x="10" y="27"/>
                    </a:cubicBezTo>
                    <a:cubicBezTo>
                      <a:pt x="11" y="28"/>
                      <a:pt x="12" y="28"/>
                      <a:pt x="12" y="28"/>
                    </a:cubicBezTo>
                    <a:cubicBezTo>
                      <a:pt x="12" y="28"/>
                      <a:pt x="11" y="29"/>
                      <a:pt x="11" y="30"/>
                    </a:cubicBezTo>
                    <a:moveTo>
                      <a:pt x="7" y="29"/>
                    </a:moveTo>
                    <a:cubicBezTo>
                      <a:pt x="7" y="29"/>
                      <a:pt x="6" y="29"/>
                      <a:pt x="6" y="29"/>
                    </a:cubicBezTo>
                    <a:cubicBezTo>
                      <a:pt x="6" y="28"/>
                      <a:pt x="7" y="28"/>
                      <a:pt x="7" y="27"/>
                    </a:cubicBezTo>
                    <a:cubicBezTo>
                      <a:pt x="8" y="27"/>
                      <a:pt x="8" y="27"/>
                      <a:pt x="9" y="27"/>
                    </a:cubicBezTo>
                    <a:cubicBezTo>
                      <a:pt x="8" y="28"/>
                      <a:pt x="8" y="29"/>
                      <a:pt x="7" y="29"/>
                    </a:cubicBezTo>
                    <a:moveTo>
                      <a:pt x="5" y="28"/>
                    </a:moveTo>
                    <a:cubicBezTo>
                      <a:pt x="5" y="28"/>
                      <a:pt x="4" y="27"/>
                      <a:pt x="4" y="27"/>
                    </a:cubicBezTo>
                    <a:cubicBezTo>
                      <a:pt x="4" y="26"/>
                      <a:pt x="4" y="26"/>
                      <a:pt x="3" y="25"/>
                    </a:cubicBezTo>
                    <a:cubicBezTo>
                      <a:pt x="4" y="25"/>
                      <a:pt x="4" y="26"/>
                      <a:pt x="5" y="26"/>
                    </a:cubicBezTo>
                    <a:cubicBezTo>
                      <a:pt x="5" y="26"/>
                      <a:pt x="6" y="26"/>
                      <a:pt x="6" y="27"/>
                    </a:cubicBezTo>
                    <a:cubicBezTo>
                      <a:pt x="6" y="27"/>
                      <a:pt x="5" y="28"/>
                      <a:pt x="5" y="28"/>
                    </a:cubicBezTo>
                    <a:moveTo>
                      <a:pt x="8" y="19"/>
                    </a:moveTo>
                    <a:cubicBezTo>
                      <a:pt x="7" y="18"/>
                      <a:pt x="7" y="17"/>
                      <a:pt x="7" y="17"/>
                    </a:cubicBezTo>
                    <a:cubicBezTo>
                      <a:pt x="8" y="16"/>
                      <a:pt x="9" y="15"/>
                      <a:pt x="10" y="15"/>
                    </a:cubicBezTo>
                    <a:cubicBezTo>
                      <a:pt x="10" y="14"/>
                      <a:pt x="10" y="14"/>
                      <a:pt x="11" y="14"/>
                    </a:cubicBezTo>
                    <a:cubicBezTo>
                      <a:pt x="11" y="14"/>
                      <a:pt x="11" y="15"/>
                      <a:pt x="10" y="15"/>
                    </a:cubicBezTo>
                    <a:cubicBezTo>
                      <a:pt x="9" y="16"/>
                      <a:pt x="8" y="18"/>
                      <a:pt x="8" y="19"/>
                    </a:cubicBezTo>
                    <a:moveTo>
                      <a:pt x="22" y="16"/>
                    </a:moveTo>
                    <a:cubicBezTo>
                      <a:pt x="22" y="16"/>
                      <a:pt x="21" y="16"/>
                      <a:pt x="20" y="16"/>
                    </a:cubicBezTo>
                    <a:cubicBezTo>
                      <a:pt x="21" y="15"/>
                      <a:pt x="22" y="15"/>
                      <a:pt x="22" y="14"/>
                    </a:cubicBezTo>
                    <a:cubicBezTo>
                      <a:pt x="22" y="16"/>
                      <a:pt x="22" y="16"/>
                      <a:pt x="22" y="16"/>
                    </a:cubicBezTo>
                    <a:moveTo>
                      <a:pt x="19" y="16"/>
                    </a:moveTo>
                    <a:cubicBezTo>
                      <a:pt x="18" y="16"/>
                      <a:pt x="18" y="16"/>
                      <a:pt x="17" y="16"/>
                    </a:cubicBezTo>
                    <a:cubicBezTo>
                      <a:pt x="18" y="15"/>
                      <a:pt x="19" y="14"/>
                      <a:pt x="20" y="13"/>
                    </a:cubicBezTo>
                    <a:cubicBezTo>
                      <a:pt x="20" y="13"/>
                      <a:pt x="21" y="13"/>
                      <a:pt x="21" y="14"/>
                    </a:cubicBezTo>
                    <a:cubicBezTo>
                      <a:pt x="20" y="14"/>
                      <a:pt x="20" y="15"/>
                      <a:pt x="19" y="16"/>
                    </a:cubicBezTo>
                    <a:cubicBezTo>
                      <a:pt x="19" y="16"/>
                      <a:pt x="19" y="16"/>
                      <a:pt x="19" y="16"/>
                    </a:cubicBezTo>
                    <a:moveTo>
                      <a:pt x="9" y="20"/>
                    </a:moveTo>
                    <a:cubicBezTo>
                      <a:pt x="8" y="19"/>
                      <a:pt x="8" y="19"/>
                      <a:pt x="8" y="19"/>
                    </a:cubicBezTo>
                    <a:cubicBezTo>
                      <a:pt x="9" y="19"/>
                      <a:pt x="10" y="17"/>
                      <a:pt x="11" y="16"/>
                    </a:cubicBezTo>
                    <a:cubicBezTo>
                      <a:pt x="12" y="15"/>
                      <a:pt x="12" y="14"/>
                      <a:pt x="13" y="14"/>
                    </a:cubicBezTo>
                    <a:cubicBezTo>
                      <a:pt x="13" y="13"/>
                      <a:pt x="14" y="13"/>
                      <a:pt x="15" y="13"/>
                    </a:cubicBezTo>
                    <a:cubicBezTo>
                      <a:pt x="14" y="14"/>
                      <a:pt x="14" y="14"/>
                      <a:pt x="14" y="14"/>
                    </a:cubicBezTo>
                    <a:cubicBezTo>
                      <a:pt x="14" y="15"/>
                      <a:pt x="13" y="15"/>
                      <a:pt x="13" y="16"/>
                    </a:cubicBezTo>
                    <a:cubicBezTo>
                      <a:pt x="13" y="16"/>
                      <a:pt x="13" y="16"/>
                      <a:pt x="13" y="16"/>
                    </a:cubicBezTo>
                    <a:cubicBezTo>
                      <a:pt x="11" y="17"/>
                      <a:pt x="10" y="17"/>
                      <a:pt x="10" y="18"/>
                    </a:cubicBezTo>
                    <a:cubicBezTo>
                      <a:pt x="9" y="18"/>
                      <a:pt x="9" y="19"/>
                      <a:pt x="9" y="19"/>
                    </a:cubicBezTo>
                    <a:cubicBezTo>
                      <a:pt x="9" y="20"/>
                      <a:pt x="9" y="20"/>
                      <a:pt x="9" y="20"/>
                    </a:cubicBezTo>
                    <a:moveTo>
                      <a:pt x="14" y="16"/>
                    </a:moveTo>
                    <a:cubicBezTo>
                      <a:pt x="14" y="16"/>
                      <a:pt x="15" y="15"/>
                      <a:pt x="15" y="15"/>
                    </a:cubicBezTo>
                    <a:cubicBezTo>
                      <a:pt x="16" y="14"/>
                      <a:pt x="16" y="14"/>
                      <a:pt x="17" y="13"/>
                    </a:cubicBezTo>
                    <a:cubicBezTo>
                      <a:pt x="17" y="13"/>
                      <a:pt x="17" y="13"/>
                      <a:pt x="17" y="13"/>
                    </a:cubicBezTo>
                    <a:cubicBezTo>
                      <a:pt x="17" y="13"/>
                      <a:pt x="17" y="13"/>
                      <a:pt x="17" y="13"/>
                    </a:cubicBezTo>
                    <a:cubicBezTo>
                      <a:pt x="18" y="13"/>
                      <a:pt x="18" y="13"/>
                      <a:pt x="18" y="13"/>
                    </a:cubicBezTo>
                    <a:cubicBezTo>
                      <a:pt x="18" y="14"/>
                      <a:pt x="17" y="15"/>
                      <a:pt x="16" y="16"/>
                    </a:cubicBezTo>
                    <a:cubicBezTo>
                      <a:pt x="15" y="16"/>
                      <a:pt x="14" y="16"/>
                      <a:pt x="14" y="16"/>
                    </a:cubicBezTo>
                    <a:moveTo>
                      <a:pt x="23" y="15"/>
                    </a:moveTo>
                    <a:cubicBezTo>
                      <a:pt x="23" y="13"/>
                      <a:pt x="23" y="13"/>
                      <a:pt x="23" y="13"/>
                    </a:cubicBezTo>
                    <a:cubicBezTo>
                      <a:pt x="24" y="9"/>
                      <a:pt x="24" y="9"/>
                      <a:pt x="24" y="9"/>
                    </a:cubicBezTo>
                    <a:cubicBezTo>
                      <a:pt x="25" y="11"/>
                      <a:pt x="25" y="11"/>
                      <a:pt x="25" y="11"/>
                    </a:cubicBezTo>
                    <a:cubicBezTo>
                      <a:pt x="25" y="11"/>
                      <a:pt x="25" y="11"/>
                      <a:pt x="25" y="11"/>
                    </a:cubicBezTo>
                    <a:cubicBezTo>
                      <a:pt x="24" y="13"/>
                      <a:pt x="24" y="14"/>
                      <a:pt x="23" y="15"/>
                    </a:cubicBezTo>
                    <a:moveTo>
                      <a:pt x="17" y="38"/>
                    </a:moveTo>
                    <a:cubicBezTo>
                      <a:pt x="17" y="38"/>
                      <a:pt x="17" y="38"/>
                      <a:pt x="17" y="38"/>
                    </a:cubicBezTo>
                    <a:cubicBezTo>
                      <a:pt x="17" y="38"/>
                      <a:pt x="17" y="38"/>
                      <a:pt x="17" y="38"/>
                    </a:cubicBezTo>
                    <a:cubicBezTo>
                      <a:pt x="19" y="37"/>
                      <a:pt x="20" y="37"/>
                      <a:pt x="20" y="36"/>
                    </a:cubicBezTo>
                    <a:cubicBezTo>
                      <a:pt x="22" y="35"/>
                      <a:pt x="23" y="33"/>
                      <a:pt x="22" y="31"/>
                    </a:cubicBezTo>
                    <a:cubicBezTo>
                      <a:pt x="22" y="30"/>
                      <a:pt x="21" y="30"/>
                      <a:pt x="21" y="30"/>
                    </a:cubicBezTo>
                    <a:cubicBezTo>
                      <a:pt x="21" y="29"/>
                      <a:pt x="21" y="29"/>
                      <a:pt x="21" y="29"/>
                    </a:cubicBezTo>
                    <a:cubicBezTo>
                      <a:pt x="21" y="29"/>
                      <a:pt x="21" y="29"/>
                      <a:pt x="21" y="29"/>
                    </a:cubicBezTo>
                    <a:cubicBezTo>
                      <a:pt x="20" y="29"/>
                      <a:pt x="20" y="28"/>
                      <a:pt x="19" y="28"/>
                    </a:cubicBezTo>
                    <a:cubicBezTo>
                      <a:pt x="19" y="28"/>
                      <a:pt x="19" y="28"/>
                      <a:pt x="19" y="28"/>
                    </a:cubicBezTo>
                    <a:cubicBezTo>
                      <a:pt x="19" y="28"/>
                      <a:pt x="19" y="28"/>
                      <a:pt x="19" y="28"/>
                    </a:cubicBezTo>
                    <a:cubicBezTo>
                      <a:pt x="17" y="27"/>
                      <a:pt x="16" y="27"/>
                      <a:pt x="14" y="27"/>
                    </a:cubicBezTo>
                    <a:cubicBezTo>
                      <a:pt x="13" y="27"/>
                      <a:pt x="13" y="27"/>
                      <a:pt x="13" y="27"/>
                    </a:cubicBezTo>
                    <a:cubicBezTo>
                      <a:pt x="11" y="26"/>
                      <a:pt x="9" y="26"/>
                      <a:pt x="7" y="26"/>
                    </a:cubicBezTo>
                    <a:cubicBezTo>
                      <a:pt x="7" y="26"/>
                      <a:pt x="7" y="26"/>
                      <a:pt x="7" y="26"/>
                    </a:cubicBezTo>
                    <a:cubicBezTo>
                      <a:pt x="7" y="26"/>
                      <a:pt x="7" y="26"/>
                      <a:pt x="7" y="26"/>
                    </a:cubicBezTo>
                    <a:cubicBezTo>
                      <a:pt x="6" y="26"/>
                      <a:pt x="6" y="25"/>
                      <a:pt x="5" y="25"/>
                    </a:cubicBezTo>
                    <a:cubicBezTo>
                      <a:pt x="2" y="23"/>
                      <a:pt x="2" y="19"/>
                      <a:pt x="2" y="17"/>
                    </a:cubicBezTo>
                    <a:cubicBezTo>
                      <a:pt x="2" y="14"/>
                      <a:pt x="5" y="10"/>
                      <a:pt x="7" y="9"/>
                    </a:cubicBezTo>
                    <a:cubicBezTo>
                      <a:pt x="7" y="9"/>
                      <a:pt x="7" y="9"/>
                      <a:pt x="7" y="9"/>
                    </a:cubicBezTo>
                    <a:cubicBezTo>
                      <a:pt x="7" y="9"/>
                      <a:pt x="7" y="9"/>
                      <a:pt x="7" y="9"/>
                    </a:cubicBezTo>
                    <a:cubicBezTo>
                      <a:pt x="7" y="9"/>
                      <a:pt x="7" y="9"/>
                      <a:pt x="7" y="9"/>
                    </a:cubicBezTo>
                    <a:cubicBezTo>
                      <a:pt x="8" y="8"/>
                      <a:pt x="8" y="8"/>
                      <a:pt x="8" y="8"/>
                    </a:cubicBezTo>
                    <a:cubicBezTo>
                      <a:pt x="7" y="8"/>
                      <a:pt x="7" y="8"/>
                      <a:pt x="7" y="8"/>
                    </a:cubicBezTo>
                    <a:cubicBezTo>
                      <a:pt x="7" y="7"/>
                      <a:pt x="7" y="5"/>
                      <a:pt x="6" y="3"/>
                    </a:cubicBezTo>
                    <a:cubicBezTo>
                      <a:pt x="8" y="3"/>
                      <a:pt x="9" y="2"/>
                      <a:pt x="10" y="2"/>
                    </a:cubicBezTo>
                    <a:cubicBezTo>
                      <a:pt x="10" y="2"/>
                      <a:pt x="11" y="2"/>
                      <a:pt x="11" y="1"/>
                    </a:cubicBezTo>
                    <a:cubicBezTo>
                      <a:pt x="12" y="3"/>
                      <a:pt x="12" y="5"/>
                      <a:pt x="12" y="7"/>
                    </a:cubicBezTo>
                    <a:cubicBezTo>
                      <a:pt x="13" y="8"/>
                      <a:pt x="13" y="8"/>
                      <a:pt x="13" y="8"/>
                    </a:cubicBezTo>
                    <a:cubicBezTo>
                      <a:pt x="13" y="8"/>
                      <a:pt x="13" y="8"/>
                      <a:pt x="13" y="8"/>
                    </a:cubicBezTo>
                    <a:cubicBezTo>
                      <a:pt x="13" y="8"/>
                      <a:pt x="13" y="8"/>
                      <a:pt x="13" y="8"/>
                    </a:cubicBezTo>
                    <a:cubicBezTo>
                      <a:pt x="15" y="7"/>
                      <a:pt x="17" y="7"/>
                      <a:pt x="19" y="7"/>
                    </a:cubicBezTo>
                    <a:cubicBezTo>
                      <a:pt x="21" y="7"/>
                      <a:pt x="22" y="7"/>
                      <a:pt x="24" y="8"/>
                    </a:cubicBezTo>
                    <a:cubicBezTo>
                      <a:pt x="22" y="13"/>
                      <a:pt x="22" y="13"/>
                      <a:pt x="22" y="13"/>
                    </a:cubicBezTo>
                    <a:cubicBezTo>
                      <a:pt x="21" y="12"/>
                      <a:pt x="19" y="12"/>
                      <a:pt x="17" y="12"/>
                    </a:cubicBezTo>
                    <a:cubicBezTo>
                      <a:pt x="16" y="12"/>
                      <a:pt x="14" y="12"/>
                      <a:pt x="12" y="13"/>
                    </a:cubicBezTo>
                    <a:cubicBezTo>
                      <a:pt x="12" y="13"/>
                      <a:pt x="12" y="13"/>
                      <a:pt x="12" y="13"/>
                    </a:cubicBezTo>
                    <a:cubicBezTo>
                      <a:pt x="11" y="13"/>
                      <a:pt x="10" y="13"/>
                      <a:pt x="9" y="14"/>
                    </a:cubicBezTo>
                    <a:cubicBezTo>
                      <a:pt x="8" y="14"/>
                      <a:pt x="7" y="15"/>
                      <a:pt x="6" y="17"/>
                    </a:cubicBezTo>
                    <a:cubicBezTo>
                      <a:pt x="6" y="18"/>
                      <a:pt x="6" y="19"/>
                      <a:pt x="7" y="19"/>
                    </a:cubicBezTo>
                    <a:cubicBezTo>
                      <a:pt x="7" y="20"/>
                      <a:pt x="7" y="20"/>
                      <a:pt x="7" y="20"/>
                    </a:cubicBezTo>
                    <a:cubicBezTo>
                      <a:pt x="7" y="20"/>
                      <a:pt x="7" y="20"/>
                      <a:pt x="7" y="20"/>
                    </a:cubicBezTo>
                    <a:cubicBezTo>
                      <a:pt x="8" y="20"/>
                      <a:pt x="8" y="20"/>
                      <a:pt x="8" y="20"/>
                    </a:cubicBezTo>
                    <a:cubicBezTo>
                      <a:pt x="9" y="21"/>
                      <a:pt x="10" y="22"/>
                      <a:pt x="12" y="22"/>
                    </a:cubicBezTo>
                    <a:cubicBezTo>
                      <a:pt x="12" y="22"/>
                      <a:pt x="13" y="22"/>
                      <a:pt x="13" y="22"/>
                    </a:cubicBezTo>
                    <a:cubicBezTo>
                      <a:pt x="14" y="22"/>
                      <a:pt x="14" y="22"/>
                      <a:pt x="15" y="22"/>
                    </a:cubicBezTo>
                    <a:cubicBezTo>
                      <a:pt x="16" y="22"/>
                      <a:pt x="16" y="22"/>
                      <a:pt x="17" y="22"/>
                    </a:cubicBezTo>
                    <a:cubicBezTo>
                      <a:pt x="18" y="22"/>
                      <a:pt x="19" y="22"/>
                      <a:pt x="19" y="22"/>
                    </a:cubicBezTo>
                    <a:cubicBezTo>
                      <a:pt x="24" y="23"/>
                      <a:pt x="26" y="24"/>
                      <a:pt x="27" y="28"/>
                    </a:cubicBezTo>
                    <a:cubicBezTo>
                      <a:pt x="29" y="31"/>
                      <a:pt x="30" y="36"/>
                      <a:pt x="27" y="39"/>
                    </a:cubicBezTo>
                    <a:cubicBezTo>
                      <a:pt x="26" y="40"/>
                      <a:pt x="25" y="41"/>
                      <a:pt x="23" y="42"/>
                    </a:cubicBezTo>
                    <a:cubicBezTo>
                      <a:pt x="22" y="42"/>
                      <a:pt x="22" y="42"/>
                      <a:pt x="22" y="42"/>
                    </a:cubicBezTo>
                    <a:cubicBezTo>
                      <a:pt x="22" y="42"/>
                      <a:pt x="22" y="42"/>
                      <a:pt x="22" y="42"/>
                    </a:cubicBezTo>
                    <a:cubicBezTo>
                      <a:pt x="22" y="42"/>
                      <a:pt x="22" y="42"/>
                      <a:pt x="22" y="42"/>
                    </a:cubicBezTo>
                    <a:cubicBezTo>
                      <a:pt x="22" y="42"/>
                      <a:pt x="22" y="42"/>
                      <a:pt x="22" y="42"/>
                    </a:cubicBezTo>
                    <a:cubicBezTo>
                      <a:pt x="22" y="43"/>
                      <a:pt x="23" y="44"/>
                      <a:pt x="23" y="44"/>
                    </a:cubicBezTo>
                    <a:cubicBezTo>
                      <a:pt x="23" y="45"/>
                      <a:pt x="23" y="45"/>
                      <a:pt x="23" y="45"/>
                    </a:cubicBezTo>
                    <a:cubicBezTo>
                      <a:pt x="23" y="45"/>
                      <a:pt x="23" y="45"/>
                      <a:pt x="23" y="45"/>
                    </a:cubicBezTo>
                    <a:cubicBezTo>
                      <a:pt x="23" y="46"/>
                      <a:pt x="23" y="47"/>
                      <a:pt x="24" y="49"/>
                    </a:cubicBezTo>
                    <a:cubicBezTo>
                      <a:pt x="23" y="49"/>
                      <a:pt x="22" y="50"/>
                      <a:pt x="21" y="50"/>
                    </a:cubicBezTo>
                    <a:cubicBezTo>
                      <a:pt x="20" y="51"/>
                      <a:pt x="19" y="51"/>
                      <a:pt x="19" y="51"/>
                    </a:cubicBezTo>
                    <a:cubicBezTo>
                      <a:pt x="19" y="51"/>
                      <a:pt x="19" y="51"/>
                      <a:pt x="19" y="51"/>
                    </a:cubicBezTo>
                    <a:cubicBezTo>
                      <a:pt x="18" y="51"/>
                      <a:pt x="18" y="51"/>
                      <a:pt x="18" y="51"/>
                    </a:cubicBezTo>
                    <a:cubicBezTo>
                      <a:pt x="18" y="50"/>
                      <a:pt x="18" y="49"/>
                      <a:pt x="18" y="49"/>
                    </a:cubicBezTo>
                    <a:cubicBezTo>
                      <a:pt x="18" y="47"/>
                      <a:pt x="18" y="46"/>
                      <a:pt x="17" y="44"/>
                    </a:cubicBezTo>
                    <a:cubicBezTo>
                      <a:pt x="16" y="44"/>
                      <a:pt x="16" y="44"/>
                      <a:pt x="16" y="44"/>
                    </a:cubicBezTo>
                    <a:cubicBezTo>
                      <a:pt x="16" y="44"/>
                      <a:pt x="16" y="44"/>
                      <a:pt x="16" y="44"/>
                    </a:cubicBezTo>
                    <a:cubicBezTo>
                      <a:pt x="16" y="44"/>
                      <a:pt x="16" y="44"/>
                      <a:pt x="16" y="44"/>
                    </a:cubicBezTo>
                    <a:cubicBezTo>
                      <a:pt x="14" y="44"/>
                      <a:pt x="8" y="45"/>
                      <a:pt x="4" y="45"/>
                    </a:cubicBezTo>
                    <a:cubicBezTo>
                      <a:pt x="5" y="43"/>
                      <a:pt x="6" y="41"/>
                      <a:pt x="6" y="39"/>
                    </a:cubicBezTo>
                    <a:cubicBezTo>
                      <a:pt x="7" y="39"/>
                      <a:pt x="8" y="39"/>
                      <a:pt x="8" y="39"/>
                    </a:cubicBezTo>
                    <a:cubicBezTo>
                      <a:pt x="11" y="39"/>
                      <a:pt x="14" y="39"/>
                      <a:pt x="17" y="38"/>
                    </a:cubicBezTo>
                    <a:cubicBezTo>
                      <a:pt x="17" y="38"/>
                      <a:pt x="17" y="38"/>
                      <a:pt x="17" y="38"/>
                    </a:cubicBezTo>
                    <a:moveTo>
                      <a:pt x="11" y="0"/>
                    </a:moveTo>
                    <a:cubicBezTo>
                      <a:pt x="11" y="0"/>
                      <a:pt x="10" y="1"/>
                      <a:pt x="9" y="1"/>
                    </a:cubicBezTo>
                    <a:cubicBezTo>
                      <a:pt x="8" y="1"/>
                      <a:pt x="7" y="2"/>
                      <a:pt x="6" y="2"/>
                    </a:cubicBezTo>
                    <a:cubicBezTo>
                      <a:pt x="6" y="2"/>
                      <a:pt x="6" y="2"/>
                      <a:pt x="6" y="2"/>
                    </a:cubicBezTo>
                    <a:cubicBezTo>
                      <a:pt x="6" y="2"/>
                      <a:pt x="6" y="2"/>
                      <a:pt x="6" y="2"/>
                    </a:cubicBezTo>
                    <a:cubicBezTo>
                      <a:pt x="5" y="2"/>
                      <a:pt x="5" y="2"/>
                      <a:pt x="5" y="2"/>
                    </a:cubicBezTo>
                    <a:cubicBezTo>
                      <a:pt x="5" y="3"/>
                      <a:pt x="5" y="3"/>
                      <a:pt x="5" y="3"/>
                    </a:cubicBezTo>
                    <a:cubicBezTo>
                      <a:pt x="5" y="3"/>
                      <a:pt x="5" y="3"/>
                      <a:pt x="5" y="3"/>
                    </a:cubicBezTo>
                    <a:cubicBezTo>
                      <a:pt x="5" y="3"/>
                      <a:pt x="5" y="3"/>
                      <a:pt x="5" y="3"/>
                    </a:cubicBezTo>
                    <a:cubicBezTo>
                      <a:pt x="5" y="3"/>
                      <a:pt x="5" y="3"/>
                      <a:pt x="5" y="3"/>
                    </a:cubicBezTo>
                    <a:cubicBezTo>
                      <a:pt x="5" y="3"/>
                      <a:pt x="5" y="3"/>
                      <a:pt x="5" y="3"/>
                    </a:cubicBezTo>
                    <a:cubicBezTo>
                      <a:pt x="6" y="4"/>
                      <a:pt x="6" y="7"/>
                      <a:pt x="6" y="8"/>
                    </a:cubicBezTo>
                    <a:cubicBezTo>
                      <a:pt x="4" y="10"/>
                      <a:pt x="1" y="14"/>
                      <a:pt x="0" y="17"/>
                    </a:cubicBezTo>
                    <a:cubicBezTo>
                      <a:pt x="0" y="18"/>
                      <a:pt x="1" y="20"/>
                      <a:pt x="1" y="22"/>
                    </a:cubicBezTo>
                    <a:cubicBezTo>
                      <a:pt x="1" y="22"/>
                      <a:pt x="1" y="22"/>
                      <a:pt x="1" y="22"/>
                    </a:cubicBezTo>
                    <a:cubicBezTo>
                      <a:pt x="2" y="24"/>
                      <a:pt x="2" y="25"/>
                      <a:pt x="3" y="27"/>
                    </a:cubicBezTo>
                    <a:cubicBezTo>
                      <a:pt x="3" y="27"/>
                      <a:pt x="3" y="27"/>
                      <a:pt x="3" y="27"/>
                    </a:cubicBezTo>
                    <a:cubicBezTo>
                      <a:pt x="3" y="27"/>
                      <a:pt x="3" y="27"/>
                      <a:pt x="3" y="27"/>
                    </a:cubicBezTo>
                    <a:cubicBezTo>
                      <a:pt x="3" y="28"/>
                      <a:pt x="3" y="28"/>
                      <a:pt x="3" y="28"/>
                    </a:cubicBezTo>
                    <a:cubicBezTo>
                      <a:pt x="3" y="28"/>
                      <a:pt x="3" y="28"/>
                      <a:pt x="3" y="28"/>
                    </a:cubicBezTo>
                    <a:cubicBezTo>
                      <a:pt x="4" y="28"/>
                      <a:pt x="4" y="29"/>
                      <a:pt x="4" y="29"/>
                    </a:cubicBezTo>
                    <a:cubicBezTo>
                      <a:pt x="5" y="30"/>
                      <a:pt x="5" y="30"/>
                      <a:pt x="5" y="30"/>
                    </a:cubicBezTo>
                    <a:cubicBezTo>
                      <a:pt x="5" y="30"/>
                      <a:pt x="5" y="30"/>
                      <a:pt x="5" y="30"/>
                    </a:cubicBezTo>
                    <a:cubicBezTo>
                      <a:pt x="5" y="30"/>
                      <a:pt x="5" y="30"/>
                      <a:pt x="5" y="30"/>
                    </a:cubicBezTo>
                    <a:cubicBezTo>
                      <a:pt x="7" y="31"/>
                      <a:pt x="9" y="31"/>
                      <a:pt x="11" y="31"/>
                    </a:cubicBezTo>
                    <a:cubicBezTo>
                      <a:pt x="13" y="31"/>
                      <a:pt x="15" y="31"/>
                      <a:pt x="16" y="31"/>
                    </a:cubicBezTo>
                    <a:cubicBezTo>
                      <a:pt x="16" y="31"/>
                      <a:pt x="16" y="31"/>
                      <a:pt x="16" y="31"/>
                    </a:cubicBezTo>
                    <a:cubicBezTo>
                      <a:pt x="16" y="32"/>
                      <a:pt x="16" y="32"/>
                      <a:pt x="16" y="32"/>
                    </a:cubicBezTo>
                    <a:cubicBezTo>
                      <a:pt x="16" y="32"/>
                      <a:pt x="16" y="32"/>
                      <a:pt x="16" y="32"/>
                    </a:cubicBezTo>
                    <a:cubicBezTo>
                      <a:pt x="17" y="32"/>
                      <a:pt x="17" y="32"/>
                      <a:pt x="18" y="32"/>
                    </a:cubicBezTo>
                    <a:cubicBezTo>
                      <a:pt x="18" y="33"/>
                      <a:pt x="18" y="33"/>
                      <a:pt x="18" y="33"/>
                    </a:cubicBezTo>
                    <a:cubicBezTo>
                      <a:pt x="18" y="33"/>
                      <a:pt x="18" y="33"/>
                      <a:pt x="18" y="33"/>
                    </a:cubicBezTo>
                    <a:cubicBezTo>
                      <a:pt x="19" y="33"/>
                      <a:pt x="19" y="34"/>
                      <a:pt x="19" y="34"/>
                    </a:cubicBezTo>
                    <a:cubicBezTo>
                      <a:pt x="19" y="34"/>
                      <a:pt x="19" y="34"/>
                      <a:pt x="19" y="34"/>
                    </a:cubicBezTo>
                    <a:cubicBezTo>
                      <a:pt x="19" y="34"/>
                      <a:pt x="19" y="34"/>
                      <a:pt x="19" y="34"/>
                    </a:cubicBezTo>
                    <a:cubicBezTo>
                      <a:pt x="19" y="35"/>
                      <a:pt x="19" y="35"/>
                      <a:pt x="19" y="35"/>
                    </a:cubicBezTo>
                    <a:cubicBezTo>
                      <a:pt x="18" y="36"/>
                      <a:pt x="18" y="36"/>
                      <a:pt x="17" y="37"/>
                    </a:cubicBezTo>
                    <a:cubicBezTo>
                      <a:pt x="15" y="37"/>
                      <a:pt x="11" y="38"/>
                      <a:pt x="8" y="38"/>
                    </a:cubicBezTo>
                    <a:cubicBezTo>
                      <a:pt x="7" y="38"/>
                      <a:pt x="7" y="38"/>
                      <a:pt x="6" y="38"/>
                    </a:cubicBezTo>
                    <a:cubicBezTo>
                      <a:pt x="5" y="38"/>
                      <a:pt x="5" y="38"/>
                      <a:pt x="5" y="38"/>
                    </a:cubicBezTo>
                    <a:cubicBezTo>
                      <a:pt x="5" y="41"/>
                      <a:pt x="4" y="43"/>
                      <a:pt x="3" y="45"/>
                    </a:cubicBezTo>
                    <a:cubicBezTo>
                      <a:pt x="3" y="46"/>
                      <a:pt x="3" y="46"/>
                      <a:pt x="3" y="46"/>
                    </a:cubicBezTo>
                    <a:cubicBezTo>
                      <a:pt x="3" y="47"/>
                      <a:pt x="4" y="49"/>
                      <a:pt x="4" y="51"/>
                    </a:cubicBezTo>
                    <a:cubicBezTo>
                      <a:pt x="4" y="51"/>
                      <a:pt x="4" y="51"/>
                      <a:pt x="4" y="51"/>
                    </a:cubicBezTo>
                    <a:cubicBezTo>
                      <a:pt x="4" y="51"/>
                      <a:pt x="4" y="51"/>
                      <a:pt x="4" y="51"/>
                    </a:cubicBezTo>
                    <a:cubicBezTo>
                      <a:pt x="4" y="51"/>
                      <a:pt x="4" y="51"/>
                      <a:pt x="4" y="51"/>
                    </a:cubicBezTo>
                    <a:cubicBezTo>
                      <a:pt x="5" y="51"/>
                      <a:pt x="5" y="51"/>
                      <a:pt x="5" y="51"/>
                    </a:cubicBezTo>
                    <a:cubicBezTo>
                      <a:pt x="5" y="51"/>
                      <a:pt x="5" y="51"/>
                      <a:pt x="5" y="51"/>
                    </a:cubicBezTo>
                    <a:cubicBezTo>
                      <a:pt x="5" y="51"/>
                      <a:pt x="5" y="51"/>
                      <a:pt x="6" y="51"/>
                    </a:cubicBezTo>
                    <a:cubicBezTo>
                      <a:pt x="8" y="51"/>
                      <a:pt x="14" y="51"/>
                      <a:pt x="17" y="50"/>
                    </a:cubicBezTo>
                    <a:cubicBezTo>
                      <a:pt x="17" y="51"/>
                      <a:pt x="17" y="51"/>
                      <a:pt x="18" y="52"/>
                    </a:cubicBezTo>
                    <a:cubicBezTo>
                      <a:pt x="18" y="52"/>
                      <a:pt x="18" y="52"/>
                      <a:pt x="18" y="52"/>
                    </a:cubicBezTo>
                    <a:cubicBezTo>
                      <a:pt x="18" y="54"/>
                      <a:pt x="18" y="55"/>
                      <a:pt x="19" y="56"/>
                    </a:cubicBezTo>
                    <a:cubicBezTo>
                      <a:pt x="19" y="56"/>
                      <a:pt x="19" y="56"/>
                      <a:pt x="19" y="56"/>
                    </a:cubicBezTo>
                    <a:cubicBezTo>
                      <a:pt x="19" y="56"/>
                      <a:pt x="19" y="56"/>
                      <a:pt x="19" y="56"/>
                    </a:cubicBezTo>
                    <a:cubicBezTo>
                      <a:pt x="19" y="57"/>
                      <a:pt x="19" y="57"/>
                      <a:pt x="19" y="57"/>
                    </a:cubicBezTo>
                    <a:cubicBezTo>
                      <a:pt x="20" y="57"/>
                      <a:pt x="20" y="57"/>
                      <a:pt x="20" y="57"/>
                    </a:cubicBezTo>
                    <a:cubicBezTo>
                      <a:pt x="21" y="56"/>
                      <a:pt x="22" y="56"/>
                      <a:pt x="23" y="55"/>
                    </a:cubicBezTo>
                    <a:cubicBezTo>
                      <a:pt x="24" y="55"/>
                      <a:pt x="25" y="55"/>
                      <a:pt x="26" y="54"/>
                    </a:cubicBezTo>
                    <a:cubicBezTo>
                      <a:pt x="26" y="54"/>
                      <a:pt x="26" y="54"/>
                      <a:pt x="26" y="54"/>
                    </a:cubicBezTo>
                    <a:cubicBezTo>
                      <a:pt x="26" y="53"/>
                      <a:pt x="26" y="53"/>
                      <a:pt x="26" y="53"/>
                    </a:cubicBezTo>
                    <a:cubicBezTo>
                      <a:pt x="26" y="53"/>
                      <a:pt x="26" y="53"/>
                      <a:pt x="26" y="53"/>
                    </a:cubicBezTo>
                    <a:cubicBezTo>
                      <a:pt x="26" y="52"/>
                      <a:pt x="26" y="51"/>
                      <a:pt x="25" y="50"/>
                    </a:cubicBezTo>
                    <a:cubicBezTo>
                      <a:pt x="25" y="50"/>
                      <a:pt x="25" y="50"/>
                      <a:pt x="25" y="50"/>
                    </a:cubicBezTo>
                    <a:cubicBezTo>
                      <a:pt x="25" y="49"/>
                      <a:pt x="25" y="49"/>
                      <a:pt x="25" y="49"/>
                    </a:cubicBezTo>
                    <a:cubicBezTo>
                      <a:pt x="25" y="48"/>
                      <a:pt x="25" y="47"/>
                      <a:pt x="25" y="47"/>
                    </a:cubicBezTo>
                    <a:cubicBezTo>
                      <a:pt x="27" y="46"/>
                      <a:pt x="29" y="44"/>
                      <a:pt x="30" y="41"/>
                    </a:cubicBezTo>
                    <a:cubicBezTo>
                      <a:pt x="30" y="41"/>
                      <a:pt x="30" y="41"/>
                      <a:pt x="30" y="41"/>
                    </a:cubicBezTo>
                    <a:cubicBezTo>
                      <a:pt x="30" y="41"/>
                      <a:pt x="30" y="41"/>
                      <a:pt x="30" y="41"/>
                    </a:cubicBezTo>
                    <a:cubicBezTo>
                      <a:pt x="30" y="41"/>
                      <a:pt x="31" y="38"/>
                      <a:pt x="30" y="32"/>
                    </a:cubicBezTo>
                    <a:cubicBezTo>
                      <a:pt x="30" y="32"/>
                      <a:pt x="30" y="32"/>
                      <a:pt x="30" y="32"/>
                    </a:cubicBezTo>
                    <a:cubicBezTo>
                      <a:pt x="29" y="30"/>
                      <a:pt x="29" y="29"/>
                      <a:pt x="28" y="28"/>
                    </a:cubicBezTo>
                    <a:cubicBezTo>
                      <a:pt x="27" y="23"/>
                      <a:pt x="24" y="22"/>
                      <a:pt x="20" y="21"/>
                    </a:cubicBezTo>
                    <a:cubicBezTo>
                      <a:pt x="19" y="21"/>
                      <a:pt x="18" y="21"/>
                      <a:pt x="17" y="21"/>
                    </a:cubicBezTo>
                    <a:cubicBezTo>
                      <a:pt x="16" y="21"/>
                      <a:pt x="16" y="21"/>
                      <a:pt x="15" y="21"/>
                    </a:cubicBezTo>
                    <a:cubicBezTo>
                      <a:pt x="14" y="21"/>
                      <a:pt x="14" y="21"/>
                      <a:pt x="13" y="21"/>
                    </a:cubicBezTo>
                    <a:cubicBezTo>
                      <a:pt x="13" y="21"/>
                      <a:pt x="12" y="21"/>
                      <a:pt x="12" y="21"/>
                    </a:cubicBezTo>
                    <a:cubicBezTo>
                      <a:pt x="11" y="21"/>
                      <a:pt x="11" y="21"/>
                      <a:pt x="11" y="21"/>
                    </a:cubicBezTo>
                    <a:cubicBezTo>
                      <a:pt x="11" y="21"/>
                      <a:pt x="11" y="21"/>
                      <a:pt x="11" y="21"/>
                    </a:cubicBezTo>
                    <a:cubicBezTo>
                      <a:pt x="11" y="20"/>
                      <a:pt x="10" y="20"/>
                      <a:pt x="10" y="19"/>
                    </a:cubicBezTo>
                    <a:cubicBezTo>
                      <a:pt x="11" y="18"/>
                      <a:pt x="11" y="18"/>
                      <a:pt x="11" y="18"/>
                    </a:cubicBezTo>
                    <a:cubicBezTo>
                      <a:pt x="11" y="18"/>
                      <a:pt x="13" y="17"/>
                      <a:pt x="17" y="17"/>
                    </a:cubicBezTo>
                    <a:cubicBezTo>
                      <a:pt x="19" y="17"/>
                      <a:pt x="20" y="17"/>
                      <a:pt x="23" y="17"/>
                    </a:cubicBezTo>
                    <a:cubicBezTo>
                      <a:pt x="23" y="17"/>
                      <a:pt x="23" y="17"/>
                      <a:pt x="23" y="17"/>
                    </a:cubicBezTo>
                    <a:cubicBezTo>
                      <a:pt x="23" y="17"/>
                      <a:pt x="23" y="17"/>
                      <a:pt x="23" y="17"/>
                    </a:cubicBezTo>
                    <a:cubicBezTo>
                      <a:pt x="23" y="17"/>
                      <a:pt x="23" y="17"/>
                      <a:pt x="23" y="17"/>
                    </a:cubicBezTo>
                    <a:cubicBezTo>
                      <a:pt x="23" y="18"/>
                      <a:pt x="23" y="18"/>
                      <a:pt x="23" y="18"/>
                    </a:cubicBezTo>
                    <a:cubicBezTo>
                      <a:pt x="24" y="17"/>
                      <a:pt x="24" y="17"/>
                      <a:pt x="24" y="17"/>
                    </a:cubicBezTo>
                    <a:cubicBezTo>
                      <a:pt x="25" y="15"/>
                      <a:pt x="25" y="13"/>
                      <a:pt x="26" y="12"/>
                    </a:cubicBezTo>
                    <a:cubicBezTo>
                      <a:pt x="26" y="11"/>
                      <a:pt x="26" y="11"/>
                      <a:pt x="26" y="11"/>
                    </a:cubicBezTo>
                    <a:cubicBezTo>
                      <a:pt x="26" y="11"/>
                      <a:pt x="26" y="11"/>
                      <a:pt x="26" y="11"/>
                    </a:cubicBezTo>
                    <a:cubicBezTo>
                      <a:pt x="25" y="7"/>
                      <a:pt x="25" y="7"/>
                      <a:pt x="25" y="7"/>
                    </a:cubicBezTo>
                    <a:cubicBezTo>
                      <a:pt x="24" y="6"/>
                      <a:pt x="24" y="6"/>
                      <a:pt x="24" y="6"/>
                    </a:cubicBezTo>
                    <a:cubicBezTo>
                      <a:pt x="24" y="7"/>
                      <a:pt x="24" y="7"/>
                      <a:pt x="24" y="7"/>
                    </a:cubicBezTo>
                    <a:cubicBezTo>
                      <a:pt x="24" y="7"/>
                      <a:pt x="24" y="7"/>
                      <a:pt x="24" y="7"/>
                    </a:cubicBezTo>
                    <a:cubicBezTo>
                      <a:pt x="23" y="6"/>
                      <a:pt x="21" y="6"/>
                      <a:pt x="19" y="6"/>
                    </a:cubicBezTo>
                    <a:cubicBezTo>
                      <a:pt x="17" y="6"/>
                      <a:pt x="15" y="6"/>
                      <a:pt x="13" y="7"/>
                    </a:cubicBezTo>
                    <a:cubicBezTo>
                      <a:pt x="13" y="5"/>
                      <a:pt x="13" y="3"/>
                      <a:pt x="12" y="1"/>
                    </a:cubicBezTo>
                    <a:cubicBezTo>
                      <a:pt x="12" y="1"/>
                      <a:pt x="12" y="1"/>
                      <a:pt x="12" y="1"/>
                    </a:cubicBezTo>
                    <a:cubicBezTo>
                      <a:pt x="12" y="1"/>
                      <a:pt x="12" y="1"/>
                      <a:pt x="12" y="1"/>
                    </a:cubicBezTo>
                    <a:cubicBezTo>
                      <a:pt x="11" y="0"/>
                      <a:pt x="11"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3" name="Freeform 29"/>
              <p:cNvSpPr>
                <a:spLocks noEditPoints="1"/>
              </p:cNvSpPr>
              <p:nvPr/>
            </p:nvSpPr>
            <p:spPr bwMode="auto">
              <a:xfrm>
                <a:off x="3427" y="1891"/>
                <a:ext cx="100" cy="62"/>
              </a:xfrm>
              <a:custGeom>
                <a:avLst/>
                <a:gdLst>
                  <a:gd name="T0" fmla="*/ 32 w 42"/>
                  <a:gd name="T1" fmla="*/ 4 h 26"/>
                  <a:gd name="T2" fmla="*/ 31 w 42"/>
                  <a:gd name="T3" fmla="*/ 3 h 26"/>
                  <a:gd name="T4" fmla="*/ 41 w 42"/>
                  <a:gd name="T5" fmla="*/ 1 h 26"/>
                  <a:gd name="T6" fmla="*/ 39 w 42"/>
                  <a:gd name="T7" fmla="*/ 11 h 26"/>
                  <a:gd name="T8" fmla="*/ 38 w 42"/>
                  <a:gd name="T9" fmla="*/ 10 h 26"/>
                  <a:gd name="T10" fmla="*/ 39 w 42"/>
                  <a:gd name="T11" fmla="*/ 6 h 26"/>
                  <a:gd name="T12" fmla="*/ 38 w 42"/>
                  <a:gd name="T13" fmla="*/ 5 h 26"/>
                  <a:gd name="T14" fmla="*/ 38 w 42"/>
                  <a:gd name="T15" fmla="*/ 5 h 26"/>
                  <a:gd name="T16" fmla="*/ 27 w 42"/>
                  <a:gd name="T17" fmla="*/ 19 h 26"/>
                  <a:gd name="T18" fmla="*/ 25 w 42"/>
                  <a:gd name="T19" fmla="*/ 20 h 26"/>
                  <a:gd name="T20" fmla="*/ 25 w 42"/>
                  <a:gd name="T21" fmla="*/ 20 h 26"/>
                  <a:gd name="T22" fmla="*/ 23 w 42"/>
                  <a:gd name="T23" fmla="*/ 19 h 26"/>
                  <a:gd name="T24" fmla="*/ 12 w 42"/>
                  <a:gd name="T25" fmla="*/ 13 h 26"/>
                  <a:gd name="T26" fmla="*/ 12 w 42"/>
                  <a:gd name="T27" fmla="*/ 14 h 26"/>
                  <a:gd name="T28" fmla="*/ 1 w 42"/>
                  <a:gd name="T29" fmla="*/ 24 h 26"/>
                  <a:gd name="T30" fmla="*/ 1 w 42"/>
                  <a:gd name="T31" fmla="*/ 24 h 26"/>
                  <a:gd name="T32" fmla="*/ 1 w 42"/>
                  <a:gd name="T33" fmla="*/ 23 h 26"/>
                  <a:gd name="T34" fmla="*/ 11 w 42"/>
                  <a:gd name="T35" fmla="*/ 12 h 26"/>
                  <a:gd name="T36" fmla="*/ 12 w 42"/>
                  <a:gd name="T37" fmla="*/ 12 h 26"/>
                  <a:gd name="T38" fmla="*/ 14 w 42"/>
                  <a:gd name="T39" fmla="*/ 12 h 26"/>
                  <a:gd name="T40" fmla="*/ 20 w 42"/>
                  <a:gd name="T41" fmla="*/ 15 h 26"/>
                  <a:gd name="T42" fmla="*/ 25 w 42"/>
                  <a:gd name="T43" fmla="*/ 18 h 26"/>
                  <a:gd name="T44" fmla="*/ 25 w 42"/>
                  <a:gd name="T45" fmla="*/ 17 h 26"/>
                  <a:gd name="T46" fmla="*/ 36 w 42"/>
                  <a:gd name="T47" fmla="*/ 5 h 26"/>
                  <a:gd name="T48" fmla="*/ 37 w 42"/>
                  <a:gd name="T49" fmla="*/ 4 h 26"/>
                  <a:gd name="T50" fmla="*/ 36 w 42"/>
                  <a:gd name="T51" fmla="*/ 4 h 26"/>
                  <a:gd name="T52" fmla="*/ 32 w 42"/>
                  <a:gd name="T53" fmla="*/ 4 h 26"/>
                  <a:gd name="T54" fmla="*/ 41 w 42"/>
                  <a:gd name="T55" fmla="*/ 0 h 26"/>
                  <a:gd name="T56" fmla="*/ 30 w 42"/>
                  <a:gd name="T57" fmla="*/ 2 h 26"/>
                  <a:gd name="T58" fmla="*/ 29 w 42"/>
                  <a:gd name="T59" fmla="*/ 3 h 26"/>
                  <a:gd name="T60" fmla="*/ 29 w 42"/>
                  <a:gd name="T61" fmla="*/ 3 h 26"/>
                  <a:gd name="T62" fmla="*/ 31 w 42"/>
                  <a:gd name="T63" fmla="*/ 5 h 26"/>
                  <a:gd name="T64" fmla="*/ 32 w 42"/>
                  <a:gd name="T65" fmla="*/ 5 h 26"/>
                  <a:gd name="T66" fmla="*/ 35 w 42"/>
                  <a:gd name="T67" fmla="*/ 5 h 26"/>
                  <a:gd name="T68" fmla="*/ 25 w 42"/>
                  <a:gd name="T69" fmla="*/ 16 h 26"/>
                  <a:gd name="T70" fmla="*/ 21 w 42"/>
                  <a:gd name="T71" fmla="*/ 14 h 26"/>
                  <a:gd name="T72" fmla="*/ 14 w 42"/>
                  <a:gd name="T73" fmla="*/ 11 h 26"/>
                  <a:gd name="T74" fmla="*/ 12 w 42"/>
                  <a:gd name="T75" fmla="*/ 11 h 26"/>
                  <a:gd name="T76" fmla="*/ 10 w 42"/>
                  <a:gd name="T77" fmla="*/ 12 h 26"/>
                  <a:gd name="T78" fmla="*/ 0 w 42"/>
                  <a:gd name="T79" fmla="*/ 22 h 26"/>
                  <a:gd name="T80" fmla="*/ 0 w 42"/>
                  <a:gd name="T81" fmla="*/ 23 h 26"/>
                  <a:gd name="T82" fmla="*/ 0 w 42"/>
                  <a:gd name="T83" fmla="*/ 24 h 26"/>
                  <a:gd name="T84" fmla="*/ 0 w 42"/>
                  <a:gd name="T85" fmla="*/ 25 h 26"/>
                  <a:gd name="T86" fmla="*/ 1 w 42"/>
                  <a:gd name="T87" fmla="*/ 26 h 26"/>
                  <a:gd name="T88" fmla="*/ 1 w 42"/>
                  <a:gd name="T89" fmla="*/ 26 h 26"/>
                  <a:gd name="T90" fmla="*/ 1 w 42"/>
                  <a:gd name="T91" fmla="*/ 26 h 26"/>
                  <a:gd name="T92" fmla="*/ 12 w 42"/>
                  <a:gd name="T93" fmla="*/ 15 h 26"/>
                  <a:gd name="T94" fmla="*/ 23 w 42"/>
                  <a:gd name="T95" fmla="*/ 20 h 26"/>
                  <a:gd name="T96" fmla="*/ 25 w 42"/>
                  <a:gd name="T97" fmla="*/ 21 h 26"/>
                  <a:gd name="T98" fmla="*/ 25 w 42"/>
                  <a:gd name="T99" fmla="*/ 21 h 26"/>
                  <a:gd name="T100" fmla="*/ 27 w 42"/>
                  <a:gd name="T101" fmla="*/ 19 h 26"/>
                  <a:gd name="T102" fmla="*/ 37 w 42"/>
                  <a:gd name="T103" fmla="*/ 7 h 26"/>
                  <a:gd name="T104" fmla="*/ 37 w 42"/>
                  <a:gd name="T105" fmla="*/ 10 h 26"/>
                  <a:gd name="T106" fmla="*/ 37 w 42"/>
                  <a:gd name="T107" fmla="*/ 11 h 26"/>
                  <a:gd name="T108" fmla="*/ 40 w 42"/>
                  <a:gd name="T109" fmla="*/ 12 h 26"/>
                  <a:gd name="T110" fmla="*/ 40 w 42"/>
                  <a:gd name="T111" fmla="*/ 12 h 26"/>
                  <a:gd name="T112" fmla="*/ 40 w 42"/>
                  <a:gd name="T113" fmla="*/ 12 h 26"/>
                  <a:gd name="T114" fmla="*/ 42 w 42"/>
                  <a:gd name="T115" fmla="*/ 1 h 26"/>
                  <a:gd name="T116" fmla="*/ 42 w 42"/>
                  <a:gd name="T117" fmla="*/ 0 h 26"/>
                  <a:gd name="T118" fmla="*/ 41 w 42"/>
                  <a:gd name="T119" fmla="*/ 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 h="26">
                    <a:moveTo>
                      <a:pt x="32" y="4"/>
                    </a:moveTo>
                    <a:cubicBezTo>
                      <a:pt x="32" y="4"/>
                      <a:pt x="31" y="4"/>
                      <a:pt x="31" y="3"/>
                    </a:cubicBezTo>
                    <a:cubicBezTo>
                      <a:pt x="34" y="2"/>
                      <a:pt x="39" y="2"/>
                      <a:pt x="41" y="1"/>
                    </a:cubicBezTo>
                    <a:cubicBezTo>
                      <a:pt x="41" y="3"/>
                      <a:pt x="40" y="8"/>
                      <a:pt x="39" y="11"/>
                    </a:cubicBezTo>
                    <a:cubicBezTo>
                      <a:pt x="39" y="11"/>
                      <a:pt x="39" y="10"/>
                      <a:pt x="38" y="10"/>
                    </a:cubicBezTo>
                    <a:cubicBezTo>
                      <a:pt x="39" y="6"/>
                      <a:pt x="39" y="6"/>
                      <a:pt x="39" y="6"/>
                    </a:cubicBezTo>
                    <a:cubicBezTo>
                      <a:pt x="38" y="5"/>
                      <a:pt x="38" y="5"/>
                      <a:pt x="38" y="5"/>
                    </a:cubicBezTo>
                    <a:cubicBezTo>
                      <a:pt x="38" y="5"/>
                      <a:pt x="38" y="5"/>
                      <a:pt x="38" y="5"/>
                    </a:cubicBezTo>
                    <a:cubicBezTo>
                      <a:pt x="38" y="5"/>
                      <a:pt x="31" y="14"/>
                      <a:pt x="27" y="19"/>
                    </a:cubicBezTo>
                    <a:cubicBezTo>
                      <a:pt x="26" y="19"/>
                      <a:pt x="26" y="20"/>
                      <a:pt x="25" y="20"/>
                    </a:cubicBezTo>
                    <a:cubicBezTo>
                      <a:pt x="25" y="20"/>
                      <a:pt x="25" y="20"/>
                      <a:pt x="25" y="20"/>
                    </a:cubicBezTo>
                    <a:cubicBezTo>
                      <a:pt x="24" y="20"/>
                      <a:pt x="24" y="19"/>
                      <a:pt x="23" y="19"/>
                    </a:cubicBezTo>
                    <a:cubicBezTo>
                      <a:pt x="12" y="13"/>
                      <a:pt x="12" y="13"/>
                      <a:pt x="12" y="13"/>
                    </a:cubicBezTo>
                    <a:cubicBezTo>
                      <a:pt x="12" y="14"/>
                      <a:pt x="12" y="14"/>
                      <a:pt x="12" y="14"/>
                    </a:cubicBezTo>
                    <a:cubicBezTo>
                      <a:pt x="1" y="24"/>
                      <a:pt x="1" y="24"/>
                      <a:pt x="1" y="24"/>
                    </a:cubicBezTo>
                    <a:cubicBezTo>
                      <a:pt x="1" y="24"/>
                      <a:pt x="1" y="24"/>
                      <a:pt x="1" y="24"/>
                    </a:cubicBezTo>
                    <a:cubicBezTo>
                      <a:pt x="1" y="23"/>
                      <a:pt x="1" y="23"/>
                      <a:pt x="1" y="23"/>
                    </a:cubicBezTo>
                    <a:cubicBezTo>
                      <a:pt x="11" y="12"/>
                      <a:pt x="11" y="12"/>
                      <a:pt x="11" y="12"/>
                    </a:cubicBezTo>
                    <a:cubicBezTo>
                      <a:pt x="11" y="12"/>
                      <a:pt x="12" y="12"/>
                      <a:pt x="12" y="12"/>
                    </a:cubicBezTo>
                    <a:cubicBezTo>
                      <a:pt x="13" y="12"/>
                      <a:pt x="13" y="12"/>
                      <a:pt x="14" y="12"/>
                    </a:cubicBezTo>
                    <a:cubicBezTo>
                      <a:pt x="15" y="13"/>
                      <a:pt x="18" y="14"/>
                      <a:pt x="20" y="15"/>
                    </a:cubicBezTo>
                    <a:cubicBezTo>
                      <a:pt x="22" y="16"/>
                      <a:pt x="24" y="17"/>
                      <a:pt x="25" y="18"/>
                    </a:cubicBezTo>
                    <a:cubicBezTo>
                      <a:pt x="25" y="17"/>
                      <a:pt x="25" y="17"/>
                      <a:pt x="25" y="17"/>
                    </a:cubicBezTo>
                    <a:cubicBezTo>
                      <a:pt x="29" y="12"/>
                      <a:pt x="36" y="5"/>
                      <a:pt x="36" y="5"/>
                    </a:cubicBezTo>
                    <a:cubicBezTo>
                      <a:pt x="37" y="4"/>
                      <a:pt x="37" y="4"/>
                      <a:pt x="37" y="4"/>
                    </a:cubicBezTo>
                    <a:cubicBezTo>
                      <a:pt x="36" y="4"/>
                      <a:pt x="36" y="4"/>
                      <a:pt x="36" y="4"/>
                    </a:cubicBezTo>
                    <a:cubicBezTo>
                      <a:pt x="32" y="4"/>
                      <a:pt x="32" y="4"/>
                      <a:pt x="32" y="4"/>
                    </a:cubicBezTo>
                    <a:moveTo>
                      <a:pt x="41" y="0"/>
                    </a:moveTo>
                    <a:cubicBezTo>
                      <a:pt x="41" y="0"/>
                      <a:pt x="34" y="1"/>
                      <a:pt x="30" y="2"/>
                    </a:cubicBezTo>
                    <a:cubicBezTo>
                      <a:pt x="29" y="3"/>
                      <a:pt x="29" y="3"/>
                      <a:pt x="29" y="3"/>
                    </a:cubicBezTo>
                    <a:cubicBezTo>
                      <a:pt x="29" y="3"/>
                      <a:pt x="29" y="3"/>
                      <a:pt x="29" y="3"/>
                    </a:cubicBezTo>
                    <a:cubicBezTo>
                      <a:pt x="30" y="4"/>
                      <a:pt x="31" y="5"/>
                      <a:pt x="31" y="5"/>
                    </a:cubicBezTo>
                    <a:cubicBezTo>
                      <a:pt x="32" y="5"/>
                      <a:pt x="32" y="5"/>
                      <a:pt x="32" y="5"/>
                    </a:cubicBezTo>
                    <a:cubicBezTo>
                      <a:pt x="35" y="5"/>
                      <a:pt x="35" y="5"/>
                      <a:pt x="35" y="5"/>
                    </a:cubicBezTo>
                    <a:cubicBezTo>
                      <a:pt x="33" y="7"/>
                      <a:pt x="28" y="12"/>
                      <a:pt x="25" y="16"/>
                    </a:cubicBezTo>
                    <a:cubicBezTo>
                      <a:pt x="24" y="16"/>
                      <a:pt x="22" y="15"/>
                      <a:pt x="21" y="14"/>
                    </a:cubicBezTo>
                    <a:cubicBezTo>
                      <a:pt x="18" y="13"/>
                      <a:pt x="16" y="12"/>
                      <a:pt x="14" y="11"/>
                    </a:cubicBezTo>
                    <a:cubicBezTo>
                      <a:pt x="14" y="11"/>
                      <a:pt x="13" y="11"/>
                      <a:pt x="12" y="11"/>
                    </a:cubicBezTo>
                    <a:cubicBezTo>
                      <a:pt x="11" y="11"/>
                      <a:pt x="10" y="11"/>
                      <a:pt x="10" y="12"/>
                    </a:cubicBezTo>
                    <a:cubicBezTo>
                      <a:pt x="0" y="22"/>
                      <a:pt x="0" y="22"/>
                      <a:pt x="0" y="22"/>
                    </a:cubicBezTo>
                    <a:cubicBezTo>
                      <a:pt x="0" y="23"/>
                      <a:pt x="0" y="23"/>
                      <a:pt x="0" y="23"/>
                    </a:cubicBezTo>
                    <a:cubicBezTo>
                      <a:pt x="0" y="23"/>
                      <a:pt x="0" y="24"/>
                      <a:pt x="0" y="24"/>
                    </a:cubicBezTo>
                    <a:cubicBezTo>
                      <a:pt x="0" y="25"/>
                      <a:pt x="0" y="25"/>
                      <a:pt x="0" y="25"/>
                    </a:cubicBezTo>
                    <a:cubicBezTo>
                      <a:pt x="1" y="26"/>
                      <a:pt x="1" y="26"/>
                      <a:pt x="1" y="26"/>
                    </a:cubicBezTo>
                    <a:cubicBezTo>
                      <a:pt x="1" y="26"/>
                      <a:pt x="1" y="26"/>
                      <a:pt x="1" y="26"/>
                    </a:cubicBezTo>
                    <a:cubicBezTo>
                      <a:pt x="1" y="26"/>
                      <a:pt x="1" y="26"/>
                      <a:pt x="1" y="26"/>
                    </a:cubicBezTo>
                    <a:cubicBezTo>
                      <a:pt x="12" y="15"/>
                      <a:pt x="12" y="15"/>
                      <a:pt x="12" y="15"/>
                    </a:cubicBezTo>
                    <a:cubicBezTo>
                      <a:pt x="23" y="20"/>
                      <a:pt x="23" y="20"/>
                      <a:pt x="23" y="20"/>
                    </a:cubicBezTo>
                    <a:cubicBezTo>
                      <a:pt x="23" y="20"/>
                      <a:pt x="24" y="21"/>
                      <a:pt x="25" y="21"/>
                    </a:cubicBezTo>
                    <a:cubicBezTo>
                      <a:pt x="25" y="21"/>
                      <a:pt x="25" y="21"/>
                      <a:pt x="25" y="21"/>
                    </a:cubicBezTo>
                    <a:cubicBezTo>
                      <a:pt x="26" y="21"/>
                      <a:pt x="27" y="20"/>
                      <a:pt x="27" y="19"/>
                    </a:cubicBezTo>
                    <a:cubicBezTo>
                      <a:pt x="31" y="16"/>
                      <a:pt x="35" y="10"/>
                      <a:pt x="37" y="7"/>
                    </a:cubicBezTo>
                    <a:cubicBezTo>
                      <a:pt x="37" y="10"/>
                      <a:pt x="37" y="10"/>
                      <a:pt x="37" y="10"/>
                    </a:cubicBezTo>
                    <a:cubicBezTo>
                      <a:pt x="37" y="11"/>
                      <a:pt x="37" y="11"/>
                      <a:pt x="37" y="11"/>
                    </a:cubicBezTo>
                    <a:cubicBezTo>
                      <a:pt x="37" y="11"/>
                      <a:pt x="39" y="12"/>
                      <a:pt x="40" y="12"/>
                    </a:cubicBezTo>
                    <a:cubicBezTo>
                      <a:pt x="40" y="12"/>
                      <a:pt x="40" y="12"/>
                      <a:pt x="40" y="12"/>
                    </a:cubicBezTo>
                    <a:cubicBezTo>
                      <a:pt x="40" y="12"/>
                      <a:pt x="40" y="12"/>
                      <a:pt x="40" y="12"/>
                    </a:cubicBezTo>
                    <a:cubicBezTo>
                      <a:pt x="41" y="9"/>
                      <a:pt x="42" y="1"/>
                      <a:pt x="42" y="1"/>
                    </a:cubicBezTo>
                    <a:cubicBezTo>
                      <a:pt x="42" y="0"/>
                      <a:pt x="42" y="0"/>
                      <a:pt x="42" y="0"/>
                    </a:cubicBezTo>
                    <a:cubicBezTo>
                      <a:pt x="41" y="0"/>
                      <a:pt x="41" y="0"/>
                      <a:pt x="4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4" name="Freeform 30"/>
              <p:cNvSpPr>
                <a:spLocks noEditPoints="1"/>
              </p:cNvSpPr>
              <p:nvPr/>
            </p:nvSpPr>
            <p:spPr bwMode="auto">
              <a:xfrm>
                <a:off x="3411" y="1889"/>
                <a:ext cx="119" cy="95"/>
              </a:xfrm>
              <a:custGeom>
                <a:avLst/>
                <a:gdLst>
                  <a:gd name="T0" fmla="*/ 31 w 50"/>
                  <a:gd name="T1" fmla="*/ 34 h 40"/>
                  <a:gd name="T2" fmla="*/ 22 w 50"/>
                  <a:gd name="T3" fmla="*/ 34 h 40"/>
                  <a:gd name="T4" fmla="*/ 15 w 50"/>
                  <a:gd name="T5" fmla="*/ 34 h 40"/>
                  <a:gd name="T6" fmla="*/ 33 w 50"/>
                  <a:gd name="T7" fmla="*/ 30 h 40"/>
                  <a:gd name="T8" fmla="*/ 29 w 50"/>
                  <a:gd name="T9" fmla="*/ 34 h 40"/>
                  <a:gd name="T10" fmla="*/ 42 w 50"/>
                  <a:gd name="T11" fmla="*/ 30 h 40"/>
                  <a:gd name="T12" fmla="*/ 19 w 50"/>
                  <a:gd name="T13" fmla="*/ 32 h 40"/>
                  <a:gd name="T14" fmla="*/ 20 w 50"/>
                  <a:gd name="T15" fmla="*/ 34 h 40"/>
                  <a:gd name="T16" fmla="*/ 10 w 50"/>
                  <a:gd name="T17" fmla="*/ 32 h 40"/>
                  <a:gd name="T18" fmla="*/ 15 w 50"/>
                  <a:gd name="T19" fmla="*/ 31 h 40"/>
                  <a:gd name="T20" fmla="*/ 28 w 50"/>
                  <a:gd name="T21" fmla="*/ 29 h 40"/>
                  <a:gd name="T22" fmla="*/ 28 w 50"/>
                  <a:gd name="T23" fmla="*/ 32 h 40"/>
                  <a:gd name="T24" fmla="*/ 24 w 50"/>
                  <a:gd name="T25" fmla="*/ 26 h 40"/>
                  <a:gd name="T26" fmla="*/ 38 w 50"/>
                  <a:gd name="T27" fmla="*/ 32 h 40"/>
                  <a:gd name="T28" fmla="*/ 42 w 50"/>
                  <a:gd name="T29" fmla="*/ 29 h 40"/>
                  <a:gd name="T30" fmla="*/ 28 w 50"/>
                  <a:gd name="T31" fmla="*/ 28 h 40"/>
                  <a:gd name="T32" fmla="*/ 33 w 50"/>
                  <a:gd name="T33" fmla="*/ 25 h 40"/>
                  <a:gd name="T34" fmla="*/ 10 w 50"/>
                  <a:gd name="T35" fmla="*/ 30 h 40"/>
                  <a:gd name="T36" fmla="*/ 15 w 50"/>
                  <a:gd name="T37" fmla="*/ 28 h 40"/>
                  <a:gd name="T38" fmla="*/ 19 w 50"/>
                  <a:gd name="T39" fmla="*/ 25 h 40"/>
                  <a:gd name="T40" fmla="*/ 19 w 50"/>
                  <a:gd name="T41" fmla="*/ 28 h 40"/>
                  <a:gd name="T42" fmla="*/ 42 w 50"/>
                  <a:gd name="T43" fmla="*/ 22 h 40"/>
                  <a:gd name="T44" fmla="*/ 38 w 50"/>
                  <a:gd name="T45" fmla="*/ 28 h 40"/>
                  <a:gd name="T46" fmla="*/ 20 w 50"/>
                  <a:gd name="T47" fmla="*/ 20 h 40"/>
                  <a:gd name="T48" fmla="*/ 37 w 50"/>
                  <a:gd name="T49" fmla="*/ 22 h 40"/>
                  <a:gd name="T50" fmla="*/ 41 w 50"/>
                  <a:gd name="T51" fmla="*/ 21 h 40"/>
                  <a:gd name="T52" fmla="*/ 3 w 50"/>
                  <a:gd name="T53" fmla="*/ 9 h 40"/>
                  <a:gd name="T54" fmla="*/ 3 w 50"/>
                  <a:gd name="T55" fmla="*/ 10 h 40"/>
                  <a:gd name="T56" fmla="*/ 2 w 50"/>
                  <a:gd name="T57" fmla="*/ 15 h 40"/>
                  <a:gd name="T58" fmla="*/ 2 w 50"/>
                  <a:gd name="T59" fmla="*/ 19 h 40"/>
                  <a:gd name="T60" fmla="*/ 2 w 50"/>
                  <a:gd name="T61" fmla="*/ 24 h 40"/>
                  <a:gd name="T62" fmla="*/ 3 w 50"/>
                  <a:gd name="T63" fmla="*/ 29 h 40"/>
                  <a:gd name="T64" fmla="*/ 3 w 50"/>
                  <a:gd name="T65" fmla="*/ 30 h 40"/>
                  <a:gd name="T66" fmla="*/ 0 w 50"/>
                  <a:gd name="T67" fmla="*/ 35 h 40"/>
                  <a:gd name="T68" fmla="*/ 4 w 50"/>
                  <a:gd name="T69" fmla="*/ 39 h 40"/>
                  <a:gd name="T70" fmla="*/ 49 w 50"/>
                  <a:gd name="T71" fmla="*/ 34 h 40"/>
                  <a:gd name="T72" fmla="*/ 43 w 50"/>
                  <a:gd name="T73" fmla="*/ 16 h 40"/>
                  <a:gd name="T74" fmla="*/ 36 w 50"/>
                  <a:gd name="T75" fmla="*/ 22 h 40"/>
                  <a:gd name="T76" fmla="*/ 37 w 50"/>
                  <a:gd name="T77" fmla="*/ 33 h 40"/>
                  <a:gd name="T78" fmla="*/ 34 w 50"/>
                  <a:gd name="T79" fmla="*/ 24 h 40"/>
                  <a:gd name="T80" fmla="*/ 29 w 50"/>
                  <a:gd name="T81" fmla="*/ 24 h 40"/>
                  <a:gd name="T82" fmla="*/ 27 w 50"/>
                  <a:gd name="T83" fmla="*/ 33 h 40"/>
                  <a:gd name="T84" fmla="*/ 25 w 50"/>
                  <a:gd name="T85" fmla="*/ 25 h 40"/>
                  <a:gd name="T86" fmla="*/ 23 w 50"/>
                  <a:gd name="T87" fmla="*/ 21 h 40"/>
                  <a:gd name="T88" fmla="*/ 18 w 50"/>
                  <a:gd name="T89" fmla="*/ 22 h 40"/>
                  <a:gd name="T90" fmla="*/ 16 w 50"/>
                  <a:gd name="T91" fmla="*/ 34 h 40"/>
                  <a:gd name="T92" fmla="*/ 14 w 50"/>
                  <a:gd name="T93" fmla="*/ 24 h 40"/>
                  <a:gd name="T94" fmla="*/ 9 w 50"/>
                  <a:gd name="T95"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0" h="40">
                    <a:moveTo>
                      <a:pt x="31" y="34"/>
                    </a:moveTo>
                    <a:cubicBezTo>
                      <a:pt x="33" y="33"/>
                      <a:pt x="33" y="33"/>
                      <a:pt x="33" y="33"/>
                    </a:cubicBezTo>
                    <a:cubicBezTo>
                      <a:pt x="33" y="34"/>
                      <a:pt x="33" y="34"/>
                      <a:pt x="33" y="34"/>
                    </a:cubicBezTo>
                    <a:cubicBezTo>
                      <a:pt x="31" y="34"/>
                      <a:pt x="31" y="34"/>
                      <a:pt x="31" y="34"/>
                    </a:cubicBezTo>
                    <a:moveTo>
                      <a:pt x="22" y="34"/>
                    </a:moveTo>
                    <a:cubicBezTo>
                      <a:pt x="23" y="34"/>
                      <a:pt x="23" y="33"/>
                      <a:pt x="24" y="33"/>
                    </a:cubicBezTo>
                    <a:cubicBezTo>
                      <a:pt x="24" y="33"/>
                      <a:pt x="24" y="34"/>
                      <a:pt x="24" y="34"/>
                    </a:cubicBezTo>
                    <a:cubicBezTo>
                      <a:pt x="22" y="34"/>
                      <a:pt x="22" y="34"/>
                      <a:pt x="22" y="34"/>
                    </a:cubicBezTo>
                    <a:moveTo>
                      <a:pt x="11" y="34"/>
                    </a:moveTo>
                    <a:cubicBezTo>
                      <a:pt x="12" y="34"/>
                      <a:pt x="12" y="33"/>
                      <a:pt x="13" y="33"/>
                    </a:cubicBezTo>
                    <a:cubicBezTo>
                      <a:pt x="13" y="33"/>
                      <a:pt x="14" y="33"/>
                      <a:pt x="15" y="32"/>
                    </a:cubicBezTo>
                    <a:cubicBezTo>
                      <a:pt x="15" y="33"/>
                      <a:pt x="15" y="33"/>
                      <a:pt x="15" y="34"/>
                    </a:cubicBezTo>
                    <a:cubicBezTo>
                      <a:pt x="11" y="34"/>
                      <a:pt x="11" y="34"/>
                      <a:pt x="11" y="34"/>
                    </a:cubicBezTo>
                    <a:moveTo>
                      <a:pt x="29" y="34"/>
                    </a:moveTo>
                    <a:cubicBezTo>
                      <a:pt x="29" y="33"/>
                      <a:pt x="29" y="33"/>
                      <a:pt x="29" y="33"/>
                    </a:cubicBezTo>
                    <a:cubicBezTo>
                      <a:pt x="30" y="32"/>
                      <a:pt x="31" y="31"/>
                      <a:pt x="33" y="30"/>
                    </a:cubicBezTo>
                    <a:cubicBezTo>
                      <a:pt x="33" y="31"/>
                      <a:pt x="33" y="31"/>
                      <a:pt x="33" y="32"/>
                    </a:cubicBezTo>
                    <a:cubicBezTo>
                      <a:pt x="30" y="34"/>
                      <a:pt x="30" y="34"/>
                      <a:pt x="30" y="34"/>
                    </a:cubicBezTo>
                    <a:cubicBezTo>
                      <a:pt x="29" y="34"/>
                      <a:pt x="29" y="34"/>
                      <a:pt x="29" y="34"/>
                    </a:cubicBezTo>
                    <a:cubicBezTo>
                      <a:pt x="29" y="34"/>
                      <a:pt x="29" y="34"/>
                      <a:pt x="29" y="34"/>
                    </a:cubicBezTo>
                    <a:moveTo>
                      <a:pt x="38" y="34"/>
                    </a:moveTo>
                    <a:cubicBezTo>
                      <a:pt x="38" y="34"/>
                      <a:pt x="38" y="33"/>
                      <a:pt x="38" y="33"/>
                    </a:cubicBezTo>
                    <a:cubicBezTo>
                      <a:pt x="39" y="32"/>
                      <a:pt x="39" y="32"/>
                      <a:pt x="40" y="31"/>
                    </a:cubicBezTo>
                    <a:cubicBezTo>
                      <a:pt x="41" y="31"/>
                      <a:pt x="41" y="30"/>
                      <a:pt x="42" y="30"/>
                    </a:cubicBezTo>
                    <a:cubicBezTo>
                      <a:pt x="42" y="31"/>
                      <a:pt x="42" y="33"/>
                      <a:pt x="42" y="34"/>
                    </a:cubicBezTo>
                    <a:cubicBezTo>
                      <a:pt x="38" y="34"/>
                      <a:pt x="38" y="34"/>
                      <a:pt x="38" y="34"/>
                    </a:cubicBezTo>
                    <a:moveTo>
                      <a:pt x="19" y="34"/>
                    </a:moveTo>
                    <a:cubicBezTo>
                      <a:pt x="19" y="33"/>
                      <a:pt x="19" y="33"/>
                      <a:pt x="19" y="32"/>
                    </a:cubicBezTo>
                    <a:cubicBezTo>
                      <a:pt x="20" y="32"/>
                      <a:pt x="21" y="31"/>
                      <a:pt x="22" y="31"/>
                    </a:cubicBezTo>
                    <a:cubicBezTo>
                      <a:pt x="22" y="31"/>
                      <a:pt x="23" y="30"/>
                      <a:pt x="24" y="30"/>
                    </a:cubicBezTo>
                    <a:cubicBezTo>
                      <a:pt x="24" y="30"/>
                      <a:pt x="24" y="31"/>
                      <a:pt x="24" y="32"/>
                    </a:cubicBezTo>
                    <a:cubicBezTo>
                      <a:pt x="23" y="32"/>
                      <a:pt x="21" y="33"/>
                      <a:pt x="20" y="34"/>
                    </a:cubicBezTo>
                    <a:cubicBezTo>
                      <a:pt x="20" y="34"/>
                      <a:pt x="20" y="34"/>
                      <a:pt x="20" y="34"/>
                    </a:cubicBezTo>
                    <a:cubicBezTo>
                      <a:pt x="19" y="34"/>
                      <a:pt x="19" y="34"/>
                      <a:pt x="19" y="34"/>
                    </a:cubicBezTo>
                    <a:moveTo>
                      <a:pt x="10" y="33"/>
                    </a:moveTo>
                    <a:cubicBezTo>
                      <a:pt x="10" y="33"/>
                      <a:pt x="10" y="32"/>
                      <a:pt x="10" y="32"/>
                    </a:cubicBezTo>
                    <a:cubicBezTo>
                      <a:pt x="10" y="32"/>
                      <a:pt x="10" y="32"/>
                      <a:pt x="10" y="32"/>
                    </a:cubicBezTo>
                    <a:cubicBezTo>
                      <a:pt x="10" y="32"/>
                      <a:pt x="10" y="32"/>
                      <a:pt x="10" y="32"/>
                    </a:cubicBezTo>
                    <a:cubicBezTo>
                      <a:pt x="12" y="31"/>
                      <a:pt x="13" y="30"/>
                      <a:pt x="15" y="29"/>
                    </a:cubicBezTo>
                    <a:cubicBezTo>
                      <a:pt x="15" y="30"/>
                      <a:pt x="15" y="30"/>
                      <a:pt x="15" y="31"/>
                    </a:cubicBezTo>
                    <a:cubicBezTo>
                      <a:pt x="14" y="31"/>
                      <a:pt x="13" y="32"/>
                      <a:pt x="12" y="32"/>
                    </a:cubicBezTo>
                    <a:cubicBezTo>
                      <a:pt x="12" y="33"/>
                      <a:pt x="11" y="33"/>
                      <a:pt x="10" y="33"/>
                    </a:cubicBezTo>
                    <a:moveTo>
                      <a:pt x="28" y="32"/>
                    </a:moveTo>
                    <a:cubicBezTo>
                      <a:pt x="28" y="29"/>
                      <a:pt x="28" y="29"/>
                      <a:pt x="28" y="29"/>
                    </a:cubicBezTo>
                    <a:cubicBezTo>
                      <a:pt x="29" y="29"/>
                      <a:pt x="30" y="28"/>
                      <a:pt x="31" y="28"/>
                    </a:cubicBezTo>
                    <a:cubicBezTo>
                      <a:pt x="32" y="28"/>
                      <a:pt x="32" y="27"/>
                      <a:pt x="33" y="27"/>
                    </a:cubicBezTo>
                    <a:cubicBezTo>
                      <a:pt x="33" y="28"/>
                      <a:pt x="33" y="29"/>
                      <a:pt x="33" y="29"/>
                    </a:cubicBezTo>
                    <a:cubicBezTo>
                      <a:pt x="31" y="30"/>
                      <a:pt x="30" y="31"/>
                      <a:pt x="28" y="32"/>
                    </a:cubicBezTo>
                    <a:moveTo>
                      <a:pt x="19" y="31"/>
                    </a:moveTo>
                    <a:cubicBezTo>
                      <a:pt x="19" y="30"/>
                      <a:pt x="19" y="30"/>
                      <a:pt x="19" y="29"/>
                    </a:cubicBezTo>
                    <a:cubicBezTo>
                      <a:pt x="19" y="29"/>
                      <a:pt x="19" y="29"/>
                      <a:pt x="19" y="29"/>
                    </a:cubicBezTo>
                    <a:cubicBezTo>
                      <a:pt x="24" y="26"/>
                      <a:pt x="24" y="26"/>
                      <a:pt x="24" y="26"/>
                    </a:cubicBezTo>
                    <a:cubicBezTo>
                      <a:pt x="24" y="27"/>
                      <a:pt x="24" y="28"/>
                      <a:pt x="24" y="29"/>
                    </a:cubicBezTo>
                    <a:cubicBezTo>
                      <a:pt x="23" y="29"/>
                      <a:pt x="22" y="30"/>
                      <a:pt x="21" y="30"/>
                    </a:cubicBezTo>
                    <a:cubicBezTo>
                      <a:pt x="21" y="30"/>
                      <a:pt x="20" y="31"/>
                      <a:pt x="19" y="31"/>
                    </a:cubicBezTo>
                    <a:moveTo>
                      <a:pt x="38" y="32"/>
                    </a:moveTo>
                    <a:cubicBezTo>
                      <a:pt x="38" y="31"/>
                      <a:pt x="38" y="30"/>
                      <a:pt x="38" y="29"/>
                    </a:cubicBezTo>
                    <a:cubicBezTo>
                      <a:pt x="38" y="29"/>
                      <a:pt x="38" y="29"/>
                      <a:pt x="38" y="29"/>
                    </a:cubicBezTo>
                    <a:cubicBezTo>
                      <a:pt x="40" y="28"/>
                      <a:pt x="41" y="27"/>
                      <a:pt x="42" y="26"/>
                    </a:cubicBezTo>
                    <a:cubicBezTo>
                      <a:pt x="42" y="27"/>
                      <a:pt x="42" y="28"/>
                      <a:pt x="42" y="29"/>
                    </a:cubicBezTo>
                    <a:cubicBezTo>
                      <a:pt x="42" y="29"/>
                      <a:pt x="42" y="29"/>
                      <a:pt x="42" y="29"/>
                    </a:cubicBezTo>
                    <a:cubicBezTo>
                      <a:pt x="41" y="29"/>
                      <a:pt x="40" y="30"/>
                      <a:pt x="39" y="30"/>
                    </a:cubicBezTo>
                    <a:cubicBezTo>
                      <a:pt x="39" y="31"/>
                      <a:pt x="38" y="31"/>
                      <a:pt x="38" y="32"/>
                    </a:cubicBezTo>
                    <a:moveTo>
                      <a:pt x="28" y="28"/>
                    </a:moveTo>
                    <a:cubicBezTo>
                      <a:pt x="28" y="25"/>
                      <a:pt x="28" y="25"/>
                      <a:pt x="28" y="25"/>
                    </a:cubicBezTo>
                    <a:cubicBezTo>
                      <a:pt x="29" y="25"/>
                      <a:pt x="29" y="25"/>
                      <a:pt x="29" y="25"/>
                    </a:cubicBezTo>
                    <a:cubicBezTo>
                      <a:pt x="30" y="26"/>
                      <a:pt x="31" y="26"/>
                      <a:pt x="31" y="26"/>
                    </a:cubicBezTo>
                    <a:cubicBezTo>
                      <a:pt x="32" y="26"/>
                      <a:pt x="33" y="26"/>
                      <a:pt x="33" y="25"/>
                    </a:cubicBezTo>
                    <a:cubicBezTo>
                      <a:pt x="33" y="26"/>
                      <a:pt x="33" y="26"/>
                      <a:pt x="33" y="26"/>
                    </a:cubicBezTo>
                    <a:cubicBezTo>
                      <a:pt x="32" y="26"/>
                      <a:pt x="31" y="27"/>
                      <a:pt x="30" y="27"/>
                    </a:cubicBezTo>
                    <a:cubicBezTo>
                      <a:pt x="30" y="27"/>
                      <a:pt x="29" y="28"/>
                      <a:pt x="28" y="28"/>
                    </a:cubicBezTo>
                    <a:moveTo>
                      <a:pt x="10" y="30"/>
                    </a:moveTo>
                    <a:cubicBezTo>
                      <a:pt x="10" y="30"/>
                      <a:pt x="10" y="30"/>
                      <a:pt x="10" y="29"/>
                    </a:cubicBezTo>
                    <a:cubicBezTo>
                      <a:pt x="12" y="28"/>
                      <a:pt x="13" y="26"/>
                      <a:pt x="15" y="25"/>
                    </a:cubicBezTo>
                    <a:cubicBezTo>
                      <a:pt x="15" y="25"/>
                      <a:pt x="15" y="25"/>
                      <a:pt x="15" y="25"/>
                    </a:cubicBezTo>
                    <a:cubicBezTo>
                      <a:pt x="15" y="26"/>
                      <a:pt x="15" y="27"/>
                      <a:pt x="15" y="28"/>
                    </a:cubicBezTo>
                    <a:cubicBezTo>
                      <a:pt x="14" y="28"/>
                      <a:pt x="13" y="29"/>
                      <a:pt x="12" y="29"/>
                    </a:cubicBezTo>
                    <a:cubicBezTo>
                      <a:pt x="12" y="30"/>
                      <a:pt x="11" y="30"/>
                      <a:pt x="10" y="30"/>
                    </a:cubicBezTo>
                    <a:moveTo>
                      <a:pt x="19" y="28"/>
                    </a:moveTo>
                    <a:cubicBezTo>
                      <a:pt x="19" y="27"/>
                      <a:pt x="19" y="26"/>
                      <a:pt x="19" y="25"/>
                    </a:cubicBezTo>
                    <a:cubicBezTo>
                      <a:pt x="20" y="24"/>
                      <a:pt x="21" y="24"/>
                      <a:pt x="23" y="23"/>
                    </a:cubicBezTo>
                    <a:cubicBezTo>
                      <a:pt x="24" y="23"/>
                      <a:pt x="24" y="23"/>
                      <a:pt x="24" y="23"/>
                    </a:cubicBezTo>
                    <a:cubicBezTo>
                      <a:pt x="24" y="24"/>
                      <a:pt x="24" y="24"/>
                      <a:pt x="24" y="25"/>
                    </a:cubicBezTo>
                    <a:cubicBezTo>
                      <a:pt x="19" y="28"/>
                      <a:pt x="19" y="28"/>
                      <a:pt x="19" y="28"/>
                    </a:cubicBezTo>
                    <a:moveTo>
                      <a:pt x="38" y="28"/>
                    </a:moveTo>
                    <a:cubicBezTo>
                      <a:pt x="38" y="27"/>
                      <a:pt x="37" y="26"/>
                      <a:pt x="37" y="26"/>
                    </a:cubicBezTo>
                    <a:cubicBezTo>
                      <a:pt x="37" y="26"/>
                      <a:pt x="37" y="26"/>
                      <a:pt x="37" y="26"/>
                    </a:cubicBezTo>
                    <a:cubicBezTo>
                      <a:pt x="40" y="24"/>
                      <a:pt x="41" y="23"/>
                      <a:pt x="42" y="22"/>
                    </a:cubicBezTo>
                    <a:cubicBezTo>
                      <a:pt x="42" y="23"/>
                      <a:pt x="42" y="24"/>
                      <a:pt x="42" y="25"/>
                    </a:cubicBezTo>
                    <a:cubicBezTo>
                      <a:pt x="42" y="25"/>
                      <a:pt x="42" y="25"/>
                      <a:pt x="42" y="25"/>
                    </a:cubicBezTo>
                    <a:cubicBezTo>
                      <a:pt x="40" y="26"/>
                      <a:pt x="39" y="27"/>
                      <a:pt x="38" y="28"/>
                    </a:cubicBezTo>
                    <a:cubicBezTo>
                      <a:pt x="38" y="28"/>
                      <a:pt x="38" y="28"/>
                      <a:pt x="38" y="28"/>
                    </a:cubicBezTo>
                    <a:moveTo>
                      <a:pt x="19" y="24"/>
                    </a:moveTo>
                    <a:cubicBezTo>
                      <a:pt x="19" y="23"/>
                      <a:pt x="19" y="23"/>
                      <a:pt x="19" y="22"/>
                    </a:cubicBezTo>
                    <a:cubicBezTo>
                      <a:pt x="19" y="22"/>
                      <a:pt x="19" y="22"/>
                      <a:pt x="19" y="22"/>
                    </a:cubicBezTo>
                    <a:cubicBezTo>
                      <a:pt x="20" y="20"/>
                      <a:pt x="20" y="20"/>
                      <a:pt x="20" y="20"/>
                    </a:cubicBezTo>
                    <a:cubicBezTo>
                      <a:pt x="21" y="21"/>
                      <a:pt x="21" y="21"/>
                      <a:pt x="22" y="22"/>
                    </a:cubicBezTo>
                    <a:cubicBezTo>
                      <a:pt x="21" y="23"/>
                      <a:pt x="20" y="23"/>
                      <a:pt x="19" y="24"/>
                    </a:cubicBezTo>
                    <a:moveTo>
                      <a:pt x="37" y="24"/>
                    </a:moveTo>
                    <a:cubicBezTo>
                      <a:pt x="37" y="24"/>
                      <a:pt x="37" y="23"/>
                      <a:pt x="37" y="22"/>
                    </a:cubicBezTo>
                    <a:cubicBezTo>
                      <a:pt x="38" y="22"/>
                      <a:pt x="38" y="21"/>
                      <a:pt x="39" y="20"/>
                    </a:cubicBezTo>
                    <a:cubicBezTo>
                      <a:pt x="40" y="20"/>
                      <a:pt x="41" y="18"/>
                      <a:pt x="42" y="18"/>
                    </a:cubicBezTo>
                    <a:cubicBezTo>
                      <a:pt x="42" y="18"/>
                      <a:pt x="42" y="19"/>
                      <a:pt x="42" y="20"/>
                    </a:cubicBezTo>
                    <a:cubicBezTo>
                      <a:pt x="41" y="21"/>
                      <a:pt x="41" y="21"/>
                      <a:pt x="41" y="21"/>
                    </a:cubicBezTo>
                    <a:cubicBezTo>
                      <a:pt x="40" y="22"/>
                      <a:pt x="39" y="23"/>
                      <a:pt x="37" y="24"/>
                    </a:cubicBezTo>
                    <a:moveTo>
                      <a:pt x="4" y="0"/>
                    </a:moveTo>
                    <a:cubicBezTo>
                      <a:pt x="3" y="1"/>
                      <a:pt x="3" y="1"/>
                      <a:pt x="3" y="1"/>
                    </a:cubicBezTo>
                    <a:cubicBezTo>
                      <a:pt x="3" y="9"/>
                      <a:pt x="3" y="9"/>
                      <a:pt x="3" y="9"/>
                    </a:cubicBezTo>
                    <a:cubicBezTo>
                      <a:pt x="2" y="9"/>
                      <a:pt x="2" y="9"/>
                      <a:pt x="2" y="9"/>
                    </a:cubicBezTo>
                    <a:cubicBezTo>
                      <a:pt x="2" y="9"/>
                      <a:pt x="2" y="9"/>
                      <a:pt x="2" y="9"/>
                    </a:cubicBezTo>
                    <a:cubicBezTo>
                      <a:pt x="2" y="10"/>
                      <a:pt x="2" y="10"/>
                      <a:pt x="2" y="10"/>
                    </a:cubicBezTo>
                    <a:cubicBezTo>
                      <a:pt x="3" y="10"/>
                      <a:pt x="3" y="10"/>
                      <a:pt x="3" y="10"/>
                    </a:cubicBezTo>
                    <a:cubicBezTo>
                      <a:pt x="3" y="14"/>
                      <a:pt x="3" y="14"/>
                      <a:pt x="3" y="14"/>
                    </a:cubicBezTo>
                    <a:cubicBezTo>
                      <a:pt x="2" y="14"/>
                      <a:pt x="2" y="14"/>
                      <a:pt x="2" y="14"/>
                    </a:cubicBezTo>
                    <a:cubicBezTo>
                      <a:pt x="2" y="14"/>
                      <a:pt x="2" y="14"/>
                      <a:pt x="2" y="14"/>
                    </a:cubicBezTo>
                    <a:cubicBezTo>
                      <a:pt x="2" y="15"/>
                      <a:pt x="2" y="15"/>
                      <a:pt x="2" y="15"/>
                    </a:cubicBezTo>
                    <a:cubicBezTo>
                      <a:pt x="3" y="15"/>
                      <a:pt x="3" y="15"/>
                      <a:pt x="3" y="15"/>
                    </a:cubicBezTo>
                    <a:cubicBezTo>
                      <a:pt x="3" y="19"/>
                      <a:pt x="3" y="19"/>
                      <a:pt x="3" y="19"/>
                    </a:cubicBezTo>
                    <a:cubicBezTo>
                      <a:pt x="2" y="19"/>
                      <a:pt x="2" y="19"/>
                      <a:pt x="2" y="19"/>
                    </a:cubicBezTo>
                    <a:cubicBezTo>
                      <a:pt x="2" y="19"/>
                      <a:pt x="2" y="19"/>
                      <a:pt x="2" y="19"/>
                    </a:cubicBezTo>
                    <a:cubicBezTo>
                      <a:pt x="2" y="20"/>
                      <a:pt x="2" y="20"/>
                      <a:pt x="2" y="20"/>
                    </a:cubicBezTo>
                    <a:cubicBezTo>
                      <a:pt x="3" y="20"/>
                      <a:pt x="3" y="20"/>
                      <a:pt x="3" y="20"/>
                    </a:cubicBezTo>
                    <a:cubicBezTo>
                      <a:pt x="3" y="24"/>
                      <a:pt x="3" y="24"/>
                      <a:pt x="3" y="24"/>
                    </a:cubicBezTo>
                    <a:cubicBezTo>
                      <a:pt x="2" y="24"/>
                      <a:pt x="2" y="24"/>
                      <a:pt x="2" y="24"/>
                    </a:cubicBezTo>
                    <a:cubicBezTo>
                      <a:pt x="2" y="25"/>
                      <a:pt x="2" y="25"/>
                      <a:pt x="2" y="25"/>
                    </a:cubicBezTo>
                    <a:cubicBezTo>
                      <a:pt x="2" y="25"/>
                      <a:pt x="2" y="25"/>
                      <a:pt x="2" y="25"/>
                    </a:cubicBezTo>
                    <a:cubicBezTo>
                      <a:pt x="3" y="25"/>
                      <a:pt x="3" y="25"/>
                      <a:pt x="3" y="25"/>
                    </a:cubicBezTo>
                    <a:cubicBezTo>
                      <a:pt x="3" y="29"/>
                      <a:pt x="3" y="29"/>
                      <a:pt x="3" y="29"/>
                    </a:cubicBezTo>
                    <a:cubicBezTo>
                      <a:pt x="2" y="29"/>
                      <a:pt x="2" y="29"/>
                      <a:pt x="2" y="29"/>
                    </a:cubicBezTo>
                    <a:cubicBezTo>
                      <a:pt x="2" y="30"/>
                      <a:pt x="2" y="30"/>
                      <a:pt x="2" y="30"/>
                    </a:cubicBezTo>
                    <a:cubicBezTo>
                      <a:pt x="2" y="30"/>
                      <a:pt x="2" y="30"/>
                      <a:pt x="2" y="30"/>
                    </a:cubicBezTo>
                    <a:cubicBezTo>
                      <a:pt x="3" y="30"/>
                      <a:pt x="3" y="30"/>
                      <a:pt x="3" y="30"/>
                    </a:cubicBezTo>
                    <a:cubicBezTo>
                      <a:pt x="3" y="34"/>
                      <a:pt x="3" y="34"/>
                      <a:pt x="3" y="34"/>
                    </a:cubicBezTo>
                    <a:cubicBezTo>
                      <a:pt x="0" y="34"/>
                      <a:pt x="0" y="34"/>
                      <a:pt x="0" y="34"/>
                    </a:cubicBezTo>
                    <a:cubicBezTo>
                      <a:pt x="0" y="35"/>
                      <a:pt x="0" y="35"/>
                      <a:pt x="0" y="35"/>
                    </a:cubicBezTo>
                    <a:cubicBezTo>
                      <a:pt x="0" y="35"/>
                      <a:pt x="0" y="35"/>
                      <a:pt x="0" y="35"/>
                    </a:cubicBezTo>
                    <a:cubicBezTo>
                      <a:pt x="3" y="35"/>
                      <a:pt x="3" y="35"/>
                      <a:pt x="3" y="35"/>
                    </a:cubicBezTo>
                    <a:cubicBezTo>
                      <a:pt x="3" y="39"/>
                      <a:pt x="3" y="39"/>
                      <a:pt x="3" y="39"/>
                    </a:cubicBezTo>
                    <a:cubicBezTo>
                      <a:pt x="4" y="40"/>
                      <a:pt x="4" y="40"/>
                      <a:pt x="4" y="40"/>
                    </a:cubicBezTo>
                    <a:cubicBezTo>
                      <a:pt x="4" y="39"/>
                      <a:pt x="4" y="39"/>
                      <a:pt x="4" y="39"/>
                    </a:cubicBezTo>
                    <a:cubicBezTo>
                      <a:pt x="4" y="35"/>
                      <a:pt x="4" y="35"/>
                      <a:pt x="4" y="35"/>
                    </a:cubicBezTo>
                    <a:cubicBezTo>
                      <a:pt x="49" y="35"/>
                      <a:pt x="49" y="35"/>
                      <a:pt x="49" y="35"/>
                    </a:cubicBezTo>
                    <a:cubicBezTo>
                      <a:pt x="50" y="35"/>
                      <a:pt x="50" y="35"/>
                      <a:pt x="50" y="35"/>
                    </a:cubicBezTo>
                    <a:cubicBezTo>
                      <a:pt x="49" y="34"/>
                      <a:pt x="49" y="34"/>
                      <a:pt x="49" y="34"/>
                    </a:cubicBezTo>
                    <a:cubicBezTo>
                      <a:pt x="43" y="34"/>
                      <a:pt x="43" y="34"/>
                      <a:pt x="43" y="34"/>
                    </a:cubicBezTo>
                    <a:cubicBezTo>
                      <a:pt x="43" y="30"/>
                      <a:pt x="43" y="25"/>
                      <a:pt x="43" y="20"/>
                    </a:cubicBezTo>
                    <a:cubicBezTo>
                      <a:pt x="43" y="20"/>
                      <a:pt x="43" y="20"/>
                      <a:pt x="43" y="20"/>
                    </a:cubicBezTo>
                    <a:cubicBezTo>
                      <a:pt x="43" y="19"/>
                      <a:pt x="43" y="17"/>
                      <a:pt x="43" y="16"/>
                    </a:cubicBezTo>
                    <a:cubicBezTo>
                      <a:pt x="43" y="16"/>
                      <a:pt x="43" y="16"/>
                      <a:pt x="43" y="16"/>
                    </a:cubicBezTo>
                    <a:cubicBezTo>
                      <a:pt x="42" y="16"/>
                      <a:pt x="42" y="16"/>
                      <a:pt x="42" y="16"/>
                    </a:cubicBezTo>
                    <a:cubicBezTo>
                      <a:pt x="41" y="17"/>
                      <a:pt x="40" y="18"/>
                      <a:pt x="38" y="20"/>
                    </a:cubicBezTo>
                    <a:cubicBezTo>
                      <a:pt x="37" y="21"/>
                      <a:pt x="37" y="21"/>
                      <a:pt x="36" y="22"/>
                    </a:cubicBezTo>
                    <a:cubicBezTo>
                      <a:pt x="36" y="22"/>
                      <a:pt x="36" y="22"/>
                      <a:pt x="36" y="22"/>
                    </a:cubicBezTo>
                    <a:cubicBezTo>
                      <a:pt x="36" y="24"/>
                      <a:pt x="36" y="26"/>
                      <a:pt x="36" y="28"/>
                    </a:cubicBezTo>
                    <a:cubicBezTo>
                      <a:pt x="37" y="30"/>
                      <a:pt x="37" y="31"/>
                      <a:pt x="37" y="32"/>
                    </a:cubicBezTo>
                    <a:cubicBezTo>
                      <a:pt x="37" y="33"/>
                      <a:pt x="37" y="33"/>
                      <a:pt x="37" y="33"/>
                    </a:cubicBezTo>
                    <a:cubicBezTo>
                      <a:pt x="37" y="33"/>
                      <a:pt x="37" y="34"/>
                      <a:pt x="37" y="34"/>
                    </a:cubicBezTo>
                    <a:cubicBezTo>
                      <a:pt x="34" y="34"/>
                      <a:pt x="34" y="34"/>
                      <a:pt x="34" y="34"/>
                    </a:cubicBezTo>
                    <a:cubicBezTo>
                      <a:pt x="34" y="31"/>
                      <a:pt x="34" y="28"/>
                      <a:pt x="34" y="24"/>
                    </a:cubicBezTo>
                    <a:cubicBezTo>
                      <a:pt x="34" y="24"/>
                      <a:pt x="34" y="24"/>
                      <a:pt x="34" y="24"/>
                    </a:cubicBezTo>
                    <a:cubicBezTo>
                      <a:pt x="33" y="24"/>
                      <a:pt x="33" y="24"/>
                      <a:pt x="33" y="24"/>
                    </a:cubicBezTo>
                    <a:cubicBezTo>
                      <a:pt x="33" y="24"/>
                      <a:pt x="33" y="24"/>
                      <a:pt x="33" y="24"/>
                    </a:cubicBezTo>
                    <a:cubicBezTo>
                      <a:pt x="32" y="25"/>
                      <a:pt x="32" y="25"/>
                      <a:pt x="31" y="25"/>
                    </a:cubicBezTo>
                    <a:cubicBezTo>
                      <a:pt x="31" y="25"/>
                      <a:pt x="30" y="24"/>
                      <a:pt x="29" y="24"/>
                    </a:cubicBezTo>
                    <a:cubicBezTo>
                      <a:pt x="28" y="24"/>
                      <a:pt x="28" y="24"/>
                      <a:pt x="28" y="24"/>
                    </a:cubicBezTo>
                    <a:cubicBezTo>
                      <a:pt x="27" y="24"/>
                      <a:pt x="27" y="24"/>
                      <a:pt x="27" y="24"/>
                    </a:cubicBezTo>
                    <a:cubicBezTo>
                      <a:pt x="27" y="24"/>
                      <a:pt x="27" y="24"/>
                      <a:pt x="27" y="24"/>
                    </a:cubicBezTo>
                    <a:cubicBezTo>
                      <a:pt x="27" y="33"/>
                      <a:pt x="27" y="33"/>
                      <a:pt x="27" y="33"/>
                    </a:cubicBezTo>
                    <a:cubicBezTo>
                      <a:pt x="27" y="33"/>
                      <a:pt x="27" y="33"/>
                      <a:pt x="27" y="33"/>
                    </a:cubicBezTo>
                    <a:cubicBezTo>
                      <a:pt x="27" y="34"/>
                      <a:pt x="27" y="34"/>
                      <a:pt x="27" y="34"/>
                    </a:cubicBezTo>
                    <a:cubicBezTo>
                      <a:pt x="25" y="34"/>
                      <a:pt x="25" y="34"/>
                      <a:pt x="25" y="34"/>
                    </a:cubicBezTo>
                    <a:cubicBezTo>
                      <a:pt x="25" y="32"/>
                      <a:pt x="25" y="29"/>
                      <a:pt x="25" y="25"/>
                    </a:cubicBezTo>
                    <a:cubicBezTo>
                      <a:pt x="25" y="25"/>
                      <a:pt x="25" y="25"/>
                      <a:pt x="25" y="25"/>
                    </a:cubicBezTo>
                    <a:cubicBezTo>
                      <a:pt x="25" y="25"/>
                      <a:pt x="25" y="24"/>
                      <a:pt x="25" y="23"/>
                    </a:cubicBezTo>
                    <a:cubicBezTo>
                      <a:pt x="25" y="23"/>
                      <a:pt x="25" y="23"/>
                      <a:pt x="25" y="23"/>
                    </a:cubicBezTo>
                    <a:cubicBezTo>
                      <a:pt x="24" y="22"/>
                      <a:pt x="24" y="22"/>
                      <a:pt x="23" y="21"/>
                    </a:cubicBezTo>
                    <a:cubicBezTo>
                      <a:pt x="22" y="21"/>
                      <a:pt x="21" y="20"/>
                      <a:pt x="20" y="19"/>
                    </a:cubicBezTo>
                    <a:cubicBezTo>
                      <a:pt x="20" y="19"/>
                      <a:pt x="20" y="19"/>
                      <a:pt x="20" y="19"/>
                    </a:cubicBezTo>
                    <a:cubicBezTo>
                      <a:pt x="19" y="19"/>
                      <a:pt x="19" y="20"/>
                      <a:pt x="18" y="21"/>
                    </a:cubicBezTo>
                    <a:cubicBezTo>
                      <a:pt x="18" y="22"/>
                      <a:pt x="18" y="22"/>
                      <a:pt x="18" y="22"/>
                    </a:cubicBezTo>
                    <a:cubicBezTo>
                      <a:pt x="18" y="22"/>
                      <a:pt x="18" y="22"/>
                      <a:pt x="18" y="22"/>
                    </a:cubicBezTo>
                    <a:cubicBezTo>
                      <a:pt x="18" y="24"/>
                      <a:pt x="18" y="26"/>
                      <a:pt x="18" y="28"/>
                    </a:cubicBezTo>
                    <a:cubicBezTo>
                      <a:pt x="18" y="30"/>
                      <a:pt x="18" y="32"/>
                      <a:pt x="18" y="34"/>
                    </a:cubicBezTo>
                    <a:cubicBezTo>
                      <a:pt x="16" y="34"/>
                      <a:pt x="16" y="34"/>
                      <a:pt x="16" y="34"/>
                    </a:cubicBezTo>
                    <a:cubicBezTo>
                      <a:pt x="16" y="31"/>
                      <a:pt x="16" y="27"/>
                      <a:pt x="16" y="23"/>
                    </a:cubicBezTo>
                    <a:cubicBezTo>
                      <a:pt x="15" y="23"/>
                      <a:pt x="15" y="23"/>
                      <a:pt x="15" y="23"/>
                    </a:cubicBezTo>
                    <a:cubicBezTo>
                      <a:pt x="15" y="23"/>
                      <a:pt x="15" y="23"/>
                      <a:pt x="15" y="23"/>
                    </a:cubicBezTo>
                    <a:cubicBezTo>
                      <a:pt x="15" y="23"/>
                      <a:pt x="14" y="24"/>
                      <a:pt x="14" y="24"/>
                    </a:cubicBezTo>
                    <a:cubicBezTo>
                      <a:pt x="12" y="26"/>
                      <a:pt x="11" y="27"/>
                      <a:pt x="9" y="28"/>
                    </a:cubicBezTo>
                    <a:cubicBezTo>
                      <a:pt x="9" y="29"/>
                      <a:pt x="9" y="29"/>
                      <a:pt x="9" y="29"/>
                    </a:cubicBezTo>
                    <a:cubicBezTo>
                      <a:pt x="9" y="30"/>
                      <a:pt x="9" y="31"/>
                      <a:pt x="9" y="32"/>
                    </a:cubicBezTo>
                    <a:cubicBezTo>
                      <a:pt x="9" y="33"/>
                      <a:pt x="9" y="33"/>
                      <a:pt x="9" y="34"/>
                    </a:cubicBezTo>
                    <a:cubicBezTo>
                      <a:pt x="4" y="34"/>
                      <a:pt x="4" y="34"/>
                      <a:pt x="4" y="34"/>
                    </a:cubicBezTo>
                    <a:cubicBezTo>
                      <a:pt x="4" y="1"/>
                      <a:pt x="4" y="1"/>
                      <a:pt x="4" y="1"/>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5" name="Freeform 31"/>
              <p:cNvSpPr>
                <a:spLocks noEditPoints="1"/>
              </p:cNvSpPr>
              <p:nvPr/>
            </p:nvSpPr>
            <p:spPr bwMode="auto">
              <a:xfrm>
                <a:off x="3537" y="1918"/>
                <a:ext cx="83" cy="90"/>
              </a:xfrm>
              <a:custGeom>
                <a:avLst/>
                <a:gdLst>
                  <a:gd name="T0" fmla="*/ 18 w 35"/>
                  <a:gd name="T1" fmla="*/ 38 h 38"/>
                  <a:gd name="T2" fmla="*/ 18 w 35"/>
                  <a:gd name="T3" fmla="*/ 38 h 38"/>
                  <a:gd name="T4" fmla="*/ 15 w 35"/>
                  <a:gd name="T5" fmla="*/ 37 h 38"/>
                  <a:gd name="T6" fmla="*/ 19 w 35"/>
                  <a:gd name="T7" fmla="*/ 35 h 38"/>
                  <a:gd name="T8" fmla="*/ 15 w 35"/>
                  <a:gd name="T9" fmla="*/ 35 h 38"/>
                  <a:gd name="T10" fmla="*/ 15 w 35"/>
                  <a:gd name="T11" fmla="*/ 35 h 38"/>
                  <a:gd name="T12" fmla="*/ 21 w 35"/>
                  <a:gd name="T13" fmla="*/ 32 h 38"/>
                  <a:gd name="T14" fmla="*/ 14 w 35"/>
                  <a:gd name="T15" fmla="*/ 32 h 38"/>
                  <a:gd name="T16" fmla="*/ 7 w 35"/>
                  <a:gd name="T17" fmla="*/ 34 h 38"/>
                  <a:gd name="T18" fmla="*/ 21 w 35"/>
                  <a:gd name="T19" fmla="*/ 34 h 38"/>
                  <a:gd name="T20" fmla="*/ 12 w 35"/>
                  <a:gd name="T21" fmla="*/ 34 h 38"/>
                  <a:gd name="T22" fmla="*/ 26 w 35"/>
                  <a:gd name="T23" fmla="*/ 33 h 38"/>
                  <a:gd name="T24" fmla="*/ 28 w 35"/>
                  <a:gd name="T25" fmla="*/ 32 h 38"/>
                  <a:gd name="T26" fmla="*/ 6 w 35"/>
                  <a:gd name="T27" fmla="*/ 31 h 38"/>
                  <a:gd name="T28" fmla="*/ 12 w 35"/>
                  <a:gd name="T29" fmla="*/ 31 h 38"/>
                  <a:gd name="T30" fmla="*/ 23 w 35"/>
                  <a:gd name="T31" fmla="*/ 34 h 38"/>
                  <a:gd name="T32" fmla="*/ 9 w 35"/>
                  <a:gd name="T33" fmla="*/ 31 h 38"/>
                  <a:gd name="T34" fmla="*/ 11 w 35"/>
                  <a:gd name="T35" fmla="*/ 31 h 38"/>
                  <a:gd name="T36" fmla="*/ 6 w 35"/>
                  <a:gd name="T37" fmla="*/ 31 h 38"/>
                  <a:gd name="T38" fmla="*/ 24 w 35"/>
                  <a:gd name="T39" fmla="*/ 33 h 38"/>
                  <a:gd name="T40" fmla="*/ 10 w 35"/>
                  <a:gd name="T41" fmla="*/ 30 h 38"/>
                  <a:gd name="T42" fmla="*/ 6 w 35"/>
                  <a:gd name="T43" fmla="*/ 30 h 38"/>
                  <a:gd name="T44" fmla="*/ 29 w 35"/>
                  <a:gd name="T45" fmla="*/ 33 h 38"/>
                  <a:gd name="T46" fmla="*/ 30 w 35"/>
                  <a:gd name="T47" fmla="*/ 32 h 38"/>
                  <a:gd name="T48" fmla="*/ 4 w 35"/>
                  <a:gd name="T49" fmla="*/ 29 h 38"/>
                  <a:gd name="T50" fmla="*/ 5 w 35"/>
                  <a:gd name="T51" fmla="*/ 26 h 38"/>
                  <a:gd name="T52" fmla="*/ 30 w 35"/>
                  <a:gd name="T53" fmla="*/ 26 h 38"/>
                  <a:gd name="T54" fmla="*/ 31 w 35"/>
                  <a:gd name="T55" fmla="*/ 25 h 38"/>
                  <a:gd name="T56" fmla="*/ 4 w 35"/>
                  <a:gd name="T57" fmla="*/ 23 h 38"/>
                  <a:gd name="T58" fmla="*/ 2 w 35"/>
                  <a:gd name="T59" fmla="*/ 23 h 38"/>
                  <a:gd name="T60" fmla="*/ 32 w 35"/>
                  <a:gd name="T61" fmla="*/ 23 h 38"/>
                  <a:gd name="T62" fmla="*/ 32 w 35"/>
                  <a:gd name="T63" fmla="*/ 23 h 38"/>
                  <a:gd name="T64" fmla="*/ 33 w 35"/>
                  <a:gd name="T65" fmla="*/ 23 h 38"/>
                  <a:gd name="T66" fmla="*/ 1 w 35"/>
                  <a:gd name="T67" fmla="*/ 23 h 38"/>
                  <a:gd name="T68" fmla="*/ 5 w 35"/>
                  <a:gd name="T69" fmla="*/ 11 h 38"/>
                  <a:gd name="T70" fmla="*/ 4 w 35"/>
                  <a:gd name="T71" fmla="*/ 10 h 38"/>
                  <a:gd name="T72" fmla="*/ 31 w 35"/>
                  <a:gd name="T73" fmla="*/ 9 h 38"/>
                  <a:gd name="T74" fmla="*/ 4 w 35"/>
                  <a:gd name="T75" fmla="*/ 9 h 38"/>
                  <a:gd name="T76" fmla="*/ 15 w 35"/>
                  <a:gd name="T77" fmla="*/ 1 h 38"/>
                  <a:gd name="T78" fmla="*/ 26 w 35"/>
                  <a:gd name="T79" fmla="*/ 6 h 38"/>
                  <a:gd name="T80" fmla="*/ 29 w 35"/>
                  <a:gd name="T81" fmla="*/ 10 h 38"/>
                  <a:gd name="T82" fmla="*/ 30 w 35"/>
                  <a:gd name="T83" fmla="*/ 23 h 38"/>
                  <a:gd name="T84" fmla="*/ 25 w 35"/>
                  <a:gd name="T85" fmla="*/ 29 h 38"/>
                  <a:gd name="T86" fmla="*/ 15 w 35"/>
                  <a:gd name="T87" fmla="*/ 32 h 38"/>
                  <a:gd name="T88" fmla="*/ 8 w 35"/>
                  <a:gd name="T89" fmla="*/ 31 h 38"/>
                  <a:gd name="T90" fmla="*/ 1 w 35"/>
                  <a:gd name="T91" fmla="*/ 20 h 38"/>
                  <a:gd name="T92" fmla="*/ 4 w 35"/>
                  <a:gd name="T93" fmla="*/ 8 h 38"/>
                  <a:gd name="T94" fmla="*/ 14 w 35"/>
                  <a:gd name="T95" fmla="*/ 1 h 38"/>
                  <a:gd name="T96" fmla="*/ 4 w 35"/>
                  <a:gd name="T97" fmla="*/ 8 h 38"/>
                  <a:gd name="T98" fmla="*/ 3 w 35"/>
                  <a:gd name="T99" fmla="*/ 11 h 38"/>
                  <a:gd name="T100" fmla="*/ 0 w 35"/>
                  <a:gd name="T101" fmla="*/ 15 h 38"/>
                  <a:gd name="T102" fmla="*/ 0 w 35"/>
                  <a:gd name="T103" fmla="*/ 24 h 38"/>
                  <a:gd name="T104" fmla="*/ 4 w 35"/>
                  <a:gd name="T105" fmla="*/ 26 h 38"/>
                  <a:gd name="T106" fmla="*/ 3 w 35"/>
                  <a:gd name="T107" fmla="*/ 31 h 38"/>
                  <a:gd name="T108" fmla="*/ 8 w 35"/>
                  <a:gd name="T109" fmla="*/ 35 h 38"/>
                  <a:gd name="T110" fmla="*/ 17 w 35"/>
                  <a:gd name="T111" fmla="*/ 38 h 38"/>
                  <a:gd name="T112" fmla="*/ 27 w 35"/>
                  <a:gd name="T113" fmla="*/ 35 h 38"/>
                  <a:gd name="T114" fmla="*/ 32 w 35"/>
                  <a:gd name="T115" fmla="*/ 27 h 38"/>
                  <a:gd name="T116" fmla="*/ 35 w 35"/>
                  <a:gd name="T117" fmla="*/ 24 h 38"/>
                  <a:gd name="T118" fmla="*/ 31 w 35"/>
                  <a:gd name="T119" fmla="*/ 12 h 38"/>
                  <a:gd name="T120" fmla="*/ 32 w 35"/>
                  <a:gd name="T121" fmla="*/ 8 h 38"/>
                  <a:gd name="T122" fmla="*/ 21 w 35"/>
                  <a:gd name="T123" fmla="*/ 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 h="38">
                    <a:moveTo>
                      <a:pt x="19" y="38"/>
                    </a:moveTo>
                    <a:cubicBezTo>
                      <a:pt x="20" y="37"/>
                      <a:pt x="20" y="36"/>
                      <a:pt x="20" y="36"/>
                    </a:cubicBezTo>
                    <a:cubicBezTo>
                      <a:pt x="20" y="36"/>
                      <a:pt x="20" y="36"/>
                      <a:pt x="20" y="36"/>
                    </a:cubicBezTo>
                    <a:cubicBezTo>
                      <a:pt x="20" y="37"/>
                      <a:pt x="20" y="37"/>
                      <a:pt x="20" y="37"/>
                    </a:cubicBezTo>
                    <a:cubicBezTo>
                      <a:pt x="19" y="38"/>
                      <a:pt x="19" y="38"/>
                      <a:pt x="19" y="38"/>
                    </a:cubicBezTo>
                    <a:moveTo>
                      <a:pt x="18" y="38"/>
                    </a:moveTo>
                    <a:cubicBezTo>
                      <a:pt x="17" y="38"/>
                      <a:pt x="17" y="38"/>
                      <a:pt x="17" y="38"/>
                    </a:cubicBezTo>
                    <a:cubicBezTo>
                      <a:pt x="17" y="37"/>
                      <a:pt x="17" y="36"/>
                      <a:pt x="18" y="35"/>
                    </a:cubicBezTo>
                    <a:cubicBezTo>
                      <a:pt x="19" y="35"/>
                      <a:pt x="19" y="35"/>
                      <a:pt x="19" y="35"/>
                    </a:cubicBezTo>
                    <a:cubicBezTo>
                      <a:pt x="18" y="36"/>
                      <a:pt x="18" y="37"/>
                      <a:pt x="18" y="38"/>
                    </a:cubicBezTo>
                    <a:cubicBezTo>
                      <a:pt x="18" y="38"/>
                      <a:pt x="18" y="38"/>
                      <a:pt x="18" y="38"/>
                    </a:cubicBezTo>
                    <a:cubicBezTo>
                      <a:pt x="18" y="38"/>
                      <a:pt x="18" y="38"/>
                      <a:pt x="18" y="38"/>
                    </a:cubicBezTo>
                    <a:moveTo>
                      <a:pt x="16" y="38"/>
                    </a:moveTo>
                    <a:cubicBezTo>
                      <a:pt x="16" y="38"/>
                      <a:pt x="16" y="38"/>
                      <a:pt x="16" y="38"/>
                    </a:cubicBezTo>
                    <a:cubicBezTo>
                      <a:pt x="16" y="37"/>
                      <a:pt x="16" y="36"/>
                      <a:pt x="17" y="35"/>
                    </a:cubicBezTo>
                    <a:cubicBezTo>
                      <a:pt x="17" y="35"/>
                      <a:pt x="17" y="35"/>
                      <a:pt x="17" y="35"/>
                    </a:cubicBezTo>
                    <a:cubicBezTo>
                      <a:pt x="17" y="36"/>
                      <a:pt x="17" y="37"/>
                      <a:pt x="16" y="38"/>
                    </a:cubicBezTo>
                    <a:moveTo>
                      <a:pt x="15" y="37"/>
                    </a:moveTo>
                    <a:cubicBezTo>
                      <a:pt x="15" y="37"/>
                      <a:pt x="15" y="36"/>
                      <a:pt x="15" y="36"/>
                    </a:cubicBezTo>
                    <a:cubicBezTo>
                      <a:pt x="15" y="35"/>
                      <a:pt x="15" y="35"/>
                      <a:pt x="15" y="35"/>
                    </a:cubicBezTo>
                    <a:cubicBezTo>
                      <a:pt x="16" y="35"/>
                      <a:pt x="16" y="35"/>
                      <a:pt x="16" y="35"/>
                    </a:cubicBezTo>
                    <a:cubicBezTo>
                      <a:pt x="16" y="36"/>
                      <a:pt x="16" y="37"/>
                      <a:pt x="15" y="37"/>
                    </a:cubicBezTo>
                    <a:moveTo>
                      <a:pt x="18" y="38"/>
                    </a:moveTo>
                    <a:cubicBezTo>
                      <a:pt x="18" y="37"/>
                      <a:pt x="19" y="36"/>
                      <a:pt x="19" y="35"/>
                    </a:cubicBezTo>
                    <a:cubicBezTo>
                      <a:pt x="20" y="35"/>
                      <a:pt x="20" y="35"/>
                      <a:pt x="20" y="35"/>
                    </a:cubicBezTo>
                    <a:cubicBezTo>
                      <a:pt x="20" y="35"/>
                      <a:pt x="20" y="35"/>
                      <a:pt x="20" y="35"/>
                    </a:cubicBezTo>
                    <a:cubicBezTo>
                      <a:pt x="20" y="36"/>
                      <a:pt x="19" y="37"/>
                      <a:pt x="19" y="38"/>
                    </a:cubicBezTo>
                    <a:cubicBezTo>
                      <a:pt x="18" y="38"/>
                      <a:pt x="18" y="38"/>
                      <a:pt x="18" y="38"/>
                    </a:cubicBezTo>
                    <a:moveTo>
                      <a:pt x="15" y="35"/>
                    </a:moveTo>
                    <a:cubicBezTo>
                      <a:pt x="15" y="35"/>
                      <a:pt x="15" y="35"/>
                      <a:pt x="15" y="35"/>
                    </a:cubicBezTo>
                    <a:cubicBezTo>
                      <a:pt x="14" y="35"/>
                      <a:pt x="14" y="35"/>
                      <a:pt x="14" y="35"/>
                    </a:cubicBezTo>
                    <a:cubicBezTo>
                      <a:pt x="14" y="34"/>
                      <a:pt x="14" y="34"/>
                      <a:pt x="13" y="34"/>
                    </a:cubicBezTo>
                    <a:cubicBezTo>
                      <a:pt x="14" y="33"/>
                      <a:pt x="14" y="33"/>
                      <a:pt x="14" y="33"/>
                    </a:cubicBezTo>
                    <a:cubicBezTo>
                      <a:pt x="14" y="35"/>
                      <a:pt x="14" y="35"/>
                      <a:pt x="14" y="35"/>
                    </a:cubicBezTo>
                    <a:cubicBezTo>
                      <a:pt x="15" y="35"/>
                      <a:pt x="15" y="35"/>
                      <a:pt x="15" y="35"/>
                    </a:cubicBezTo>
                    <a:cubicBezTo>
                      <a:pt x="15" y="35"/>
                      <a:pt x="15" y="35"/>
                      <a:pt x="15" y="35"/>
                    </a:cubicBezTo>
                    <a:moveTo>
                      <a:pt x="27" y="34"/>
                    </a:moveTo>
                    <a:cubicBezTo>
                      <a:pt x="27" y="33"/>
                      <a:pt x="27" y="33"/>
                      <a:pt x="27" y="33"/>
                    </a:cubicBezTo>
                    <a:cubicBezTo>
                      <a:pt x="27" y="32"/>
                      <a:pt x="27" y="32"/>
                      <a:pt x="27" y="32"/>
                    </a:cubicBezTo>
                    <a:cubicBezTo>
                      <a:pt x="27" y="33"/>
                      <a:pt x="27" y="33"/>
                      <a:pt x="27" y="34"/>
                    </a:cubicBezTo>
                    <a:moveTo>
                      <a:pt x="21" y="33"/>
                    </a:moveTo>
                    <a:cubicBezTo>
                      <a:pt x="21" y="32"/>
                      <a:pt x="21" y="32"/>
                      <a:pt x="21" y="32"/>
                    </a:cubicBezTo>
                    <a:cubicBezTo>
                      <a:pt x="21" y="32"/>
                      <a:pt x="21" y="32"/>
                      <a:pt x="21" y="32"/>
                    </a:cubicBezTo>
                    <a:cubicBezTo>
                      <a:pt x="21" y="33"/>
                      <a:pt x="21" y="33"/>
                      <a:pt x="21" y="33"/>
                    </a:cubicBezTo>
                    <a:moveTo>
                      <a:pt x="13" y="34"/>
                    </a:moveTo>
                    <a:cubicBezTo>
                      <a:pt x="12" y="34"/>
                      <a:pt x="12" y="34"/>
                      <a:pt x="12" y="34"/>
                    </a:cubicBezTo>
                    <a:cubicBezTo>
                      <a:pt x="13" y="33"/>
                      <a:pt x="13" y="32"/>
                      <a:pt x="14" y="32"/>
                    </a:cubicBezTo>
                    <a:cubicBezTo>
                      <a:pt x="14" y="32"/>
                      <a:pt x="14" y="32"/>
                      <a:pt x="14" y="32"/>
                    </a:cubicBezTo>
                    <a:cubicBezTo>
                      <a:pt x="13" y="34"/>
                      <a:pt x="13" y="34"/>
                      <a:pt x="13" y="34"/>
                    </a:cubicBezTo>
                    <a:moveTo>
                      <a:pt x="25" y="33"/>
                    </a:moveTo>
                    <a:cubicBezTo>
                      <a:pt x="25" y="32"/>
                      <a:pt x="25" y="32"/>
                      <a:pt x="25" y="32"/>
                    </a:cubicBezTo>
                    <a:cubicBezTo>
                      <a:pt x="25" y="33"/>
                      <a:pt x="25" y="33"/>
                      <a:pt x="25" y="33"/>
                    </a:cubicBezTo>
                    <a:cubicBezTo>
                      <a:pt x="25" y="33"/>
                      <a:pt x="25" y="33"/>
                      <a:pt x="25" y="33"/>
                    </a:cubicBezTo>
                    <a:moveTo>
                      <a:pt x="7" y="34"/>
                    </a:moveTo>
                    <a:cubicBezTo>
                      <a:pt x="6" y="33"/>
                      <a:pt x="6" y="33"/>
                      <a:pt x="6" y="33"/>
                    </a:cubicBezTo>
                    <a:cubicBezTo>
                      <a:pt x="7" y="32"/>
                      <a:pt x="7" y="32"/>
                      <a:pt x="7" y="32"/>
                    </a:cubicBezTo>
                    <a:cubicBezTo>
                      <a:pt x="7" y="32"/>
                      <a:pt x="7" y="32"/>
                      <a:pt x="7" y="32"/>
                    </a:cubicBezTo>
                    <a:cubicBezTo>
                      <a:pt x="7" y="33"/>
                      <a:pt x="7" y="33"/>
                      <a:pt x="7" y="33"/>
                    </a:cubicBezTo>
                    <a:cubicBezTo>
                      <a:pt x="7" y="33"/>
                      <a:pt x="7" y="34"/>
                      <a:pt x="7" y="34"/>
                    </a:cubicBezTo>
                    <a:moveTo>
                      <a:pt x="21" y="34"/>
                    </a:moveTo>
                    <a:cubicBezTo>
                      <a:pt x="21" y="34"/>
                      <a:pt x="21" y="34"/>
                      <a:pt x="21" y="34"/>
                    </a:cubicBezTo>
                    <a:cubicBezTo>
                      <a:pt x="22" y="32"/>
                      <a:pt x="22" y="32"/>
                      <a:pt x="22" y="32"/>
                    </a:cubicBezTo>
                    <a:cubicBezTo>
                      <a:pt x="23" y="32"/>
                      <a:pt x="23" y="32"/>
                      <a:pt x="23" y="32"/>
                    </a:cubicBezTo>
                    <a:cubicBezTo>
                      <a:pt x="22" y="32"/>
                      <a:pt x="22" y="33"/>
                      <a:pt x="21" y="34"/>
                    </a:cubicBezTo>
                    <a:cubicBezTo>
                      <a:pt x="21" y="34"/>
                      <a:pt x="21" y="34"/>
                      <a:pt x="21" y="34"/>
                    </a:cubicBezTo>
                    <a:moveTo>
                      <a:pt x="12" y="34"/>
                    </a:moveTo>
                    <a:cubicBezTo>
                      <a:pt x="11" y="33"/>
                      <a:pt x="11" y="33"/>
                      <a:pt x="11" y="33"/>
                    </a:cubicBezTo>
                    <a:cubicBezTo>
                      <a:pt x="12" y="33"/>
                      <a:pt x="12" y="32"/>
                      <a:pt x="13" y="32"/>
                    </a:cubicBezTo>
                    <a:cubicBezTo>
                      <a:pt x="13" y="32"/>
                      <a:pt x="13" y="32"/>
                      <a:pt x="13" y="32"/>
                    </a:cubicBezTo>
                    <a:cubicBezTo>
                      <a:pt x="13" y="32"/>
                      <a:pt x="12" y="33"/>
                      <a:pt x="12" y="34"/>
                    </a:cubicBezTo>
                    <a:moveTo>
                      <a:pt x="26" y="33"/>
                    </a:moveTo>
                    <a:cubicBezTo>
                      <a:pt x="26" y="33"/>
                      <a:pt x="26" y="33"/>
                      <a:pt x="26" y="33"/>
                    </a:cubicBezTo>
                    <a:cubicBezTo>
                      <a:pt x="26" y="32"/>
                      <a:pt x="26" y="32"/>
                      <a:pt x="27" y="31"/>
                    </a:cubicBezTo>
                    <a:cubicBezTo>
                      <a:pt x="27" y="32"/>
                      <a:pt x="27" y="32"/>
                      <a:pt x="27" y="32"/>
                    </a:cubicBezTo>
                    <a:cubicBezTo>
                      <a:pt x="27" y="32"/>
                      <a:pt x="27" y="32"/>
                      <a:pt x="27" y="32"/>
                    </a:cubicBezTo>
                    <a:cubicBezTo>
                      <a:pt x="26" y="33"/>
                      <a:pt x="26" y="33"/>
                      <a:pt x="26" y="33"/>
                    </a:cubicBezTo>
                    <a:moveTo>
                      <a:pt x="28" y="34"/>
                    </a:moveTo>
                    <a:cubicBezTo>
                      <a:pt x="28" y="33"/>
                      <a:pt x="28" y="33"/>
                      <a:pt x="28" y="32"/>
                    </a:cubicBezTo>
                    <a:cubicBezTo>
                      <a:pt x="29" y="31"/>
                      <a:pt x="29" y="31"/>
                      <a:pt x="29" y="31"/>
                    </a:cubicBezTo>
                    <a:cubicBezTo>
                      <a:pt x="28" y="34"/>
                      <a:pt x="28" y="34"/>
                      <a:pt x="28" y="34"/>
                    </a:cubicBezTo>
                    <a:cubicBezTo>
                      <a:pt x="28" y="34"/>
                      <a:pt x="28" y="34"/>
                      <a:pt x="28" y="34"/>
                    </a:cubicBezTo>
                    <a:moveTo>
                      <a:pt x="6" y="33"/>
                    </a:moveTo>
                    <a:cubicBezTo>
                      <a:pt x="6" y="33"/>
                      <a:pt x="6" y="33"/>
                      <a:pt x="6" y="33"/>
                    </a:cubicBezTo>
                    <a:cubicBezTo>
                      <a:pt x="6" y="32"/>
                      <a:pt x="6" y="32"/>
                      <a:pt x="6" y="31"/>
                    </a:cubicBezTo>
                    <a:cubicBezTo>
                      <a:pt x="7" y="32"/>
                      <a:pt x="7" y="32"/>
                      <a:pt x="7" y="32"/>
                    </a:cubicBezTo>
                    <a:cubicBezTo>
                      <a:pt x="6" y="33"/>
                      <a:pt x="6" y="33"/>
                      <a:pt x="6" y="33"/>
                    </a:cubicBezTo>
                    <a:moveTo>
                      <a:pt x="11" y="33"/>
                    </a:moveTo>
                    <a:cubicBezTo>
                      <a:pt x="10" y="33"/>
                      <a:pt x="10" y="33"/>
                      <a:pt x="10" y="33"/>
                    </a:cubicBezTo>
                    <a:cubicBezTo>
                      <a:pt x="12" y="31"/>
                      <a:pt x="12" y="31"/>
                      <a:pt x="12" y="31"/>
                    </a:cubicBezTo>
                    <a:cubicBezTo>
                      <a:pt x="12" y="31"/>
                      <a:pt x="12" y="31"/>
                      <a:pt x="12" y="31"/>
                    </a:cubicBezTo>
                    <a:cubicBezTo>
                      <a:pt x="12" y="31"/>
                      <a:pt x="12" y="31"/>
                      <a:pt x="12" y="31"/>
                    </a:cubicBezTo>
                    <a:cubicBezTo>
                      <a:pt x="12" y="32"/>
                      <a:pt x="11" y="33"/>
                      <a:pt x="11" y="33"/>
                    </a:cubicBezTo>
                    <a:moveTo>
                      <a:pt x="22" y="34"/>
                    </a:moveTo>
                    <a:cubicBezTo>
                      <a:pt x="22" y="33"/>
                      <a:pt x="23" y="32"/>
                      <a:pt x="23" y="31"/>
                    </a:cubicBezTo>
                    <a:cubicBezTo>
                      <a:pt x="24" y="31"/>
                      <a:pt x="24" y="31"/>
                      <a:pt x="24" y="31"/>
                    </a:cubicBezTo>
                    <a:cubicBezTo>
                      <a:pt x="23" y="34"/>
                      <a:pt x="23" y="34"/>
                      <a:pt x="23" y="34"/>
                    </a:cubicBezTo>
                    <a:cubicBezTo>
                      <a:pt x="23" y="34"/>
                      <a:pt x="22" y="34"/>
                      <a:pt x="22" y="34"/>
                    </a:cubicBezTo>
                    <a:moveTo>
                      <a:pt x="8" y="34"/>
                    </a:moveTo>
                    <a:cubicBezTo>
                      <a:pt x="8" y="33"/>
                      <a:pt x="8" y="33"/>
                      <a:pt x="8" y="33"/>
                    </a:cubicBezTo>
                    <a:cubicBezTo>
                      <a:pt x="8" y="32"/>
                      <a:pt x="8" y="32"/>
                      <a:pt x="8" y="32"/>
                    </a:cubicBezTo>
                    <a:cubicBezTo>
                      <a:pt x="8" y="32"/>
                      <a:pt x="8" y="32"/>
                      <a:pt x="8" y="32"/>
                    </a:cubicBezTo>
                    <a:cubicBezTo>
                      <a:pt x="9" y="31"/>
                      <a:pt x="9" y="31"/>
                      <a:pt x="9" y="31"/>
                    </a:cubicBezTo>
                    <a:cubicBezTo>
                      <a:pt x="9" y="31"/>
                      <a:pt x="9" y="32"/>
                      <a:pt x="9" y="33"/>
                    </a:cubicBezTo>
                    <a:cubicBezTo>
                      <a:pt x="8" y="34"/>
                      <a:pt x="8" y="34"/>
                      <a:pt x="8" y="34"/>
                    </a:cubicBezTo>
                    <a:moveTo>
                      <a:pt x="10" y="33"/>
                    </a:moveTo>
                    <a:cubicBezTo>
                      <a:pt x="10" y="33"/>
                      <a:pt x="10" y="33"/>
                      <a:pt x="10" y="33"/>
                    </a:cubicBezTo>
                    <a:cubicBezTo>
                      <a:pt x="10" y="32"/>
                      <a:pt x="10" y="32"/>
                      <a:pt x="10" y="32"/>
                    </a:cubicBezTo>
                    <a:cubicBezTo>
                      <a:pt x="11" y="31"/>
                      <a:pt x="11" y="31"/>
                      <a:pt x="11" y="31"/>
                    </a:cubicBezTo>
                    <a:cubicBezTo>
                      <a:pt x="11" y="31"/>
                      <a:pt x="11" y="31"/>
                      <a:pt x="11" y="31"/>
                    </a:cubicBezTo>
                    <a:cubicBezTo>
                      <a:pt x="10" y="33"/>
                      <a:pt x="10" y="33"/>
                      <a:pt x="10" y="33"/>
                    </a:cubicBezTo>
                    <a:moveTo>
                      <a:pt x="5" y="32"/>
                    </a:moveTo>
                    <a:cubicBezTo>
                      <a:pt x="5" y="32"/>
                      <a:pt x="5" y="32"/>
                      <a:pt x="5" y="32"/>
                    </a:cubicBezTo>
                    <a:cubicBezTo>
                      <a:pt x="6" y="31"/>
                      <a:pt x="6" y="31"/>
                      <a:pt x="6" y="31"/>
                    </a:cubicBezTo>
                    <a:cubicBezTo>
                      <a:pt x="6" y="31"/>
                      <a:pt x="6" y="31"/>
                      <a:pt x="6" y="31"/>
                    </a:cubicBezTo>
                    <a:cubicBezTo>
                      <a:pt x="6" y="31"/>
                      <a:pt x="6" y="32"/>
                      <a:pt x="5" y="32"/>
                    </a:cubicBezTo>
                    <a:moveTo>
                      <a:pt x="26" y="32"/>
                    </a:moveTo>
                    <a:cubicBezTo>
                      <a:pt x="26" y="32"/>
                      <a:pt x="26" y="31"/>
                      <a:pt x="26" y="31"/>
                    </a:cubicBezTo>
                    <a:cubicBezTo>
                      <a:pt x="26" y="31"/>
                      <a:pt x="26" y="31"/>
                      <a:pt x="26" y="31"/>
                    </a:cubicBezTo>
                    <a:cubicBezTo>
                      <a:pt x="26" y="31"/>
                      <a:pt x="26" y="32"/>
                      <a:pt x="26" y="32"/>
                    </a:cubicBezTo>
                    <a:moveTo>
                      <a:pt x="24" y="33"/>
                    </a:moveTo>
                    <a:cubicBezTo>
                      <a:pt x="25" y="31"/>
                      <a:pt x="25" y="31"/>
                      <a:pt x="25" y="31"/>
                    </a:cubicBezTo>
                    <a:cubicBezTo>
                      <a:pt x="25" y="30"/>
                      <a:pt x="25" y="30"/>
                      <a:pt x="25" y="30"/>
                    </a:cubicBezTo>
                    <a:cubicBezTo>
                      <a:pt x="24" y="33"/>
                      <a:pt x="24" y="33"/>
                      <a:pt x="24" y="33"/>
                    </a:cubicBezTo>
                    <a:cubicBezTo>
                      <a:pt x="24" y="33"/>
                      <a:pt x="24" y="33"/>
                      <a:pt x="24" y="33"/>
                    </a:cubicBezTo>
                    <a:moveTo>
                      <a:pt x="10" y="31"/>
                    </a:moveTo>
                    <a:cubicBezTo>
                      <a:pt x="10" y="30"/>
                      <a:pt x="10" y="30"/>
                      <a:pt x="10" y="30"/>
                    </a:cubicBezTo>
                    <a:cubicBezTo>
                      <a:pt x="10" y="31"/>
                      <a:pt x="10" y="31"/>
                      <a:pt x="10" y="31"/>
                    </a:cubicBezTo>
                    <a:cubicBezTo>
                      <a:pt x="10" y="31"/>
                      <a:pt x="10" y="31"/>
                      <a:pt x="10" y="31"/>
                    </a:cubicBezTo>
                    <a:moveTo>
                      <a:pt x="5" y="32"/>
                    </a:moveTo>
                    <a:cubicBezTo>
                      <a:pt x="4" y="31"/>
                      <a:pt x="4" y="31"/>
                      <a:pt x="4" y="31"/>
                    </a:cubicBezTo>
                    <a:cubicBezTo>
                      <a:pt x="5" y="30"/>
                      <a:pt x="5" y="30"/>
                      <a:pt x="5" y="30"/>
                    </a:cubicBezTo>
                    <a:cubicBezTo>
                      <a:pt x="6" y="30"/>
                      <a:pt x="6" y="30"/>
                      <a:pt x="6" y="30"/>
                    </a:cubicBezTo>
                    <a:cubicBezTo>
                      <a:pt x="5" y="32"/>
                      <a:pt x="5" y="32"/>
                      <a:pt x="5" y="32"/>
                    </a:cubicBezTo>
                    <a:moveTo>
                      <a:pt x="29" y="33"/>
                    </a:moveTo>
                    <a:cubicBezTo>
                      <a:pt x="29" y="31"/>
                      <a:pt x="29" y="31"/>
                      <a:pt x="29" y="31"/>
                    </a:cubicBezTo>
                    <a:cubicBezTo>
                      <a:pt x="30" y="30"/>
                      <a:pt x="30" y="30"/>
                      <a:pt x="30" y="30"/>
                    </a:cubicBezTo>
                    <a:cubicBezTo>
                      <a:pt x="30" y="31"/>
                      <a:pt x="30" y="32"/>
                      <a:pt x="29" y="32"/>
                    </a:cubicBezTo>
                    <a:cubicBezTo>
                      <a:pt x="29" y="33"/>
                      <a:pt x="29" y="33"/>
                      <a:pt x="29" y="33"/>
                    </a:cubicBezTo>
                    <a:moveTo>
                      <a:pt x="4" y="31"/>
                    </a:moveTo>
                    <a:cubicBezTo>
                      <a:pt x="4" y="31"/>
                      <a:pt x="4" y="31"/>
                      <a:pt x="4" y="31"/>
                    </a:cubicBezTo>
                    <a:cubicBezTo>
                      <a:pt x="5" y="29"/>
                      <a:pt x="5" y="29"/>
                      <a:pt x="5" y="29"/>
                    </a:cubicBezTo>
                    <a:cubicBezTo>
                      <a:pt x="5" y="30"/>
                      <a:pt x="5" y="30"/>
                      <a:pt x="5" y="30"/>
                    </a:cubicBezTo>
                    <a:cubicBezTo>
                      <a:pt x="4" y="31"/>
                      <a:pt x="4" y="31"/>
                      <a:pt x="4" y="31"/>
                    </a:cubicBezTo>
                    <a:moveTo>
                      <a:pt x="30" y="32"/>
                    </a:moveTo>
                    <a:cubicBezTo>
                      <a:pt x="30" y="31"/>
                      <a:pt x="31" y="30"/>
                      <a:pt x="31" y="29"/>
                    </a:cubicBezTo>
                    <a:cubicBezTo>
                      <a:pt x="31" y="29"/>
                      <a:pt x="31" y="29"/>
                      <a:pt x="31" y="29"/>
                    </a:cubicBezTo>
                    <a:cubicBezTo>
                      <a:pt x="31" y="30"/>
                      <a:pt x="31" y="30"/>
                      <a:pt x="31" y="31"/>
                    </a:cubicBezTo>
                    <a:cubicBezTo>
                      <a:pt x="30" y="32"/>
                      <a:pt x="30" y="32"/>
                      <a:pt x="30" y="32"/>
                    </a:cubicBezTo>
                    <a:moveTo>
                      <a:pt x="4" y="30"/>
                    </a:moveTo>
                    <a:cubicBezTo>
                      <a:pt x="4" y="30"/>
                      <a:pt x="4" y="29"/>
                      <a:pt x="4" y="29"/>
                    </a:cubicBezTo>
                    <a:cubicBezTo>
                      <a:pt x="4" y="29"/>
                      <a:pt x="4" y="29"/>
                      <a:pt x="4" y="29"/>
                    </a:cubicBezTo>
                    <a:cubicBezTo>
                      <a:pt x="4" y="30"/>
                      <a:pt x="4" y="30"/>
                      <a:pt x="4" y="30"/>
                    </a:cubicBezTo>
                    <a:moveTo>
                      <a:pt x="5" y="26"/>
                    </a:moveTo>
                    <a:cubicBezTo>
                      <a:pt x="5" y="25"/>
                      <a:pt x="5" y="25"/>
                      <a:pt x="5" y="25"/>
                    </a:cubicBezTo>
                    <a:cubicBezTo>
                      <a:pt x="5" y="26"/>
                      <a:pt x="5" y="26"/>
                      <a:pt x="5" y="26"/>
                    </a:cubicBezTo>
                    <a:cubicBezTo>
                      <a:pt x="5" y="26"/>
                      <a:pt x="5" y="26"/>
                      <a:pt x="5" y="26"/>
                    </a:cubicBezTo>
                    <a:moveTo>
                      <a:pt x="4" y="26"/>
                    </a:moveTo>
                    <a:cubicBezTo>
                      <a:pt x="4" y="25"/>
                      <a:pt x="4" y="25"/>
                      <a:pt x="4" y="25"/>
                    </a:cubicBezTo>
                    <a:cubicBezTo>
                      <a:pt x="4" y="24"/>
                      <a:pt x="4" y="24"/>
                      <a:pt x="4" y="24"/>
                    </a:cubicBezTo>
                    <a:cubicBezTo>
                      <a:pt x="5" y="25"/>
                      <a:pt x="5" y="25"/>
                      <a:pt x="5" y="25"/>
                    </a:cubicBezTo>
                    <a:cubicBezTo>
                      <a:pt x="4" y="26"/>
                      <a:pt x="4" y="26"/>
                      <a:pt x="4" y="26"/>
                    </a:cubicBezTo>
                    <a:moveTo>
                      <a:pt x="30" y="26"/>
                    </a:moveTo>
                    <a:cubicBezTo>
                      <a:pt x="30" y="26"/>
                      <a:pt x="30" y="26"/>
                      <a:pt x="30" y="26"/>
                    </a:cubicBezTo>
                    <a:cubicBezTo>
                      <a:pt x="31" y="25"/>
                      <a:pt x="31" y="24"/>
                      <a:pt x="31" y="23"/>
                    </a:cubicBezTo>
                    <a:cubicBezTo>
                      <a:pt x="31" y="23"/>
                      <a:pt x="31" y="23"/>
                      <a:pt x="31" y="23"/>
                    </a:cubicBezTo>
                    <a:cubicBezTo>
                      <a:pt x="31" y="23"/>
                      <a:pt x="31" y="24"/>
                      <a:pt x="31" y="24"/>
                    </a:cubicBezTo>
                    <a:cubicBezTo>
                      <a:pt x="31" y="24"/>
                      <a:pt x="31" y="24"/>
                      <a:pt x="31" y="24"/>
                    </a:cubicBezTo>
                    <a:cubicBezTo>
                      <a:pt x="31" y="25"/>
                      <a:pt x="31" y="25"/>
                      <a:pt x="31" y="25"/>
                    </a:cubicBezTo>
                    <a:cubicBezTo>
                      <a:pt x="31" y="25"/>
                      <a:pt x="31" y="25"/>
                      <a:pt x="30" y="26"/>
                    </a:cubicBezTo>
                    <a:moveTo>
                      <a:pt x="4" y="24"/>
                    </a:moveTo>
                    <a:cubicBezTo>
                      <a:pt x="4" y="24"/>
                      <a:pt x="4" y="24"/>
                      <a:pt x="4" y="24"/>
                    </a:cubicBezTo>
                    <a:cubicBezTo>
                      <a:pt x="4" y="24"/>
                      <a:pt x="4" y="24"/>
                      <a:pt x="4" y="24"/>
                    </a:cubicBezTo>
                    <a:cubicBezTo>
                      <a:pt x="4" y="23"/>
                      <a:pt x="4" y="23"/>
                      <a:pt x="4" y="23"/>
                    </a:cubicBezTo>
                    <a:cubicBezTo>
                      <a:pt x="4" y="23"/>
                      <a:pt x="4" y="23"/>
                      <a:pt x="4" y="23"/>
                    </a:cubicBezTo>
                    <a:cubicBezTo>
                      <a:pt x="4" y="24"/>
                      <a:pt x="4" y="24"/>
                      <a:pt x="4" y="24"/>
                    </a:cubicBezTo>
                    <a:moveTo>
                      <a:pt x="32" y="22"/>
                    </a:moveTo>
                    <a:cubicBezTo>
                      <a:pt x="32" y="21"/>
                      <a:pt x="32" y="21"/>
                      <a:pt x="32" y="21"/>
                    </a:cubicBezTo>
                    <a:cubicBezTo>
                      <a:pt x="32" y="21"/>
                      <a:pt x="32" y="21"/>
                      <a:pt x="32" y="21"/>
                    </a:cubicBezTo>
                    <a:cubicBezTo>
                      <a:pt x="32" y="22"/>
                      <a:pt x="32" y="22"/>
                      <a:pt x="32" y="22"/>
                    </a:cubicBezTo>
                    <a:moveTo>
                      <a:pt x="2" y="23"/>
                    </a:moveTo>
                    <a:cubicBezTo>
                      <a:pt x="2" y="23"/>
                      <a:pt x="3" y="22"/>
                      <a:pt x="3" y="21"/>
                    </a:cubicBezTo>
                    <a:cubicBezTo>
                      <a:pt x="3" y="21"/>
                      <a:pt x="3" y="22"/>
                      <a:pt x="3" y="22"/>
                    </a:cubicBezTo>
                    <a:cubicBezTo>
                      <a:pt x="3" y="23"/>
                      <a:pt x="3" y="23"/>
                      <a:pt x="3" y="23"/>
                    </a:cubicBezTo>
                    <a:cubicBezTo>
                      <a:pt x="2" y="23"/>
                      <a:pt x="2" y="23"/>
                      <a:pt x="2" y="23"/>
                    </a:cubicBezTo>
                    <a:moveTo>
                      <a:pt x="32" y="23"/>
                    </a:moveTo>
                    <a:cubicBezTo>
                      <a:pt x="32" y="23"/>
                      <a:pt x="32" y="23"/>
                      <a:pt x="32" y="23"/>
                    </a:cubicBezTo>
                    <a:cubicBezTo>
                      <a:pt x="32" y="23"/>
                      <a:pt x="32" y="23"/>
                      <a:pt x="32" y="23"/>
                    </a:cubicBezTo>
                    <a:cubicBezTo>
                      <a:pt x="32" y="22"/>
                      <a:pt x="33" y="22"/>
                      <a:pt x="33" y="21"/>
                    </a:cubicBezTo>
                    <a:cubicBezTo>
                      <a:pt x="33" y="21"/>
                      <a:pt x="33" y="21"/>
                      <a:pt x="33" y="21"/>
                    </a:cubicBezTo>
                    <a:cubicBezTo>
                      <a:pt x="33" y="22"/>
                      <a:pt x="33" y="23"/>
                      <a:pt x="33" y="23"/>
                    </a:cubicBezTo>
                    <a:cubicBezTo>
                      <a:pt x="33" y="23"/>
                      <a:pt x="33" y="23"/>
                      <a:pt x="33" y="23"/>
                    </a:cubicBezTo>
                    <a:cubicBezTo>
                      <a:pt x="32" y="23"/>
                      <a:pt x="32" y="23"/>
                      <a:pt x="32" y="23"/>
                    </a:cubicBezTo>
                    <a:moveTo>
                      <a:pt x="33" y="23"/>
                    </a:moveTo>
                    <a:cubicBezTo>
                      <a:pt x="33" y="23"/>
                      <a:pt x="34" y="22"/>
                      <a:pt x="34" y="21"/>
                    </a:cubicBezTo>
                    <a:cubicBezTo>
                      <a:pt x="34" y="21"/>
                      <a:pt x="34" y="21"/>
                      <a:pt x="34" y="21"/>
                    </a:cubicBezTo>
                    <a:cubicBezTo>
                      <a:pt x="34" y="22"/>
                      <a:pt x="34" y="23"/>
                      <a:pt x="34" y="23"/>
                    </a:cubicBezTo>
                    <a:cubicBezTo>
                      <a:pt x="34" y="23"/>
                      <a:pt x="34" y="23"/>
                      <a:pt x="33" y="23"/>
                    </a:cubicBezTo>
                    <a:cubicBezTo>
                      <a:pt x="33" y="23"/>
                      <a:pt x="33" y="23"/>
                      <a:pt x="33" y="23"/>
                    </a:cubicBezTo>
                    <a:moveTo>
                      <a:pt x="1" y="23"/>
                    </a:moveTo>
                    <a:cubicBezTo>
                      <a:pt x="1" y="23"/>
                      <a:pt x="1" y="23"/>
                      <a:pt x="1" y="23"/>
                    </a:cubicBezTo>
                    <a:cubicBezTo>
                      <a:pt x="2" y="21"/>
                      <a:pt x="2" y="21"/>
                      <a:pt x="2" y="21"/>
                    </a:cubicBezTo>
                    <a:cubicBezTo>
                      <a:pt x="3" y="21"/>
                      <a:pt x="3" y="21"/>
                      <a:pt x="3" y="21"/>
                    </a:cubicBezTo>
                    <a:cubicBezTo>
                      <a:pt x="2" y="22"/>
                      <a:pt x="2" y="23"/>
                      <a:pt x="2" y="23"/>
                    </a:cubicBezTo>
                    <a:cubicBezTo>
                      <a:pt x="1" y="23"/>
                      <a:pt x="1" y="23"/>
                      <a:pt x="1" y="23"/>
                    </a:cubicBezTo>
                    <a:moveTo>
                      <a:pt x="1" y="22"/>
                    </a:moveTo>
                    <a:cubicBezTo>
                      <a:pt x="1" y="22"/>
                      <a:pt x="1" y="21"/>
                      <a:pt x="1" y="21"/>
                    </a:cubicBezTo>
                    <a:cubicBezTo>
                      <a:pt x="1" y="21"/>
                      <a:pt x="1" y="21"/>
                      <a:pt x="1" y="21"/>
                    </a:cubicBezTo>
                    <a:cubicBezTo>
                      <a:pt x="1" y="21"/>
                      <a:pt x="1" y="21"/>
                      <a:pt x="1" y="21"/>
                    </a:cubicBezTo>
                    <a:cubicBezTo>
                      <a:pt x="1" y="22"/>
                      <a:pt x="1" y="22"/>
                      <a:pt x="1" y="22"/>
                    </a:cubicBezTo>
                    <a:moveTo>
                      <a:pt x="5" y="11"/>
                    </a:moveTo>
                    <a:cubicBezTo>
                      <a:pt x="4" y="11"/>
                      <a:pt x="4" y="11"/>
                      <a:pt x="4" y="11"/>
                    </a:cubicBezTo>
                    <a:cubicBezTo>
                      <a:pt x="5" y="10"/>
                      <a:pt x="5" y="10"/>
                      <a:pt x="5" y="10"/>
                    </a:cubicBezTo>
                    <a:cubicBezTo>
                      <a:pt x="5" y="10"/>
                      <a:pt x="5" y="10"/>
                      <a:pt x="5" y="10"/>
                    </a:cubicBezTo>
                    <a:cubicBezTo>
                      <a:pt x="5" y="10"/>
                      <a:pt x="5" y="11"/>
                      <a:pt x="5" y="11"/>
                    </a:cubicBezTo>
                    <a:moveTo>
                      <a:pt x="4" y="11"/>
                    </a:moveTo>
                    <a:cubicBezTo>
                      <a:pt x="4" y="10"/>
                      <a:pt x="4" y="10"/>
                      <a:pt x="4" y="10"/>
                    </a:cubicBezTo>
                    <a:cubicBezTo>
                      <a:pt x="5" y="9"/>
                      <a:pt x="5" y="9"/>
                      <a:pt x="5" y="9"/>
                    </a:cubicBezTo>
                    <a:cubicBezTo>
                      <a:pt x="5" y="10"/>
                      <a:pt x="5" y="10"/>
                      <a:pt x="5" y="10"/>
                    </a:cubicBezTo>
                    <a:cubicBezTo>
                      <a:pt x="4" y="11"/>
                      <a:pt x="4" y="11"/>
                      <a:pt x="4" y="11"/>
                    </a:cubicBezTo>
                    <a:moveTo>
                      <a:pt x="31" y="11"/>
                    </a:moveTo>
                    <a:cubicBezTo>
                      <a:pt x="30" y="10"/>
                      <a:pt x="30" y="10"/>
                      <a:pt x="30" y="10"/>
                    </a:cubicBezTo>
                    <a:cubicBezTo>
                      <a:pt x="31" y="9"/>
                      <a:pt x="31" y="9"/>
                      <a:pt x="31" y="9"/>
                    </a:cubicBezTo>
                    <a:cubicBezTo>
                      <a:pt x="31" y="9"/>
                      <a:pt x="31" y="10"/>
                      <a:pt x="31" y="10"/>
                    </a:cubicBezTo>
                    <a:cubicBezTo>
                      <a:pt x="31" y="10"/>
                      <a:pt x="31" y="10"/>
                      <a:pt x="31" y="10"/>
                    </a:cubicBezTo>
                    <a:cubicBezTo>
                      <a:pt x="31" y="11"/>
                      <a:pt x="31" y="11"/>
                      <a:pt x="31" y="11"/>
                    </a:cubicBezTo>
                    <a:moveTo>
                      <a:pt x="4" y="9"/>
                    </a:moveTo>
                    <a:cubicBezTo>
                      <a:pt x="4" y="9"/>
                      <a:pt x="4" y="9"/>
                      <a:pt x="4" y="9"/>
                    </a:cubicBezTo>
                    <a:cubicBezTo>
                      <a:pt x="4" y="9"/>
                      <a:pt x="4" y="9"/>
                      <a:pt x="4" y="9"/>
                    </a:cubicBezTo>
                    <a:cubicBezTo>
                      <a:pt x="4" y="9"/>
                      <a:pt x="4" y="9"/>
                      <a:pt x="4" y="9"/>
                    </a:cubicBezTo>
                    <a:cubicBezTo>
                      <a:pt x="4" y="9"/>
                      <a:pt x="4" y="9"/>
                      <a:pt x="4" y="9"/>
                    </a:cubicBezTo>
                    <a:moveTo>
                      <a:pt x="10" y="6"/>
                    </a:moveTo>
                    <a:cubicBezTo>
                      <a:pt x="12" y="5"/>
                      <a:pt x="13" y="5"/>
                      <a:pt x="15" y="4"/>
                    </a:cubicBezTo>
                    <a:cubicBezTo>
                      <a:pt x="15" y="4"/>
                      <a:pt x="15" y="4"/>
                      <a:pt x="15" y="4"/>
                    </a:cubicBezTo>
                    <a:cubicBezTo>
                      <a:pt x="15" y="1"/>
                      <a:pt x="15" y="1"/>
                      <a:pt x="15" y="1"/>
                    </a:cubicBezTo>
                    <a:cubicBezTo>
                      <a:pt x="16" y="1"/>
                      <a:pt x="17" y="1"/>
                      <a:pt x="18" y="1"/>
                    </a:cubicBezTo>
                    <a:cubicBezTo>
                      <a:pt x="18" y="1"/>
                      <a:pt x="19" y="1"/>
                      <a:pt x="20" y="1"/>
                    </a:cubicBezTo>
                    <a:cubicBezTo>
                      <a:pt x="20" y="4"/>
                      <a:pt x="20" y="4"/>
                      <a:pt x="20" y="4"/>
                    </a:cubicBezTo>
                    <a:cubicBezTo>
                      <a:pt x="20" y="4"/>
                      <a:pt x="20" y="4"/>
                      <a:pt x="20" y="4"/>
                    </a:cubicBezTo>
                    <a:cubicBezTo>
                      <a:pt x="22" y="5"/>
                      <a:pt x="24" y="5"/>
                      <a:pt x="25" y="6"/>
                    </a:cubicBezTo>
                    <a:cubicBezTo>
                      <a:pt x="26" y="6"/>
                      <a:pt x="26" y="6"/>
                      <a:pt x="26" y="6"/>
                    </a:cubicBezTo>
                    <a:cubicBezTo>
                      <a:pt x="28" y="4"/>
                      <a:pt x="28" y="4"/>
                      <a:pt x="28" y="4"/>
                    </a:cubicBezTo>
                    <a:cubicBezTo>
                      <a:pt x="28" y="5"/>
                      <a:pt x="30" y="7"/>
                      <a:pt x="30" y="7"/>
                    </a:cubicBezTo>
                    <a:cubicBezTo>
                      <a:pt x="31" y="8"/>
                      <a:pt x="31" y="8"/>
                      <a:pt x="31" y="8"/>
                    </a:cubicBezTo>
                    <a:cubicBezTo>
                      <a:pt x="31" y="8"/>
                      <a:pt x="31" y="8"/>
                      <a:pt x="31" y="8"/>
                    </a:cubicBezTo>
                    <a:cubicBezTo>
                      <a:pt x="29" y="10"/>
                      <a:pt x="29" y="10"/>
                      <a:pt x="29" y="10"/>
                    </a:cubicBezTo>
                    <a:cubicBezTo>
                      <a:pt x="29" y="10"/>
                      <a:pt x="29" y="10"/>
                      <a:pt x="29" y="10"/>
                    </a:cubicBezTo>
                    <a:cubicBezTo>
                      <a:pt x="30" y="12"/>
                      <a:pt x="31" y="13"/>
                      <a:pt x="31" y="15"/>
                    </a:cubicBezTo>
                    <a:cubicBezTo>
                      <a:pt x="32" y="15"/>
                      <a:pt x="32" y="15"/>
                      <a:pt x="32" y="15"/>
                    </a:cubicBezTo>
                    <a:cubicBezTo>
                      <a:pt x="34" y="15"/>
                      <a:pt x="34" y="15"/>
                      <a:pt x="34" y="15"/>
                    </a:cubicBezTo>
                    <a:cubicBezTo>
                      <a:pt x="34" y="17"/>
                      <a:pt x="34" y="19"/>
                      <a:pt x="34" y="20"/>
                    </a:cubicBezTo>
                    <a:cubicBezTo>
                      <a:pt x="34" y="20"/>
                      <a:pt x="34" y="20"/>
                      <a:pt x="34" y="20"/>
                    </a:cubicBezTo>
                    <a:cubicBezTo>
                      <a:pt x="31" y="20"/>
                      <a:pt x="31" y="21"/>
                      <a:pt x="30" y="23"/>
                    </a:cubicBezTo>
                    <a:cubicBezTo>
                      <a:pt x="30" y="24"/>
                      <a:pt x="30" y="24"/>
                      <a:pt x="29" y="25"/>
                    </a:cubicBezTo>
                    <a:cubicBezTo>
                      <a:pt x="29" y="26"/>
                      <a:pt x="29" y="26"/>
                      <a:pt x="29" y="26"/>
                    </a:cubicBezTo>
                    <a:cubicBezTo>
                      <a:pt x="31" y="28"/>
                      <a:pt x="31" y="28"/>
                      <a:pt x="31" y="28"/>
                    </a:cubicBezTo>
                    <a:cubicBezTo>
                      <a:pt x="30" y="29"/>
                      <a:pt x="29" y="30"/>
                      <a:pt x="28" y="31"/>
                    </a:cubicBezTo>
                    <a:cubicBezTo>
                      <a:pt x="26" y="29"/>
                      <a:pt x="26" y="29"/>
                      <a:pt x="26" y="29"/>
                    </a:cubicBezTo>
                    <a:cubicBezTo>
                      <a:pt x="25" y="29"/>
                      <a:pt x="25" y="29"/>
                      <a:pt x="25" y="29"/>
                    </a:cubicBezTo>
                    <a:cubicBezTo>
                      <a:pt x="24" y="30"/>
                      <a:pt x="22" y="31"/>
                      <a:pt x="20" y="31"/>
                    </a:cubicBezTo>
                    <a:cubicBezTo>
                      <a:pt x="20" y="32"/>
                      <a:pt x="20" y="32"/>
                      <a:pt x="20" y="32"/>
                    </a:cubicBezTo>
                    <a:cubicBezTo>
                      <a:pt x="20" y="34"/>
                      <a:pt x="20" y="34"/>
                      <a:pt x="20" y="34"/>
                    </a:cubicBezTo>
                    <a:cubicBezTo>
                      <a:pt x="19" y="34"/>
                      <a:pt x="18" y="34"/>
                      <a:pt x="18" y="34"/>
                    </a:cubicBezTo>
                    <a:cubicBezTo>
                      <a:pt x="17" y="34"/>
                      <a:pt x="16" y="34"/>
                      <a:pt x="15" y="34"/>
                    </a:cubicBezTo>
                    <a:cubicBezTo>
                      <a:pt x="15" y="32"/>
                      <a:pt x="15" y="32"/>
                      <a:pt x="15" y="32"/>
                    </a:cubicBezTo>
                    <a:cubicBezTo>
                      <a:pt x="15" y="31"/>
                      <a:pt x="15" y="31"/>
                      <a:pt x="15" y="31"/>
                    </a:cubicBezTo>
                    <a:cubicBezTo>
                      <a:pt x="13" y="31"/>
                      <a:pt x="12" y="30"/>
                      <a:pt x="10" y="29"/>
                    </a:cubicBezTo>
                    <a:cubicBezTo>
                      <a:pt x="9" y="29"/>
                      <a:pt x="9" y="29"/>
                      <a:pt x="9" y="29"/>
                    </a:cubicBezTo>
                    <a:cubicBezTo>
                      <a:pt x="8" y="31"/>
                      <a:pt x="8" y="31"/>
                      <a:pt x="8" y="31"/>
                    </a:cubicBezTo>
                    <a:cubicBezTo>
                      <a:pt x="8" y="31"/>
                      <a:pt x="8" y="31"/>
                      <a:pt x="8" y="31"/>
                    </a:cubicBezTo>
                    <a:cubicBezTo>
                      <a:pt x="8" y="31"/>
                      <a:pt x="8" y="31"/>
                      <a:pt x="8" y="31"/>
                    </a:cubicBezTo>
                    <a:cubicBezTo>
                      <a:pt x="6" y="30"/>
                      <a:pt x="5" y="29"/>
                      <a:pt x="4" y="28"/>
                    </a:cubicBezTo>
                    <a:cubicBezTo>
                      <a:pt x="6" y="26"/>
                      <a:pt x="6" y="26"/>
                      <a:pt x="6" y="26"/>
                    </a:cubicBezTo>
                    <a:cubicBezTo>
                      <a:pt x="6" y="25"/>
                      <a:pt x="6" y="25"/>
                      <a:pt x="6" y="25"/>
                    </a:cubicBezTo>
                    <a:cubicBezTo>
                      <a:pt x="5" y="24"/>
                      <a:pt x="4" y="22"/>
                      <a:pt x="4" y="20"/>
                    </a:cubicBezTo>
                    <a:cubicBezTo>
                      <a:pt x="4" y="20"/>
                      <a:pt x="4" y="20"/>
                      <a:pt x="4" y="20"/>
                    </a:cubicBezTo>
                    <a:cubicBezTo>
                      <a:pt x="1" y="20"/>
                      <a:pt x="1" y="20"/>
                      <a:pt x="1" y="20"/>
                    </a:cubicBezTo>
                    <a:cubicBezTo>
                      <a:pt x="1" y="19"/>
                      <a:pt x="1" y="17"/>
                      <a:pt x="1" y="15"/>
                    </a:cubicBezTo>
                    <a:cubicBezTo>
                      <a:pt x="4" y="15"/>
                      <a:pt x="4" y="15"/>
                      <a:pt x="4" y="15"/>
                    </a:cubicBezTo>
                    <a:cubicBezTo>
                      <a:pt x="4" y="15"/>
                      <a:pt x="4" y="15"/>
                      <a:pt x="4" y="15"/>
                    </a:cubicBezTo>
                    <a:cubicBezTo>
                      <a:pt x="4" y="13"/>
                      <a:pt x="5" y="12"/>
                      <a:pt x="6" y="10"/>
                    </a:cubicBezTo>
                    <a:cubicBezTo>
                      <a:pt x="6" y="10"/>
                      <a:pt x="6" y="10"/>
                      <a:pt x="6" y="10"/>
                    </a:cubicBezTo>
                    <a:cubicBezTo>
                      <a:pt x="4" y="8"/>
                      <a:pt x="4" y="8"/>
                      <a:pt x="4" y="8"/>
                    </a:cubicBezTo>
                    <a:cubicBezTo>
                      <a:pt x="5" y="6"/>
                      <a:pt x="6" y="5"/>
                      <a:pt x="8" y="4"/>
                    </a:cubicBezTo>
                    <a:cubicBezTo>
                      <a:pt x="10" y="6"/>
                      <a:pt x="10" y="6"/>
                      <a:pt x="10" y="6"/>
                    </a:cubicBezTo>
                    <a:cubicBezTo>
                      <a:pt x="10" y="6"/>
                      <a:pt x="10" y="6"/>
                      <a:pt x="10" y="6"/>
                    </a:cubicBezTo>
                    <a:moveTo>
                      <a:pt x="18" y="0"/>
                    </a:moveTo>
                    <a:cubicBezTo>
                      <a:pt x="17" y="0"/>
                      <a:pt x="16" y="0"/>
                      <a:pt x="15" y="1"/>
                    </a:cubicBezTo>
                    <a:cubicBezTo>
                      <a:pt x="14" y="1"/>
                      <a:pt x="14" y="1"/>
                      <a:pt x="14" y="1"/>
                    </a:cubicBezTo>
                    <a:cubicBezTo>
                      <a:pt x="14" y="3"/>
                      <a:pt x="14" y="3"/>
                      <a:pt x="14" y="3"/>
                    </a:cubicBezTo>
                    <a:cubicBezTo>
                      <a:pt x="13" y="4"/>
                      <a:pt x="11" y="4"/>
                      <a:pt x="10" y="5"/>
                    </a:cubicBezTo>
                    <a:cubicBezTo>
                      <a:pt x="8" y="4"/>
                      <a:pt x="8" y="4"/>
                      <a:pt x="8" y="4"/>
                    </a:cubicBezTo>
                    <a:cubicBezTo>
                      <a:pt x="8" y="4"/>
                      <a:pt x="8" y="4"/>
                      <a:pt x="8" y="4"/>
                    </a:cubicBezTo>
                    <a:cubicBezTo>
                      <a:pt x="6" y="5"/>
                      <a:pt x="5" y="6"/>
                      <a:pt x="3" y="8"/>
                    </a:cubicBezTo>
                    <a:cubicBezTo>
                      <a:pt x="4" y="8"/>
                      <a:pt x="4" y="8"/>
                      <a:pt x="4" y="8"/>
                    </a:cubicBezTo>
                    <a:cubicBezTo>
                      <a:pt x="3" y="8"/>
                      <a:pt x="3" y="8"/>
                      <a:pt x="3" y="8"/>
                    </a:cubicBezTo>
                    <a:cubicBezTo>
                      <a:pt x="3" y="9"/>
                      <a:pt x="3" y="9"/>
                      <a:pt x="3" y="9"/>
                    </a:cubicBezTo>
                    <a:cubicBezTo>
                      <a:pt x="3" y="9"/>
                      <a:pt x="3" y="10"/>
                      <a:pt x="3" y="10"/>
                    </a:cubicBezTo>
                    <a:cubicBezTo>
                      <a:pt x="3" y="10"/>
                      <a:pt x="3" y="10"/>
                      <a:pt x="3" y="10"/>
                    </a:cubicBezTo>
                    <a:cubicBezTo>
                      <a:pt x="3" y="11"/>
                      <a:pt x="3" y="11"/>
                      <a:pt x="3" y="11"/>
                    </a:cubicBezTo>
                    <a:cubicBezTo>
                      <a:pt x="3" y="11"/>
                      <a:pt x="3" y="11"/>
                      <a:pt x="3" y="11"/>
                    </a:cubicBezTo>
                    <a:cubicBezTo>
                      <a:pt x="3" y="11"/>
                      <a:pt x="3" y="11"/>
                      <a:pt x="3" y="11"/>
                    </a:cubicBezTo>
                    <a:cubicBezTo>
                      <a:pt x="3" y="11"/>
                      <a:pt x="3" y="11"/>
                      <a:pt x="3" y="11"/>
                    </a:cubicBezTo>
                    <a:cubicBezTo>
                      <a:pt x="4" y="12"/>
                      <a:pt x="4" y="12"/>
                      <a:pt x="4" y="12"/>
                    </a:cubicBezTo>
                    <a:cubicBezTo>
                      <a:pt x="4" y="13"/>
                      <a:pt x="4" y="14"/>
                      <a:pt x="3" y="15"/>
                    </a:cubicBezTo>
                    <a:cubicBezTo>
                      <a:pt x="1" y="15"/>
                      <a:pt x="1" y="15"/>
                      <a:pt x="1" y="15"/>
                    </a:cubicBezTo>
                    <a:cubicBezTo>
                      <a:pt x="0" y="15"/>
                      <a:pt x="0" y="15"/>
                      <a:pt x="0" y="15"/>
                    </a:cubicBezTo>
                    <a:cubicBezTo>
                      <a:pt x="0" y="15"/>
                      <a:pt x="0" y="15"/>
                      <a:pt x="0" y="15"/>
                    </a:cubicBezTo>
                    <a:cubicBezTo>
                      <a:pt x="0" y="16"/>
                      <a:pt x="0" y="16"/>
                      <a:pt x="0" y="16"/>
                    </a:cubicBezTo>
                    <a:cubicBezTo>
                      <a:pt x="0" y="17"/>
                      <a:pt x="0" y="22"/>
                      <a:pt x="0" y="24"/>
                    </a:cubicBezTo>
                    <a:cubicBezTo>
                      <a:pt x="0" y="24"/>
                      <a:pt x="0" y="24"/>
                      <a:pt x="0" y="24"/>
                    </a:cubicBezTo>
                    <a:cubicBezTo>
                      <a:pt x="0" y="24"/>
                      <a:pt x="0" y="24"/>
                      <a:pt x="0" y="24"/>
                    </a:cubicBezTo>
                    <a:cubicBezTo>
                      <a:pt x="0" y="24"/>
                      <a:pt x="0" y="24"/>
                      <a:pt x="0" y="24"/>
                    </a:cubicBezTo>
                    <a:cubicBezTo>
                      <a:pt x="0" y="24"/>
                      <a:pt x="0" y="24"/>
                      <a:pt x="0" y="24"/>
                    </a:cubicBezTo>
                    <a:cubicBezTo>
                      <a:pt x="0" y="24"/>
                      <a:pt x="0" y="24"/>
                      <a:pt x="0" y="24"/>
                    </a:cubicBezTo>
                    <a:cubicBezTo>
                      <a:pt x="3" y="24"/>
                      <a:pt x="3" y="24"/>
                      <a:pt x="3" y="24"/>
                    </a:cubicBezTo>
                    <a:cubicBezTo>
                      <a:pt x="3" y="25"/>
                      <a:pt x="3" y="25"/>
                      <a:pt x="4" y="26"/>
                    </a:cubicBezTo>
                    <a:cubicBezTo>
                      <a:pt x="4" y="26"/>
                      <a:pt x="4" y="26"/>
                      <a:pt x="4" y="26"/>
                    </a:cubicBezTo>
                    <a:cubicBezTo>
                      <a:pt x="4" y="26"/>
                      <a:pt x="4" y="26"/>
                      <a:pt x="4" y="26"/>
                    </a:cubicBezTo>
                    <a:cubicBezTo>
                      <a:pt x="4" y="27"/>
                      <a:pt x="4" y="27"/>
                      <a:pt x="4" y="27"/>
                    </a:cubicBezTo>
                    <a:cubicBezTo>
                      <a:pt x="3" y="27"/>
                      <a:pt x="3" y="27"/>
                      <a:pt x="3" y="27"/>
                    </a:cubicBezTo>
                    <a:cubicBezTo>
                      <a:pt x="3" y="28"/>
                      <a:pt x="3" y="28"/>
                      <a:pt x="3" y="28"/>
                    </a:cubicBezTo>
                    <a:cubicBezTo>
                      <a:pt x="3" y="29"/>
                      <a:pt x="3" y="30"/>
                      <a:pt x="3" y="31"/>
                    </a:cubicBezTo>
                    <a:cubicBezTo>
                      <a:pt x="3" y="31"/>
                      <a:pt x="3" y="31"/>
                      <a:pt x="3" y="31"/>
                    </a:cubicBezTo>
                    <a:cubicBezTo>
                      <a:pt x="3" y="31"/>
                      <a:pt x="3" y="31"/>
                      <a:pt x="3" y="31"/>
                    </a:cubicBezTo>
                    <a:cubicBezTo>
                      <a:pt x="4" y="33"/>
                      <a:pt x="6" y="34"/>
                      <a:pt x="7" y="35"/>
                    </a:cubicBezTo>
                    <a:cubicBezTo>
                      <a:pt x="7" y="35"/>
                      <a:pt x="7" y="35"/>
                      <a:pt x="7" y="35"/>
                    </a:cubicBezTo>
                    <a:cubicBezTo>
                      <a:pt x="7" y="35"/>
                      <a:pt x="7" y="35"/>
                      <a:pt x="7" y="35"/>
                    </a:cubicBezTo>
                    <a:cubicBezTo>
                      <a:pt x="7" y="35"/>
                      <a:pt x="7" y="35"/>
                      <a:pt x="7" y="35"/>
                    </a:cubicBezTo>
                    <a:cubicBezTo>
                      <a:pt x="7" y="35"/>
                      <a:pt x="7" y="35"/>
                      <a:pt x="7" y="35"/>
                    </a:cubicBezTo>
                    <a:cubicBezTo>
                      <a:pt x="8" y="35"/>
                      <a:pt x="8" y="35"/>
                      <a:pt x="8" y="35"/>
                    </a:cubicBezTo>
                    <a:cubicBezTo>
                      <a:pt x="9" y="33"/>
                      <a:pt x="9" y="33"/>
                      <a:pt x="9" y="33"/>
                    </a:cubicBezTo>
                    <a:cubicBezTo>
                      <a:pt x="11" y="34"/>
                      <a:pt x="12" y="35"/>
                      <a:pt x="14" y="35"/>
                    </a:cubicBezTo>
                    <a:cubicBezTo>
                      <a:pt x="14" y="36"/>
                      <a:pt x="14" y="36"/>
                      <a:pt x="14" y="36"/>
                    </a:cubicBezTo>
                    <a:cubicBezTo>
                      <a:pt x="14" y="36"/>
                      <a:pt x="14" y="37"/>
                      <a:pt x="14" y="38"/>
                    </a:cubicBezTo>
                    <a:cubicBezTo>
                      <a:pt x="14" y="38"/>
                      <a:pt x="14" y="38"/>
                      <a:pt x="14" y="38"/>
                    </a:cubicBezTo>
                    <a:cubicBezTo>
                      <a:pt x="15" y="38"/>
                      <a:pt x="16" y="38"/>
                      <a:pt x="17" y="38"/>
                    </a:cubicBezTo>
                    <a:cubicBezTo>
                      <a:pt x="18" y="38"/>
                      <a:pt x="19" y="38"/>
                      <a:pt x="20" y="38"/>
                    </a:cubicBezTo>
                    <a:cubicBezTo>
                      <a:pt x="21" y="38"/>
                      <a:pt x="21" y="38"/>
                      <a:pt x="21" y="38"/>
                    </a:cubicBezTo>
                    <a:cubicBezTo>
                      <a:pt x="21" y="37"/>
                      <a:pt x="21" y="37"/>
                      <a:pt x="21" y="37"/>
                    </a:cubicBezTo>
                    <a:cubicBezTo>
                      <a:pt x="21" y="36"/>
                      <a:pt x="21" y="36"/>
                      <a:pt x="21" y="35"/>
                    </a:cubicBezTo>
                    <a:cubicBezTo>
                      <a:pt x="23" y="35"/>
                      <a:pt x="24" y="34"/>
                      <a:pt x="25" y="33"/>
                    </a:cubicBezTo>
                    <a:cubicBezTo>
                      <a:pt x="27" y="35"/>
                      <a:pt x="27" y="35"/>
                      <a:pt x="27" y="35"/>
                    </a:cubicBezTo>
                    <a:cubicBezTo>
                      <a:pt x="28" y="35"/>
                      <a:pt x="28" y="35"/>
                      <a:pt x="28" y="35"/>
                    </a:cubicBezTo>
                    <a:cubicBezTo>
                      <a:pt x="29" y="34"/>
                      <a:pt x="31" y="33"/>
                      <a:pt x="32" y="31"/>
                    </a:cubicBezTo>
                    <a:cubicBezTo>
                      <a:pt x="32" y="31"/>
                      <a:pt x="32" y="31"/>
                      <a:pt x="32" y="31"/>
                    </a:cubicBezTo>
                    <a:cubicBezTo>
                      <a:pt x="32" y="30"/>
                      <a:pt x="32" y="30"/>
                      <a:pt x="32" y="29"/>
                    </a:cubicBezTo>
                    <a:cubicBezTo>
                      <a:pt x="32" y="29"/>
                      <a:pt x="32" y="28"/>
                      <a:pt x="32" y="28"/>
                    </a:cubicBezTo>
                    <a:cubicBezTo>
                      <a:pt x="32" y="27"/>
                      <a:pt x="32" y="27"/>
                      <a:pt x="32" y="27"/>
                    </a:cubicBezTo>
                    <a:cubicBezTo>
                      <a:pt x="32" y="27"/>
                      <a:pt x="32" y="27"/>
                      <a:pt x="32" y="27"/>
                    </a:cubicBezTo>
                    <a:cubicBezTo>
                      <a:pt x="31" y="26"/>
                      <a:pt x="31" y="26"/>
                      <a:pt x="31" y="26"/>
                    </a:cubicBezTo>
                    <a:cubicBezTo>
                      <a:pt x="31" y="26"/>
                      <a:pt x="31" y="26"/>
                      <a:pt x="32" y="25"/>
                    </a:cubicBezTo>
                    <a:cubicBezTo>
                      <a:pt x="32" y="24"/>
                      <a:pt x="32" y="24"/>
                      <a:pt x="33" y="24"/>
                    </a:cubicBezTo>
                    <a:cubicBezTo>
                      <a:pt x="33" y="24"/>
                      <a:pt x="34" y="24"/>
                      <a:pt x="34" y="24"/>
                    </a:cubicBezTo>
                    <a:cubicBezTo>
                      <a:pt x="35" y="24"/>
                      <a:pt x="35" y="24"/>
                      <a:pt x="35" y="24"/>
                    </a:cubicBezTo>
                    <a:cubicBezTo>
                      <a:pt x="35" y="23"/>
                      <a:pt x="35" y="22"/>
                      <a:pt x="35" y="21"/>
                    </a:cubicBezTo>
                    <a:cubicBezTo>
                      <a:pt x="35" y="21"/>
                      <a:pt x="35" y="21"/>
                      <a:pt x="35" y="21"/>
                    </a:cubicBezTo>
                    <a:cubicBezTo>
                      <a:pt x="35" y="19"/>
                      <a:pt x="35" y="17"/>
                      <a:pt x="35" y="15"/>
                    </a:cubicBezTo>
                    <a:cubicBezTo>
                      <a:pt x="35" y="15"/>
                      <a:pt x="35" y="15"/>
                      <a:pt x="35" y="15"/>
                    </a:cubicBezTo>
                    <a:cubicBezTo>
                      <a:pt x="32" y="15"/>
                      <a:pt x="32" y="15"/>
                      <a:pt x="32" y="15"/>
                    </a:cubicBezTo>
                    <a:cubicBezTo>
                      <a:pt x="32" y="14"/>
                      <a:pt x="31" y="13"/>
                      <a:pt x="31" y="12"/>
                    </a:cubicBezTo>
                    <a:cubicBezTo>
                      <a:pt x="32" y="11"/>
                      <a:pt x="32" y="11"/>
                      <a:pt x="32" y="11"/>
                    </a:cubicBezTo>
                    <a:cubicBezTo>
                      <a:pt x="32" y="11"/>
                      <a:pt x="32" y="11"/>
                      <a:pt x="32" y="11"/>
                    </a:cubicBezTo>
                    <a:cubicBezTo>
                      <a:pt x="32" y="10"/>
                      <a:pt x="32" y="9"/>
                      <a:pt x="32" y="8"/>
                    </a:cubicBezTo>
                    <a:cubicBezTo>
                      <a:pt x="32" y="8"/>
                      <a:pt x="32" y="8"/>
                      <a:pt x="32" y="8"/>
                    </a:cubicBezTo>
                    <a:cubicBezTo>
                      <a:pt x="32" y="8"/>
                      <a:pt x="32" y="8"/>
                      <a:pt x="32" y="8"/>
                    </a:cubicBezTo>
                    <a:cubicBezTo>
                      <a:pt x="32" y="8"/>
                      <a:pt x="32" y="8"/>
                      <a:pt x="32" y="8"/>
                    </a:cubicBezTo>
                    <a:cubicBezTo>
                      <a:pt x="32" y="7"/>
                      <a:pt x="32" y="7"/>
                      <a:pt x="32" y="7"/>
                    </a:cubicBezTo>
                    <a:cubicBezTo>
                      <a:pt x="31" y="6"/>
                      <a:pt x="31" y="6"/>
                      <a:pt x="31" y="6"/>
                    </a:cubicBezTo>
                    <a:cubicBezTo>
                      <a:pt x="31" y="6"/>
                      <a:pt x="28" y="3"/>
                      <a:pt x="28" y="3"/>
                    </a:cubicBezTo>
                    <a:cubicBezTo>
                      <a:pt x="27" y="4"/>
                      <a:pt x="27" y="4"/>
                      <a:pt x="27" y="4"/>
                    </a:cubicBezTo>
                    <a:cubicBezTo>
                      <a:pt x="25" y="5"/>
                      <a:pt x="25" y="5"/>
                      <a:pt x="25" y="5"/>
                    </a:cubicBezTo>
                    <a:cubicBezTo>
                      <a:pt x="24" y="4"/>
                      <a:pt x="23" y="4"/>
                      <a:pt x="21" y="3"/>
                    </a:cubicBezTo>
                    <a:cubicBezTo>
                      <a:pt x="21" y="1"/>
                      <a:pt x="21" y="1"/>
                      <a:pt x="21" y="1"/>
                    </a:cubicBezTo>
                    <a:cubicBezTo>
                      <a:pt x="21" y="1"/>
                      <a:pt x="21" y="1"/>
                      <a:pt x="21" y="1"/>
                    </a:cubicBezTo>
                    <a:cubicBezTo>
                      <a:pt x="20" y="0"/>
                      <a:pt x="19" y="0"/>
                      <a:pt x="1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6" name="Freeform 32"/>
              <p:cNvSpPr>
                <a:spLocks noEditPoints="1"/>
              </p:cNvSpPr>
              <p:nvPr/>
            </p:nvSpPr>
            <p:spPr bwMode="auto">
              <a:xfrm>
                <a:off x="3549" y="1934"/>
                <a:ext cx="59" cy="53"/>
              </a:xfrm>
              <a:custGeom>
                <a:avLst/>
                <a:gdLst>
                  <a:gd name="T0" fmla="*/ 22 w 25"/>
                  <a:gd name="T1" fmla="*/ 10 h 22"/>
                  <a:gd name="T2" fmla="*/ 22 w 25"/>
                  <a:gd name="T3" fmla="*/ 9 h 22"/>
                  <a:gd name="T4" fmla="*/ 22 w 25"/>
                  <a:gd name="T5" fmla="*/ 9 h 22"/>
                  <a:gd name="T6" fmla="*/ 22 w 25"/>
                  <a:gd name="T7" fmla="*/ 9 h 22"/>
                  <a:gd name="T8" fmla="*/ 22 w 25"/>
                  <a:gd name="T9" fmla="*/ 7 h 22"/>
                  <a:gd name="T10" fmla="*/ 21 w 25"/>
                  <a:gd name="T11" fmla="*/ 8 h 22"/>
                  <a:gd name="T12" fmla="*/ 22 w 25"/>
                  <a:gd name="T13" fmla="*/ 7 h 22"/>
                  <a:gd name="T14" fmla="*/ 20 w 25"/>
                  <a:gd name="T15" fmla="*/ 6 h 22"/>
                  <a:gd name="T16" fmla="*/ 20 w 25"/>
                  <a:gd name="T17" fmla="*/ 7 h 22"/>
                  <a:gd name="T18" fmla="*/ 20 w 25"/>
                  <a:gd name="T19" fmla="*/ 5 h 22"/>
                  <a:gd name="T20" fmla="*/ 13 w 25"/>
                  <a:gd name="T21" fmla="*/ 21 h 22"/>
                  <a:gd name="T22" fmla="*/ 3 w 25"/>
                  <a:gd name="T23" fmla="*/ 11 h 22"/>
                  <a:gd name="T24" fmla="*/ 15 w 25"/>
                  <a:gd name="T25" fmla="*/ 4 h 22"/>
                  <a:gd name="T26" fmla="*/ 20 w 25"/>
                  <a:gd name="T27" fmla="*/ 18 h 22"/>
                  <a:gd name="T28" fmla="*/ 13 w 25"/>
                  <a:gd name="T29" fmla="*/ 21 h 22"/>
                  <a:gd name="T30" fmla="*/ 19 w 25"/>
                  <a:gd name="T31" fmla="*/ 4 h 22"/>
                  <a:gd name="T32" fmla="*/ 19 w 25"/>
                  <a:gd name="T33" fmla="*/ 5 h 22"/>
                  <a:gd name="T34" fmla="*/ 3 w 25"/>
                  <a:gd name="T35" fmla="*/ 8 h 22"/>
                  <a:gd name="T36" fmla="*/ 6 w 25"/>
                  <a:gd name="T37" fmla="*/ 3 h 22"/>
                  <a:gd name="T38" fmla="*/ 3 w 25"/>
                  <a:gd name="T39" fmla="*/ 9 h 22"/>
                  <a:gd name="T40" fmla="*/ 18 w 25"/>
                  <a:gd name="T41" fmla="*/ 3 h 22"/>
                  <a:gd name="T42" fmla="*/ 16 w 25"/>
                  <a:gd name="T43" fmla="*/ 4 h 22"/>
                  <a:gd name="T44" fmla="*/ 17 w 25"/>
                  <a:gd name="T45" fmla="*/ 2 h 22"/>
                  <a:gd name="T46" fmla="*/ 16 w 25"/>
                  <a:gd name="T47" fmla="*/ 4 h 22"/>
                  <a:gd name="T48" fmla="*/ 16 w 25"/>
                  <a:gd name="T49" fmla="*/ 1 h 22"/>
                  <a:gd name="T50" fmla="*/ 15 w 25"/>
                  <a:gd name="T51" fmla="*/ 4 h 22"/>
                  <a:gd name="T52" fmla="*/ 7 w 25"/>
                  <a:gd name="T53" fmla="*/ 2 h 22"/>
                  <a:gd name="T54" fmla="*/ 6 w 25"/>
                  <a:gd name="T55" fmla="*/ 5 h 22"/>
                  <a:gd name="T56" fmla="*/ 13 w 25"/>
                  <a:gd name="T57" fmla="*/ 3 h 22"/>
                  <a:gd name="T58" fmla="*/ 16 w 25"/>
                  <a:gd name="T59" fmla="*/ 1 h 22"/>
                  <a:gd name="T60" fmla="*/ 9 w 25"/>
                  <a:gd name="T61" fmla="*/ 1 h 22"/>
                  <a:gd name="T62" fmla="*/ 8 w 25"/>
                  <a:gd name="T63" fmla="*/ 4 h 22"/>
                  <a:gd name="T64" fmla="*/ 13 w 25"/>
                  <a:gd name="T65" fmla="*/ 1 h 22"/>
                  <a:gd name="T66" fmla="*/ 13 w 25"/>
                  <a:gd name="T67" fmla="*/ 3 h 22"/>
                  <a:gd name="T68" fmla="*/ 8 w 25"/>
                  <a:gd name="T69" fmla="*/ 4 h 22"/>
                  <a:gd name="T70" fmla="*/ 9 w 25"/>
                  <a:gd name="T71" fmla="*/ 3 h 22"/>
                  <a:gd name="T72" fmla="*/ 12 w 25"/>
                  <a:gd name="T73" fmla="*/ 1 h 22"/>
                  <a:gd name="T74" fmla="*/ 11 w 25"/>
                  <a:gd name="T75" fmla="*/ 3 h 22"/>
                  <a:gd name="T76" fmla="*/ 5 w 25"/>
                  <a:gd name="T77" fmla="*/ 3 h 22"/>
                  <a:gd name="T78" fmla="*/ 20 w 25"/>
                  <a:gd name="T79" fmla="*/ 19 h 22"/>
                  <a:gd name="T80" fmla="*/ 20 w 25"/>
                  <a:gd name="T81" fmla="*/ 19 h 22"/>
                  <a:gd name="T82" fmla="*/ 21 w 25"/>
                  <a:gd name="T83" fmla="*/ 18 h 22"/>
                  <a:gd name="T84" fmla="*/ 22 w 25"/>
                  <a:gd name="T85" fmla="*/ 5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 h="22">
                    <a:moveTo>
                      <a:pt x="23" y="11"/>
                    </a:moveTo>
                    <a:cubicBezTo>
                      <a:pt x="23" y="11"/>
                      <a:pt x="22" y="10"/>
                      <a:pt x="22" y="10"/>
                    </a:cubicBezTo>
                    <a:cubicBezTo>
                      <a:pt x="22" y="10"/>
                      <a:pt x="22" y="10"/>
                      <a:pt x="22" y="10"/>
                    </a:cubicBezTo>
                    <a:cubicBezTo>
                      <a:pt x="23" y="9"/>
                      <a:pt x="23" y="9"/>
                      <a:pt x="23" y="9"/>
                    </a:cubicBezTo>
                    <a:cubicBezTo>
                      <a:pt x="23" y="10"/>
                      <a:pt x="23" y="11"/>
                      <a:pt x="23" y="11"/>
                    </a:cubicBezTo>
                    <a:moveTo>
                      <a:pt x="22" y="9"/>
                    </a:moveTo>
                    <a:cubicBezTo>
                      <a:pt x="22" y="9"/>
                      <a:pt x="22" y="9"/>
                      <a:pt x="22" y="9"/>
                    </a:cubicBezTo>
                    <a:cubicBezTo>
                      <a:pt x="22" y="8"/>
                      <a:pt x="22" y="8"/>
                      <a:pt x="22" y="8"/>
                    </a:cubicBezTo>
                    <a:cubicBezTo>
                      <a:pt x="22" y="9"/>
                      <a:pt x="22" y="9"/>
                      <a:pt x="22" y="9"/>
                    </a:cubicBezTo>
                    <a:cubicBezTo>
                      <a:pt x="22" y="9"/>
                      <a:pt x="22" y="9"/>
                      <a:pt x="22" y="9"/>
                    </a:cubicBezTo>
                    <a:cubicBezTo>
                      <a:pt x="22" y="9"/>
                      <a:pt x="22" y="9"/>
                      <a:pt x="22" y="9"/>
                    </a:cubicBezTo>
                    <a:cubicBezTo>
                      <a:pt x="22" y="9"/>
                      <a:pt x="22" y="9"/>
                      <a:pt x="22" y="9"/>
                    </a:cubicBezTo>
                    <a:moveTo>
                      <a:pt x="21" y="8"/>
                    </a:moveTo>
                    <a:cubicBezTo>
                      <a:pt x="21" y="8"/>
                      <a:pt x="21" y="8"/>
                      <a:pt x="21" y="8"/>
                    </a:cubicBezTo>
                    <a:cubicBezTo>
                      <a:pt x="22" y="7"/>
                      <a:pt x="22" y="7"/>
                      <a:pt x="22" y="7"/>
                    </a:cubicBezTo>
                    <a:cubicBezTo>
                      <a:pt x="22" y="8"/>
                      <a:pt x="22" y="8"/>
                      <a:pt x="22" y="8"/>
                    </a:cubicBezTo>
                    <a:cubicBezTo>
                      <a:pt x="21" y="8"/>
                      <a:pt x="21" y="8"/>
                      <a:pt x="21" y="8"/>
                    </a:cubicBezTo>
                    <a:moveTo>
                      <a:pt x="21" y="8"/>
                    </a:moveTo>
                    <a:cubicBezTo>
                      <a:pt x="20" y="7"/>
                      <a:pt x="20" y="7"/>
                      <a:pt x="20" y="7"/>
                    </a:cubicBezTo>
                    <a:cubicBezTo>
                      <a:pt x="21" y="6"/>
                      <a:pt x="21" y="6"/>
                      <a:pt x="21" y="6"/>
                    </a:cubicBezTo>
                    <a:cubicBezTo>
                      <a:pt x="22" y="7"/>
                      <a:pt x="22" y="7"/>
                      <a:pt x="22" y="7"/>
                    </a:cubicBezTo>
                    <a:cubicBezTo>
                      <a:pt x="21" y="8"/>
                      <a:pt x="21" y="8"/>
                      <a:pt x="21" y="8"/>
                    </a:cubicBezTo>
                    <a:moveTo>
                      <a:pt x="20" y="7"/>
                    </a:moveTo>
                    <a:cubicBezTo>
                      <a:pt x="20" y="6"/>
                      <a:pt x="20" y="6"/>
                      <a:pt x="20" y="6"/>
                    </a:cubicBezTo>
                    <a:cubicBezTo>
                      <a:pt x="20" y="6"/>
                      <a:pt x="21" y="6"/>
                      <a:pt x="21" y="6"/>
                    </a:cubicBezTo>
                    <a:cubicBezTo>
                      <a:pt x="21" y="6"/>
                      <a:pt x="21" y="6"/>
                      <a:pt x="21" y="6"/>
                    </a:cubicBezTo>
                    <a:cubicBezTo>
                      <a:pt x="21" y="6"/>
                      <a:pt x="20" y="6"/>
                      <a:pt x="20" y="7"/>
                    </a:cubicBezTo>
                    <a:moveTo>
                      <a:pt x="20" y="6"/>
                    </a:moveTo>
                    <a:cubicBezTo>
                      <a:pt x="19" y="6"/>
                      <a:pt x="19" y="6"/>
                      <a:pt x="19" y="6"/>
                    </a:cubicBezTo>
                    <a:cubicBezTo>
                      <a:pt x="20" y="5"/>
                      <a:pt x="20" y="5"/>
                      <a:pt x="20" y="5"/>
                    </a:cubicBezTo>
                    <a:cubicBezTo>
                      <a:pt x="21" y="5"/>
                      <a:pt x="21" y="5"/>
                      <a:pt x="21" y="5"/>
                    </a:cubicBezTo>
                    <a:cubicBezTo>
                      <a:pt x="20" y="5"/>
                      <a:pt x="20" y="6"/>
                      <a:pt x="20" y="6"/>
                    </a:cubicBezTo>
                    <a:moveTo>
                      <a:pt x="13" y="21"/>
                    </a:moveTo>
                    <a:cubicBezTo>
                      <a:pt x="10" y="21"/>
                      <a:pt x="8" y="20"/>
                      <a:pt x="6" y="18"/>
                    </a:cubicBezTo>
                    <a:cubicBezTo>
                      <a:pt x="4" y="16"/>
                      <a:pt x="3" y="13"/>
                      <a:pt x="3" y="11"/>
                    </a:cubicBezTo>
                    <a:cubicBezTo>
                      <a:pt x="3" y="11"/>
                      <a:pt x="3" y="11"/>
                      <a:pt x="3" y="11"/>
                    </a:cubicBezTo>
                    <a:cubicBezTo>
                      <a:pt x="3" y="9"/>
                      <a:pt x="4" y="8"/>
                      <a:pt x="5" y="7"/>
                    </a:cubicBezTo>
                    <a:cubicBezTo>
                      <a:pt x="8" y="4"/>
                      <a:pt x="10" y="4"/>
                      <a:pt x="12" y="4"/>
                    </a:cubicBezTo>
                    <a:cubicBezTo>
                      <a:pt x="13" y="4"/>
                      <a:pt x="14" y="4"/>
                      <a:pt x="15" y="4"/>
                    </a:cubicBezTo>
                    <a:cubicBezTo>
                      <a:pt x="19" y="6"/>
                      <a:pt x="22" y="10"/>
                      <a:pt x="22" y="14"/>
                    </a:cubicBezTo>
                    <a:cubicBezTo>
                      <a:pt x="22" y="14"/>
                      <a:pt x="22" y="14"/>
                      <a:pt x="22" y="14"/>
                    </a:cubicBezTo>
                    <a:cubicBezTo>
                      <a:pt x="22" y="15"/>
                      <a:pt x="21" y="16"/>
                      <a:pt x="20" y="18"/>
                    </a:cubicBezTo>
                    <a:cubicBezTo>
                      <a:pt x="20" y="18"/>
                      <a:pt x="20" y="18"/>
                      <a:pt x="20" y="18"/>
                    </a:cubicBezTo>
                    <a:cubicBezTo>
                      <a:pt x="20" y="18"/>
                      <a:pt x="20" y="18"/>
                      <a:pt x="20" y="18"/>
                    </a:cubicBezTo>
                    <a:cubicBezTo>
                      <a:pt x="18" y="20"/>
                      <a:pt x="15" y="21"/>
                      <a:pt x="13" y="21"/>
                    </a:cubicBezTo>
                    <a:moveTo>
                      <a:pt x="19" y="5"/>
                    </a:moveTo>
                    <a:cubicBezTo>
                      <a:pt x="18" y="5"/>
                      <a:pt x="18" y="5"/>
                      <a:pt x="18" y="5"/>
                    </a:cubicBezTo>
                    <a:cubicBezTo>
                      <a:pt x="18" y="5"/>
                      <a:pt x="19" y="4"/>
                      <a:pt x="19" y="4"/>
                    </a:cubicBezTo>
                    <a:cubicBezTo>
                      <a:pt x="20" y="4"/>
                      <a:pt x="20" y="4"/>
                      <a:pt x="20" y="4"/>
                    </a:cubicBezTo>
                    <a:cubicBezTo>
                      <a:pt x="20" y="4"/>
                      <a:pt x="20" y="4"/>
                      <a:pt x="20" y="4"/>
                    </a:cubicBezTo>
                    <a:cubicBezTo>
                      <a:pt x="19" y="5"/>
                      <a:pt x="19" y="5"/>
                      <a:pt x="19" y="5"/>
                    </a:cubicBezTo>
                    <a:moveTo>
                      <a:pt x="3" y="9"/>
                    </a:moveTo>
                    <a:cubicBezTo>
                      <a:pt x="3" y="8"/>
                      <a:pt x="3" y="8"/>
                      <a:pt x="3" y="8"/>
                    </a:cubicBezTo>
                    <a:cubicBezTo>
                      <a:pt x="3" y="8"/>
                      <a:pt x="3" y="8"/>
                      <a:pt x="3" y="8"/>
                    </a:cubicBezTo>
                    <a:cubicBezTo>
                      <a:pt x="4" y="7"/>
                      <a:pt x="4" y="6"/>
                      <a:pt x="5" y="4"/>
                    </a:cubicBezTo>
                    <a:cubicBezTo>
                      <a:pt x="6" y="3"/>
                      <a:pt x="6" y="3"/>
                      <a:pt x="6" y="3"/>
                    </a:cubicBezTo>
                    <a:cubicBezTo>
                      <a:pt x="6" y="3"/>
                      <a:pt x="6" y="3"/>
                      <a:pt x="6" y="3"/>
                    </a:cubicBezTo>
                    <a:cubicBezTo>
                      <a:pt x="6" y="4"/>
                      <a:pt x="5" y="6"/>
                      <a:pt x="4" y="7"/>
                    </a:cubicBezTo>
                    <a:cubicBezTo>
                      <a:pt x="4" y="7"/>
                      <a:pt x="4" y="7"/>
                      <a:pt x="4" y="7"/>
                    </a:cubicBezTo>
                    <a:cubicBezTo>
                      <a:pt x="4" y="8"/>
                      <a:pt x="3" y="8"/>
                      <a:pt x="3" y="9"/>
                    </a:cubicBezTo>
                    <a:moveTo>
                      <a:pt x="18" y="5"/>
                    </a:moveTo>
                    <a:cubicBezTo>
                      <a:pt x="17" y="4"/>
                      <a:pt x="17" y="4"/>
                      <a:pt x="17" y="4"/>
                    </a:cubicBezTo>
                    <a:cubicBezTo>
                      <a:pt x="18" y="3"/>
                      <a:pt x="18" y="3"/>
                      <a:pt x="18" y="3"/>
                    </a:cubicBezTo>
                    <a:cubicBezTo>
                      <a:pt x="19" y="3"/>
                      <a:pt x="19" y="3"/>
                      <a:pt x="19" y="3"/>
                    </a:cubicBezTo>
                    <a:cubicBezTo>
                      <a:pt x="19" y="4"/>
                      <a:pt x="18" y="4"/>
                      <a:pt x="18" y="5"/>
                    </a:cubicBezTo>
                    <a:moveTo>
                      <a:pt x="16" y="4"/>
                    </a:moveTo>
                    <a:cubicBezTo>
                      <a:pt x="15" y="4"/>
                      <a:pt x="15" y="4"/>
                      <a:pt x="15" y="4"/>
                    </a:cubicBezTo>
                    <a:cubicBezTo>
                      <a:pt x="15" y="4"/>
                      <a:pt x="15" y="4"/>
                      <a:pt x="15" y="4"/>
                    </a:cubicBezTo>
                    <a:cubicBezTo>
                      <a:pt x="17" y="2"/>
                      <a:pt x="17" y="2"/>
                      <a:pt x="17" y="2"/>
                    </a:cubicBezTo>
                    <a:cubicBezTo>
                      <a:pt x="17" y="2"/>
                      <a:pt x="17" y="2"/>
                      <a:pt x="17" y="2"/>
                    </a:cubicBezTo>
                    <a:cubicBezTo>
                      <a:pt x="18" y="3"/>
                      <a:pt x="18" y="3"/>
                      <a:pt x="18" y="3"/>
                    </a:cubicBezTo>
                    <a:cubicBezTo>
                      <a:pt x="16" y="4"/>
                      <a:pt x="16" y="4"/>
                      <a:pt x="16" y="4"/>
                    </a:cubicBezTo>
                    <a:moveTo>
                      <a:pt x="15" y="4"/>
                    </a:moveTo>
                    <a:cubicBezTo>
                      <a:pt x="14" y="3"/>
                      <a:pt x="14" y="3"/>
                      <a:pt x="14" y="3"/>
                    </a:cubicBezTo>
                    <a:cubicBezTo>
                      <a:pt x="15" y="3"/>
                      <a:pt x="16" y="2"/>
                      <a:pt x="16" y="1"/>
                    </a:cubicBezTo>
                    <a:cubicBezTo>
                      <a:pt x="17" y="2"/>
                      <a:pt x="17" y="2"/>
                      <a:pt x="17" y="2"/>
                    </a:cubicBezTo>
                    <a:cubicBezTo>
                      <a:pt x="17" y="2"/>
                      <a:pt x="17" y="2"/>
                      <a:pt x="17" y="2"/>
                    </a:cubicBezTo>
                    <a:cubicBezTo>
                      <a:pt x="15" y="4"/>
                      <a:pt x="15" y="4"/>
                      <a:pt x="15" y="4"/>
                    </a:cubicBezTo>
                    <a:cubicBezTo>
                      <a:pt x="15" y="4"/>
                      <a:pt x="15" y="4"/>
                      <a:pt x="15" y="4"/>
                    </a:cubicBezTo>
                    <a:moveTo>
                      <a:pt x="5" y="6"/>
                    </a:moveTo>
                    <a:cubicBezTo>
                      <a:pt x="6" y="5"/>
                      <a:pt x="7" y="3"/>
                      <a:pt x="7" y="2"/>
                    </a:cubicBezTo>
                    <a:cubicBezTo>
                      <a:pt x="8" y="2"/>
                      <a:pt x="8" y="2"/>
                      <a:pt x="9" y="1"/>
                    </a:cubicBezTo>
                    <a:cubicBezTo>
                      <a:pt x="6" y="5"/>
                      <a:pt x="6" y="5"/>
                      <a:pt x="6" y="5"/>
                    </a:cubicBezTo>
                    <a:cubicBezTo>
                      <a:pt x="6" y="5"/>
                      <a:pt x="6" y="5"/>
                      <a:pt x="6" y="5"/>
                    </a:cubicBezTo>
                    <a:cubicBezTo>
                      <a:pt x="6" y="5"/>
                      <a:pt x="5" y="6"/>
                      <a:pt x="5" y="6"/>
                    </a:cubicBezTo>
                    <a:moveTo>
                      <a:pt x="14" y="3"/>
                    </a:moveTo>
                    <a:cubicBezTo>
                      <a:pt x="13" y="3"/>
                      <a:pt x="13" y="3"/>
                      <a:pt x="13" y="3"/>
                    </a:cubicBezTo>
                    <a:cubicBezTo>
                      <a:pt x="13" y="3"/>
                      <a:pt x="14" y="2"/>
                      <a:pt x="14" y="2"/>
                    </a:cubicBezTo>
                    <a:cubicBezTo>
                      <a:pt x="15" y="1"/>
                      <a:pt x="15" y="1"/>
                      <a:pt x="15" y="1"/>
                    </a:cubicBezTo>
                    <a:cubicBezTo>
                      <a:pt x="16" y="1"/>
                      <a:pt x="16" y="1"/>
                      <a:pt x="16" y="1"/>
                    </a:cubicBezTo>
                    <a:cubicBezTo>
                      <a:pt x="15" y="2"/>
                      <a:pt x="15" y="3"/>
                      <a:pt x="14" y="3"/>
                    </a:cubicBezTo>
                    <a:moveTo>
                      <a:pt x="7" y="4"/>
                    </a:moveTo>
                    <a:cubicBezTo>
                      <a:pt x="9" y="1"/>
                      <a:pt x="9" y="1"/>
                      <a:pt x="9" y="1"/>
                    </a:cubicBezTo>
                    <a:cubicBezTo>
                      <a:pt x="10" y="1"/>
                      <a:pt x="10" y="1"/>
                      <a:pt x="10" y="1"/>
                    </a:cubicBezTo>
                    <a:cubicBezTo>
                      <a:pt x="9" y="2"/>
                      <a:pt x="9" y="3"/>
                      <a:pt x="8" y="4"/>
                    </a:cubicBezTo>
                    <a:cubicBezTo>
                      <a:pt x="8" y="4"/>
                      <a:pt x="8" y="4"/>
                      <a:pt x="8" y="4"/>
                    </a:cubicBezTo>
                    <a:cubicBezTo>
                      <a:pt x="7" y="4"/>
                      <a:pt x="7" y="4"/>
                      <a:pt x="7" y="4"/>
                    </a:cubicBezTo>
                    <a:moveTo>
                      <a:pt x="12" y="3"/>
                    </a:moveTo>
                    <a:cubicBezTo>
                      <a:pt x="12" y="2"/>
                      <a:pt x="13" y="2"/>
                      <a:pt x="13" y="1"/>
                    </a:cubicBezTo>
                    <a:cubicBezTo>
                      <a:pt x="14" y="1"/>
                      <a:pt x="14" y="1"/>
                      <a:pt x="14" y="1"/>
                    </a:cubicBezTo>
                    <a:cubicBezTo>
                      <a:pt x="14" y="1"/>
                      <a:pt x="14" y="1"/>
                      <a:pt x="14" y="1"/>
                    </a:cubicBezTo>
                    <a:cubicBezTo>
                      <a:pt x="13" y="2"/>
                      <a:pt x="13" y="2"/>
                      <a:pt x="13" y="3"/>
                    </a:cubicBezTo>
                    <a:cubicBezTo>
                      <a:pt x="13" y="3"/>
                      <a:pt x="13" y="3"/>
                      <a:pt x="13" y="3"/>
                    </a:cubicBezTo>
                    <a:cubicBezTo>
                      <a:pt x="12" y="3"/>
                      <a:pt x="12" y="3"/>
                      <a:pt x="12" y="3"/>
                    </a:cubicBezTo>
                    <a:moveTo>
                      <a:pt x="8" y="4"/>
                    </a:moveTo>
                    <a:cubicBezTo>
                      <a:pt x="9" y="3"/>
                      <a:pt x="10" y="2"/>
                      <a:pt x="11" y="1"/>
                    </a:cubicBezTo>
                    <a:cubicBezTo>
                      <a:pt x="11" y="1"/>
                      <a:pt x="11" y="1"/>
                      <a:pt x="11" y="1"/>
                    </a:cubicBezTo>
                    <a:cubicBezTo>
                      <a:pt x="11" y="2"/>
                      <a:pt x="10" y="2"/>
                      <a:pt x="9" y="3"/>
                    </a:cubicBezTo>
                    <a:cubicBezTo>
                      <a:pt x="8" y="4"/>
                      <a:pt x="8" y="4"/>
                      <a:pt x="8" y="4"/>
                    </a:cubicBezTo>
                    <a:moveTo>
                      <a:pt x="10" y="3"/>
                    </a:moveTo>
                    <a:cubicBezTo>
                      <a:pt x="11" y="2"/>
                      <a:pt x="11" y="2"/>
                      <a:pt x="12" y="1"/>
                    </a:cubicBezTo>
                    <a:cubicBezTo>
                      <a:pt x="12" y="1"/>
                      <a:pt x="12" y="1"/>
                      <a:pt x="12" y="1"/>
                    </a:cubicBezTo>
                    <a:cubicBezTo>
                      <a:pt x="13" y="1"/>
                      <a:pt x="13" y="1"/>
                      <a:pt x="13" y="1"/>
                    </a:cubicBezTo>
                    <a:cubicBezTo>
                      <a:pt x="12" y="2"/>
                      <a:pt x="12" y="2"/>
                      <a:pt x="11" y="3"/>
                    </a:cubicBezTo>
                    <a:cubicBezTo>
                      <a:pt x="11" y="3"/>
                      <a:pt x="10" y="3"/>
                      <a:pt x="10" y="3"/>
                    </a:cubicBezTo>
                    <a:moveTo>
                      <a:pt x="12" y="0"/>
                    </a:moveTo>
                    <a:cubicBezTo>
                      <a:pt x="10" y="0"/>
                      <a:pt x="7" y="1"/>
                      <a:pt x="5" y="3"/>
                    </a:cubicBezTo>
                    <a:cubicBezTo>
                      <a:pt x="0" y="8"/>
                      <a:pt x="1" y="15"/>
                      <a:pt x="5" y="18"/>
                    </a:cubicBezTo>
                    <a:cubicBezTo>
                      <a:pt x="7" y="20"/>
                      <a:pt x="10" y="22"/>
                      <a:pt x="13" y="22"/>
                    </a:cubicBezTo>
                    <a:cubicBezTo>
                      <a:pt x="15" y="22"/>
                      <a:pt x="18" y="21"/>
                      <a:pt x="20" y="19"/>
                    </a:cubicBezTo>
                    <a:cubicBezTo>
                      <a:pt x="20" y="19"/>
                      <a:pt x="20" y="19"/>
                      <a:pt x="20" y="19"/>
                    </a:cubicBezTo>
                    <a:cubicBezTo>
                      <a:pt x="20" y="19"/>
                      <a:pt x="20" y="19"/>
                      <a:pt x="20" y="19"/>
                    </a:cubicBezTo>
                    <a:cubicBezTo>
                      <a:pt x="20" y="19"/>
                      <a:pt x="20" y="19"/>
                      <a:pt x="20" y="19"/>
                    </a:cubicBezTo>
                    <a:cubicBezTo>
                      <a:pt x="21" y="18"/>
                      <a:pt x="21" y="18"/>
                      <a:pt x="21" y="18"/>
                    </a:cubicBezTo>
                    <a:cubicBezTo>
                      <a:pt x="21" y="18"/>
                      <a:pt x="21" y="18"/>
                      <a:pt x="21" y="18"/>
                    </a:cubicBezTo>
                    <a:cubicBezTo>
                      <a:pt x="21" y="18"/>
                      <a:pt x="21" y="18"/>
                      <a:pt x="21" y="18"/>
                    </a:cubicBezTo>
                    <a:cubicBezTo>
                      <a:pt x="25" y="14"/>
                      <a:pt x="24" y="9"/>
                      <a:pt x="22" y="5"/>
                    </a:cubicBezTo>
                    <a:cubicBezTo>
                      <a:pt x="22" y="5"/>
                      <a:pt x="22" y="5"/>
                      <a:pt x="22" y="5"/>
                    </a:cubicBezTo>
                    <a:cubicBezTo>
                      <a:pt x="22" y="5"/>
                      <a:pt x="22" y="5"/>
                      <a:pt x="22" y="5"/>
                    </a:cubicBezTo>
                    <a:cubicBezTo>
                      <a:pt x="21" y="5"/>
                      <a:pt x="21" y="4"/>
                      <a:pt x="20" y="3"/>
                    </a:cubicBezTo>
                    <a:cubicBezTo>
                      <a:pt x="18" y="1"/>
                      <a:pt x="15"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7" name="Freeform 33"/>
              <p:cNvSpPr>
                <a:spLocks noEditPoints="1"/>
              </p:cNvSpPr>
              <p:nvPr/>
            </p:nvSpPr>
            <p:spPr bwMode="auto">
              <a:xfrm>
                <a:off x="3615" y="1894"/>
                <a:ext cx="62" cy="66"/>
              </a:xfrm>
              <a:custGeom>
                <a:avLst/>
                <a:gdLst>
                  <a:gd name="T0" fmla="*/ 12 w 26"/>
                  <a:gd name="T1" fmla="*/ 27 h 28"/>
                  <a:gd name="T2" fmla="*/ 11 w 26"/>
                  <a:gd name="T3" fmla="*/ 27 h 28"/>
                  <a:gd name="T4" fmla="*/ 10 w 26"/>
                  <a:gd name="T5" fmla="*/ 27 h 28"/>
                  <a:gd name="T6" fmla="*/ 9 w 26"/>
                  <a:gd name="T7" fmla="*/ 26 h 28"/>
                  <a:gd name="T8" fmla="*/ 18 w 26"/>
                  <a:gd name="T9" fmla="*/ 25 h 28"/>
                  <a:gd name="T10" fmla="*/ 19 w 26"/>
                  <a:gd name="T11" fmla="*/ 24 h 28"/>
                  <a:gd name="T12" fmla="*/ 14 w 26"/>
                  <a:gd name="T13" fmla="*/ 24 h 28"/>
                  <a:gd name="T14" fmla="*/ 15 w 26"/>
                  <a:gd name="T15" fmla="*/ 23 h 28"/>
                  <a:gd name="T16" fmla="*/ 20 w 26"/>
                  <a:gd name="T17" fmla="*/ 23 h 28"/>
                  <a:gd name="T18" fmla="*/ 16 w 26"/>
                  <a:gd name="T19" fmla="*/ 23 h 28"/>
                  <a:gd name="T20" fmla="*/ 18 w 26"/>
                  <a:gd name="T21" fmla="*/ 23 h 28"/>
                  <a:gd name="T22" fmla="*/ 8 w 26"/>
                  <a:gd name="T23" fmla="*/ 24 h 28"/>
                  <a:gd name="T24" fmla="*/ 17 w 26"/>
                  <a:gd name="T25" fmla="*/ 23 h 28"/>
                  <a:gd name="T26" fmla="*/ 21 w 26"/>
                  <a:gd name="T27" fmla="*/ 23 h 28"/>
                  <a:gd name="T28" fmla="*/ 8 w 26"/>
                  <a:gd name="T29" fmla="*/ 22 h 28"/>
                  <a:gd name="T30" fmla="*/ 8 w 26"/>
                  <a:gd name="T31" fmla="*/ 22 h 28"/>
                  <a:gd name="T32" fmla="*/ 4 w 26"/>
                  <a:gd name="T33" fmla="*/ 22 h 28"/>
                  <a:gd name="T34" fmla="*/ 7 w 26"/>
                  <a:gd name="T35" fmla="*/ 22 h 28"/>
                  <a:gd name="T36" fmla="*/ 7 w 26"/>
                  <a:gd name="T37" fmla="*/ 21 h 28"/>
                  <a:gd name="T38" fmla="*/ 4 w 26"/>
                  <a:gd name="T39" fmla="*/ 22 h 28"/>
                  <a:gd name="T40" fmla="*/ 3 w 26"/>
                  <a:gd name="T41" fmla="*/ 22 h 28"/>
                  <a:gd name="T42" fmla="*/ 6 w 26"/>
                  <a:gd name="T43" fmla="*/ 21 h 28"/>
                  <a:gd name="T44" fmla="*/ 3 w 26"/>
                  <a:gd name="T45" fmla="*/ 21 h 28"/>
                  <a:gd name="T46" fmla="*/ 3 w 26"/>
                  <a:gd name="T47" fmla="*/ 20 h 28"/>
                  <a:gd name="T48" fmla="*/ 2 w 26"/>
                  <a:gd name="T49" fmla="*/ 19 h 28"/>
                  <a:gd name="T50" fmla="*/ 22 w 26"/>
                  <a:gd name="T51" fmla="*/ 19 h 28"/>
                  <a:gd name="T52" fmla="*/ 24 w 26"/>
                  <a:gd name="T53" fmla="*/ 19 h 28"/>
                  <a:gd name="T54" fmla="*/ 23 w 26"/>
                  <a:gd name="T55" fmla="*/ 18 h 28"/>
                  <a:gd name="T56" fmla="*/ 23 w 26"/>
                  <a:gd name="T57" fmla="*/ 18 h 28"/>
                  <a:gd name="T58" fmla="*/ 3 w 26"/>
                  <a:gd name="T59" fmla="*/ 17 h 28"/>
                  <a:gd name="T60" fmla="*/ 2 w 26"/>
                  <a:gd name="T61" fmla="*/ 15 h 28"/>
                  <a:gd name="T62" fmla="*/ 2 w 26"/>
                  <a:gd name="T63" fmla="*/ 15 h 28"/>
                  <a:gd name="T64" fmla="*/ 1 w 26"/>
                  <a:gd name="T65" fmla="*/ 15 h 28"/>
                  <a:gd name="T66" fmla="*/ 1 w 26"/>
                  <a:gd name="T67" fmla="*/ 15 h 28"/>
                  <a:gd name="T68" fmla="*/ 23 w 26"/>
                  <a:gd name="T69" fmla="*/ 9 h 28"/>
                  <a:gd name="T70" fmla="*/ 4 w 26"/>
                  <a:gd name="T71" fmla="*/ 6 h 28"/>
                  <a:gd name="T72" fmla="*/ 4 w 26"/>
                  <a:gd name="T73" fmla="*/ 5 h 28"/>
                  <a:gd name="T74" fmla="*/ 13 w 26"/>
                  <a:gd name="T75" fmla="*/ 3 h 28"/>
                  <a:gd name="T76" fmla="*/ 17 w 26"/>
                  <a:gd name="T77" fmla="*/ 3 h 28"/>
                  <a:gd name="T78" fmla="*/ 24 w 26"/>
                  <a:gd name="T79" fmla="*/ 7 h 28"/>
                  <a:gd name="T80" fmla="*/ 25 w 26"/>
                  <a:gd name="T81" fmla="*/ 13 h 28"/>
                  <a:gd name="T82" fmla="*/ 20 w 26"/>
                  <a:gd name="T83" fmla="*/ 20 h 28"/>
                  <a:gd name="T84" fmla="*/ 13 w 26"/>
                  <a:gd name="T85" fmla="*/ 23 h 28"/>
                  <a:gd name="T86" fmla="*/ 10 w 26"/>
                  <a:gd name="T87" fmla="*/ 22 h 28"/>
                  <a:gd name="T88" fmla="*/ 4 w 26"/>
                  <a:gd name="T89" fmla="*/ 17 h 28"/>
                  <a:gd name="T90" fmla="*/ 2 w 26"/>
                  <a:gd name="T91" fmla="*/ 9 h 28"/>
                  <a:gd name="T92" fmla="*/ 5 w 26"/>
                  <a:gd name="T93" fmla="*/ 4 h 28"/>
                  <a:gd name="T94" fmla="*/ 13 w 26"/>
                  <a:gd name="T95" fmla="*/ 0 h 28"/>
                  <a:gd name="T96" fmla="*/ 4 w 26"/>
                  <a:gd name="T97" fmla="*/ 3 h 28"/>
                  <a:gd name="T98" fmla="*/ 3 w 26"/>
                  <a:gd name="T99" fmla="*/ 6 h 28"/>
                  <a:gd name="T100" fmla="*/ 1 w 26"/>
                  <a:gd name="T101" fmla="*/ 9 h 28"/>
                  <a:gd name="T102" fmla="*/ 0 w 26"/>
                  <a:gd name="T103" fmla="*/ 15 h 28"/>
                  <a:gd name="T104" fmla="*/ 1 w 26"/>
                  <a:gd name="T105" fmla="*/ 18 h 28"/>
                  <a:gd name="T106" fmla="*/ 3 w 26"/>
                  <a:gd name="T107" fmla="*/ 24 h 28"/>
                  <a:gd name="T108" fmla="*/ 4 w 26"/>
                  <a:gd name="T109" fmla="*/ 24 h 28"/>
                  <a:gd name="T110" fmla="*/ 8 w 26"/>
                  <a:gd name="T111" fmla="*/ 27 h 28"/>
                  <a:gd name="T112" fmla="*/ 17 w 26"/>
                  <a:gd name="T113" fmla="*/ 25 h 28"/>
                  <a:gd name="T114" fmla="*/ 22 w 26"/>
                  <a:gd name="T115" fmla="*/ 22 h 28"/>
                  <a:gd name="T116" fmla="*/ 22 w 26"/>
                  <a:gd name="T117" fmla="*/ 20 h 28"/>
                  <a:gd name="T118" fmla="*/ 25 w 26"/>
                  <a:gd name="T119" fmla="*/ 17 h 28"/>
                  <a:gd name="T120" fmla="*/ 24 w 26"/>
                  <a:gd name="T121" fmla="*/ 10 h 28"/>
                  <a:gd name="T122" fmla="*/ 25 w 26"/>
                  <a:gd name="T123" fmla="*/ 7 h 28"/>
                  <a:gd name="T124" fmla="*/ 17 w 26"/>
                  <a:gd name="T125" fmla="*/ 3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 h="28">
                    <a:moveTo>
                      <a:pt x="12" y="27"/>
                    </a:moveTo>
                    <a:cubicBezTo>
                      <a:pt x="12" y="27"/>
                      <a:pt x="12" y="27"/>
                      <a:pt x="12" y="27"/>
                    </a:cubicBezTo>
                    <a:cubicBezTo>
                      <a:pt x="12" y="27"/>
                      <a:pt x="12" y="27"/>
                      <a:pt x="12" y="27"/>
                    </a:cubicBezTo>
                    <a:cubicBezTo>
                      <a:pt x="12" y="27"/>
                      <a:pt x="12" y="27"/>
                      <a:pt x="12" y="27"/>
                    </a:cubicBezTo>
                    <a:moveTo>
                      <a:pt x="12" y="27"/>
                    </a:moveTo>
                    <a:cubicBezTo>
                      <a:pt x="11" y="27"/>
                      <a:pt x="11" y="27"/>
                      <a:pt x="11" y="27"/>
                    </a:cubicBezTo>
                    <a:cubicBezTo>
                      <a:pt x="11" y="26"/>
                      <a:pt x="12" y="26"/>
                      <a:pt x="12" y="26"/>
                    </a:cubicBezTo>
                    <a:cubicBezTo>
                      <a:pt x="12" y="26"/>
                      <a:pt x="12" y="26"/>
                      <a:pt x="12" y="26"/>
                    </a:cubicBezTo>
                    <a:cubicBezTo>
                      <a:pt x="12" y="26"/>
                      <a:pt x="12" y="27"/>
                      <a:pt x="12" y="27"/>
                    </a:cubicBezTo>
                    <a:moveTo>
                      <a:pt x="11" y="27"/>
                    </a:moveTo>
                    <a:cubicBezTo>
                      <a:pt x="10" y="27"/>
                      <a:pt x="10" y="27"/>
                      <a:pt x="10" y="27"/>
                    </a:cubicBezTo>
                    <a:cubicBezTo>
                      <a:pt x="10" y="26"/>
                      <a:pt x="11" y="26"/>
                      <a:pt x="11" y="25"/>
                    </a:cubicBezTo>
                    <a:cubicBezTo>
                      <a:pt x="12" y="25"/>
                      <a:pt x="12" y="25"/>
                      <a:pt x="12" y="25"/>
                    </a:cubicBezTo>
                    <a:cubicBezTo>
                      <a:pt x="11" y="26"/>
                      <a:pt x="11" y="26"/>
                      <a:pt x="11" y="27"/>
                    </a:cubicBezTo>
                    <a:moveTo>
                      <a:pt x="10" y="27"/>
                    </a:moveTo>
                    <a:cubicBezTo>
                      <a:pt x="9" y="27"/>
                      <a:pt x="9" y="27"/>
                      <a:pt x="9" y="27"/>
                    </a:cubicBezTo>
                    <a:cubicBezTo>
                      <a:pt x="10" y="26"/>
                      <a:pt x="10" y="26"/>
                      <a:pt x="10" y="25"/>
                    </a:cubicBezTo>
                    <a:cubicBezTo>
                      <a:pt x="11" y="25"/>
                      <a:pt x="11" y="25"/>
                      <a:pt x="11" y="25"/>
                    </a:cubicBezTo>
                    <a:cubicBezTo>
                      <a:pt x="10" y="26"/>
                      <a:pt x="10" y="26"/>
                      <a:pt x="10" y="27"/>
                    </a:cubicBezTo>
                    <a:moveTo>
                      <a:pt x="9" y="26"/>
                    </a:moveTo>
                    <a:cubicBezTo>
                      <a:pt x="9" y="26"/>
                      <a:pt x="9" y="26"/>
                      <a:pt x="9" y="26"/>
                    </a:cubicBezTo>
                    <a:cubicBezTo>
                      <a:pt x="9" y="25"/>
                      <a:pt x="9" y="25"/>
                      <a:pt x="9" y="25"/>
                    </a:cubicBezTo>
                    <a:cubicBezTo>
                      <a:pt x="10" y="25"/>
                      <a:pt x="10" y="25"/>
                      <a:pt x="10" y="25"/>
                    </a:cubicBezTo>
                    <a:cubicBezTo>
                      <a:pt x="9" y="26"/>
                      <a:pt x="9" y="26"/>
                      <a:pt x="9" y="26"/>
                    </a:cubicBezTo>
                    <a:moveTo>
                      <a:pt x="18" y="25"/>
                    </a:moveTo>
                    <a:cubicBezTo>
                      <a:pt x="18" y="25"/>
                      <a:pt x="18" y="25"/>
                      <a:pt x="18" y="25"/>
                    </a:cubicBezTo>
                    <a:cubicBezTo>
                      <a:pt x="18" y="24"/>
                      <a:pt x="18" y="24"/>
                      <a:pt x="18" y="24"/>
                    </a:cubicBezTo>
                    <a:cubicBezTo>
                      <a:pt x="18" y="24"/>
                      <a:pt x="18" y="25"/>
                      <a:pt x="18" y="25"/>
                    </a:cubicBezTo>
                    <a:moveTo>
                      <a:pt x="19" y="25"/>
                    </a:moveTo>
                    <a:cubicBezTo>
                      <a:pt x="19" y="25"/>
                      <a:pt x="19" y="25"/>
                      <a:pt x="19" y="24"/>
                    </a:cubicBezTo>
                    <a:cubicBezTo>
                      <a:pt x="19" y="24"/>
                      <a:pt x="19" y="24"/>
                      <a:pt x="19" y="24"/>
                    </a:cubicBezTo>
                    <a:cubicBezTo>
                      <a:pt x="19" y="25"/>
                      <a:pt x="19" y="25"/>
                      <a:pt x="19" y="25"/>
                    </a:cubicBezTo>
                    <a:moveTo>
                      <a:pt x="14" y="24"/>
                    </a:moveTo>
                    <a:cubicBezTo>
                      <a:pt x="14" y="24"/>
                      <a:pt x="14" y="24"/>
                      <a:pt x="14" y="24"/>
                    </a:cubicBezTo>
                    <a:cubicBezTo>
                      <a:pt x="14" y="24"/>
                      <a:pt x="14" y="24"/>
                      <a:pt x="14" y="24"/>
                    </a:cubicBezTo>
                    <a:cubicBezTo>
                      <a:pt x="14" y="24"/>
                      <a:pt x="14" y="24"/>
                      <a:pt x="14" y="24"/>
                    </a:cubicBezTo>
                    <a:moveTo>
                      <a:pt x="14" y="25"/>
                    </a:moveTo>
                    <a:cubicBezTo>
                      <a:pt x="14" y="24"/>
                      <a:pt x="14" y="24"/>
                      <a:pt x="14" y="24"/>
                    </a:cubicBezTo>
                    <a:cubicBezTo>
                      <a:pt x="14" y="23"/>
                      <a:pt x="14" y="23"/>
                      <a:pt x="14" y="23"/>
                    </a:cubicBezTo>
                    <a:cubicBezTo>
                      <a:pt x="15" y="23"/>
                      <a:pt x="15" y="23"/>
                      <a:pt x="15" y="23"/>
                    </a:cubicBezTo>
                    <a:cubicBezTo>
                      <a:pt x="14" y="24"/>
                      <a:pt x="14" y="24"/>
                      <a:pt x="14" y="25"/>
                    </a:cubicBezTo>
                    <a:cubicBezTo>
                      <a:pt x="14" y="25"/>
                      <a:pt x="14" y="25"/>
                      <a:pt x="14" y="25"/>
                    </a:cubicBezTo>
                    <a:moveTo>
                      <a:pt x="19" y="25"/>
                    </a:moveTo>
                    <a:cubicBezTo>
                      <a:pt x="20" y="24"/>
                      <a:pt x="20" y="24"/>
                      <a:pt x="20" y="24"/>
                    </a:cubicBezTo>
                    <a:cubicBezTo>
                      <a:pt x="20" y="23"/>
                      <a:pt x="20" y="23"/>
                      <a:pt x="20" y="23"/>
                    </a:cubicBezTo>
                    <a:cubicBezTo>
                      <a:pt x="20" y="24"/>
                      <a:pt x="20" y="24"/>
                      <a:pt x="20" y="25"/>
                    </a:cubicBezTo>
                    <a:cubicBezTo>
                      <a:pt x="19" y="25"/>
                      <a:pt x="19" y="25"/>
                      <a:pt x="19" y="25"/>
                    </a:cubicBezTo>
                    <a:moveTo>
                      <a:pt x="14" y="25"/>
                    </a:moveTo>
                    <a:cubicBezTo>
                      <a:pt x="15" y="24"/>
                      <a:pt x="15" y="24"/>
                      <a:pt x="15" y="23"/>
                    </a:cubicBezTo>
                    <a:cubicBezTo>
                      <a:pt x="16" y="23"/>
                      <a:pt x="16" y="23"/>
                      <a:pt x="16" y="23"/>
                    </a:cubicBezTo>
                    <a:cubicBezTo>
                      <a:pt x="15" y="25"/>
                      <a:pt x="15" y="25"/>
                      <a:pt x="15" y="25"/>
                    </a:cubicBezTo>
                    <a:cubicBezTo>
                      <a:pt x="14" y="25"/>
                      <a:pt x="14" y="25"/>
                      <a:pt x="14" y="25"/>
                    </a:cubicBezTo>
                    <a:moveTo>
                      <a:pt x="17" y="25"/>
                    </a:moveTo>
                    <a:cubicBezTo>
                      <a:pt x="17" y="24"/>
                      <a:pt x="17" y="24"/>
                      <a:pt x="17" y="24"/>
                    </a:cubicBezTo>
                    <a:cubicBezTo>
                      <a:pt x="17" y="24"/>
                      <a:pt x="17" y="24"/>
                      <a:pt x="18" y="23"/>
                    </a:cubicBezTo>
                    <a:cubicBezTo>
                      <a:pt x="18" y="24"/>
                      <a:pt x="18" y="24"/>
                      <a:pt x="18" y="24"/>
                    </a:cubicBezTo>
                    <a:cubicBezTo>
                      <a:pt x="17" y="25"/>
                      <a:pt x="17" y="25"/>
                      <a:pt x="17" y="25"/>
                    </a:cubicBezTo>
                    <a:moveTo>
                      <a:pt x="9" y="24"/>
                    </a:moveTo>
                    <a:cubicBezTo>
                      <a:pt x="9" y="24"/>
                      <a:pt x="9" y="24"/>
                      <a:pt x="9" y="24"/>
                    </a:cubicBezTo>
                    <a:cubicBezTo>
                      <a:pt x="8" y="24"/>
                      <a:pt x="8" y="24"/>
                      <a:pt x="8" y="24"/>
                    </a:cubicBezTo>
                    <a:cubicBezTo>
                      <a:pt x="9" y="23"/>
                      <a:pt x="9" y="23"/>
                      <a:pt x="9" y="23"/>
                    </a:cubicBezTo>
                    <a:cubicBezTo>
                      <a:pt x="9" y="24"/>
                      <a:pt x="9" y="24"/>
                      <a:pt x="9" y="24"/>
                    </a:cubicBezTo>
                    <a:moveTo>
                      <a:pt x="16" y="24"/>
                    </a:moveTo>
                    <a:cubicBezTo>
                      <a:pt x="16" y="23"/>
                      <a:pt x="16" y="23"/>
                      <a:pt x="16" y="23"/>
                    </a:cubicBezTo>
                    <a:cubicBezTo>
                      <a:pt x="17" y="23"/>
                      <a:pt x="17" y="23"/>
                      <a:pt x="17" y="23"/>
                    </a:cubicBezTo>
                    <a:cubicBezTo>
                      <a:pt x="17" y="23"/>
                      <a:pt x="17" y="24"/>
                      <a:pt x="16" y="24"/>
                    </a:cubicBezTo>
                    <a:cubicBezTo>
                      <a:pt x="16" y="24"/>
                      <a:pt x="16" y="24"/>
                      <a:pt x="16" y="24"/>
                    </a:cubicBezTo>
                    <a:moveTo>
                      <a:pt x="21" y="24"/>
                    </a:moveTo>
                    <a:cubicBezTo>
                      <a:pt x="21" y="24"/>
                      <a:pt x="21" y="23"/>
                      <a:pt x="21" y="23"/>
                    </a:cubicBezTo>
                    <a:cubicBezTo>
                      <a:pt x="21" y="23"/>
                      <a:pt x="21" y="23"/>
                      <a:pt x="21" y="23"/>
                    </a:cubicBezTo>
                    <a:cubicBezTo>
                      <a:pt x="21" y="24"/>
                      <a:pt x="21" y="24"/>
                      <a:pt x="21" y="24"/>
                    </a:cubicBezTo>
                    <a:cubicBezTo>
                      <a:pt x="21" y="24"/>
                      <a:pt x="21" y="24"/>
                      <a:pt x="21" y="24"/>
                    </a:cubicBezTo>
                    <a:moveTo>
                      <a:pt x="8" y="24"/>
                    </a:moveTo>
                    <a:cubicBezTo>
                      <a:pt x="7" y="24"/>
                      <a:pt x="7" y="24"/>
                      <a:pt x="7" y="24"/>
                    </a:cubicBezTo>
                    <a:cubicBezTo>
                      <a:pt x="8" y="23"/>
                      <a:pt x="8" y="23"/>
                      <a:pt x="8" y="22"/>
                    </a:cubicBezTo>
                    <a:cubicBezTo>
                      <a:pt x="9" y="23"/>
                      <a:pt x="9" y="23"/>
                      <a:pt x="9" y="23"/>
                    </a:cubicBezTo>
                    <a:cubicBezTo>
                      <a:pt x="8" y="24"/>
                      <a:pt x="8" y="24"/>
                      <a:pt x="8" y="24"/>
                    </a:cubicBezTo>
                    <a:moveTo>
                      <a:pt x="7" y="23"/>
                    </a:moveTo>
                    <a:cubicBezTo>
                      <a:pt x="7" y="23"/>
                      <a:pt x="7" y="23"/>
                      <a:pt x="7" y="23"/>
                    </a:cubicBezTo>
                    <a:cubicBezTo>
                      <a:pt x="7" y="23"/>
                      <a:pt x="7" y="22"/>
                      <a:pt x="8" y="22"/>
                    </a:cubicBezTo>
                    <a:cubicBezTo>
                      <a:pt x="8" y="22"/>
                      <a:pt x="8" y="22"/>
                      <a:pt x="8" y="22"/>
                    </a:cubicBezTo>
                    <a:cubicBezTo>
                      <a:pt x="8" y="23"/>
                      <a:pt x="7" y="23"/>
                      <a:pt x="7" y="23"/>
                    </a:cubicBezTo>
                    <a:moveTo>
                      <a:pt x="3" y="23"/>
                    </a:moveTo>
                    <a:cubicBezTo>
                      <a:pt x="3" y="23"/>
                      <a:pt x="3" y="23"/>
                      <a:pt x="3" y="23"/>
                    </a:cubicBezTo>
                    <a:cubicBezTo>
                      <a:pt x="4" y="22"/>
                      <a:pt x="4" y="22"/>
                      <a:pt x="4" y="22"/>
                    </a:cubicBezTo>
                    <a:cubicBezTo>
                      <a:pt x="3" y="22"/>
                      <a:pt x="3" y="22"/>
                      <a:pt x="3" y="22"/>
                    </a:cubicBezTo>
                    <a:cubicBezTo>
                      <a:pt x="3" y="23"/>
                      <a:pt x="3" y="23"/>
                      <a:pt x="3" y="23"/>
                    </a:cubicBezTo>
                    <a:moveTo>
                      <a:pt x="6" y="23"/>
                    </a:moveTo>
                    <a:cubicBezTo>
                      <a:pt x="6" y="23"/>
                      <a:pt x="6" y="23"/>
                      <a:pt x="6" y="23"/>
                    </a:cubicBezTo>
                    <a:cubicBezTo>
                      <a:pt x="7" y="22"/>
                      <a:pt x="7" y="22"/>
                      <a:pt x="7" y="22"/>
                    </a:cubicBezTo>
                    <a:cubicBezTo>
                      <a:pt x="7" y="22"/>
                      <a:pt x="7" y="22"/>
                      <a:pt x="7" y="22"/>
                    </a:cubicBezTo>
                    <a:cubicBezTo>
                      <a:pt x="7" y="22"/>
                      <a:pt x="7" y="22"/>
                      <a:pt x="6" y="23"/>
                    </a:cubicBezTo>
                    <a:moveTo>
                      <a:pt x="6" y="22"/>
                    </a:moveTo>
                    <a:cubicBezTo>
                      <a:pt x="6" y="22"/>
                      <a:pt x="6" y="22"/>
                      <a:pt x="6" y="22"/>
                    </a:cubicBezTo>
                    <a:cubicBezTo>
                      <a:pt x="7" y="21"/>
                      <a:pt x="7" y="21"/>
                      <a:pt x="7" y="21"/>
                    </a:cubicBezTo>
                    <a:cubicBezTo>
                      <a:pt x="7" y="21"/>
                      <a:pt x="7" y="21"/>
                      <a:pt x="7" y="21"/>
                    </a:cubicBezTo>
                    <a:cubicBezTo>
                      <a:pt x="6" y="22"/>
                      <a:pt x="6" y="22"/>
                      <a:pt x="6" y="22"/>
                    </a:cubicBezTo>
                    <a:moveTo>
                      <a:pt x="4" y="23"/>
                    </a:moveTo>
                    <a:cubicBezTo>
                      <a:pt x="4" y="23"/>
                      <a:pt x="4" y="23"/>
                      <a:pt x="4" y="23"/>
                    </a:cubicBezTo>
                    <a:cubicBezTo>
                      <a:pt x="4" y="22"/>
                      <a:pt x="4" y="22"/>
                      <a:pt x="4" y="22"/>
                    </a:cubicBezTo>
                    <a:cubicBezTo>
                      <a:pt x="5" y="21"/>
                      <a:pt x="5" y="21"/>
                      <a:pt x="5" y="21"/>
                    </a:cubicBezTo>
                    <a:cubicBezTo>
                      <a:pt x="5" y="22"/>
                      <a:pt x="5" y="22"/>
                      <a:pt x="5" y="22"/>
                    </a:cubicBezTo>
                    <a:cubicBezTo>
                      <a:pt x="4" y="23"/>
                      <a:pt x="4" y="23"/>
                      <a:pt x="4" y="23"/>
                    </a:cubicBezTo>
                    <a:moveTo>
                      <a:pt x="3" y="22"/>
                    </a:moveTo>
                    <a:cubicBezTo>
                      <a:pt x="3" y="22"/>
                      <a:pt x="3" y="22"/>
                      <a:pt x="3" y="22"/>
                    </a:cubicBezTo>
                    <a:cubicBezTo>
                      <a:pt x="3" y="21"/>
                      <a:pt x="3" y="21"/>
                      <a:pt x="3" y="21"/>
                    </a:cubicBezTo>
                    <a:cubicBezTo>
                      <a:pt x="4" y="21"/>
                      <a:pt x="4" y="21"/>
                      <a:pt x="4" y="21"/>
                    </a:cubicBezTo>
                    <a:cubicBezTo>
                      <a:pt x="3" y="22"/>
                      <a:pt x="3" y="22"/>
                      <a:pt x="3" y="22"/>
                    </a:cubicBezTo>
                    <a:moveTo>
                      <a:pt x="6" y="21"/>
                    </a:moveTo>
                    <a:cubicBezTo>
                      <a:pt x="6" y="21"/>
                      <a:pt x="6" y="21"/>
                      <a:pt x="6" y="21"/>
                    </a:cubicBezTo>
                    <a:cubicBezTo>
                      <a:pt x="6" y="21"/>
                      <a:pt x="6" y="21"/>
                      <a:pt x="6" y="21"/>
                    </a:cubicBezTo>
                    <a:cubicBezTo>
                      <a:pt x="6" y="21"/>
                      <a:pt x="6" y="21"/>
                      <a:pt x="6" y="21"/>
                    </a:cubicBezTo>
                    <a:moveTo>
                      <a:pt x="2" y="22"/>
                    </a:moveTo>
                    <a:cubicBezTo>
                      <a:pt x="2" y="21"/>
                      <a:pt x="2" y="21"/>
                      <a:pt x="2" y="21"/>
                    </a:cubicBezTo>
                    <a:cubicBezTo>
                      <a:pt x="3" y="21"/>
                      <a:pt x="3" y="21"/>
                      <a:pt x="3" y="21"/>
                    </a:cubicBezTo>
                    <a:cubicBezTo>
                      <a:pt x="3" y="21"/>
                      <a:pt x="3" y="21"/>
                      <a:pt x="3" y="21"/>
                    </a:cubicBezTo>
                    <a:cubicBezTo>
                      <a:pt x="2" y="22"/>
                      <a:pt x="2" y="22"/>
                      <a:pt x="2" y="22"/>
                    </a:cubicBezTo>
                    <a:moveTo>
                      <a:pt x="2" y="21"/>
                    </a:moveTo>
                    <a:cubicBezTo>
                      <a:pt x="2" y="21"/>
                      <a:pt x="2" y="21"/>
                      <a:pt x="2" y="21"/>
                    </a:cubicBezTo>
                    <a:cubicBezTo>
                      <a:pt x="3" y="20"/>
                      <a:pt x="3" y="20"/>
                      <a:pt x="3" y="20"/>
                    </a:cubicBezTo>
                    <a:cubicBezTo>
                      <a:pt x="3" y="20"/>
                      <a:pt x="3" y="20"/>
                      <a:pt x="3" y="20"/>
                    </a:cubicBezTo>
                    <a:cubicBezTo>
                      <a:pt x="2" y="21"/>
                      <a:pt x="2" y="21"/>
                      <a:pt x="2" y="21"/>
                    </a:cubicBezTo>
                    <a:moveTo>
                      <a:pt x="2" y="20"/>
                    </a:moveTo>
                    <a:cubicBezTo>
                      <a:pt x="2" y="20"/>
                      <a:pt x="2" y="20"/>
                      <a:pt x="2" y="20"/>
                    </a:cubicBezTo>
                    <a:cubicBezTo>
                      <a:pt x="2" y="20"/>
                      <a:pt x="2" y="20"/>
                      <a:pt x="2" y="19"/>
                    </a:cubicBezTo>
                    <a:cubicBezTo>
                      <a:pt x="2" y="20"/>
                      <a:pt x="2" y="20"/>
                      <a:pt x="2" y="20"/>
                    </a:cubicBezTo>
                    <a:cubicBezTo>
                      <a:pt x="2" y="20"/>
                      <a:pt x="2" y="20"/>
                      <a:pt x="2" y="20"/>
                    </a:cubicBezTo>
                    <a:moveTo>
                      <a:pt x="21" y="20"/>
                    </a:moveTo>
                    <a:cubicBezTo>
                      <a:pt x="21" y="20"/>
                      <a:pt x="21" y="20"/>
                      <a:pt x="21" y="20"/>
                    </a:cubicBezTo>
                    <a:cubicBezTo>
                      <a:pt x="22" y="19"/>
                      <a:pt x="22" y="19"/>
                      <a:pt x="22" y="19"/>
                    </a:cubicBezTo>
                    <a:cubicBezTo>
                      <a:pt x="22" y="19"/>
                      <a:pt x="22" y="19"/>
                      <a:pt x="22" y="19"/>
                    </a:cubicBezTo>
                    <a:cubicBezTo>
                      <a:pt x="22" y="19"/>
                      <a:pt x="22" y="19"/>
                      <a:pt x="22" y="19"/>
                    </a:cubicBezTo>
                    <a:cubicBezTo>
                      <a:pt x="22" y="19"/>
                      <a:pt x="22" y="19"/>
                      <a:pt x="22" y="19"/>
                    </a:cubicBezTo>
                    <a:cubicBezTo>
                      <a:pt x="21" y="20"/>
                      <a:pt x="21" y="20"/>
                      <a:pt x="21" y="20"/>
                    </a:cubicBezTo>
                    <a:moveTo>
                      <a:pt x="24" y="19"/>
                    </a:moveTo>
                    <a:cubicBezTo>
                      <a:pt x="24" y="18"/>
                      <a:pt x="24" y="18"/>
                      <a:pt x="24" y="18"/>
                    </a:cubicBezTo>
                    <a:cubicBezTo>
                      <a:pt x="24" y="18"/>
                      <a:pt x="24" y="18"/>
                      <a:pt x="24" y="17"/>
                    </a:cubicBezTo>
                    <a:cubicBezTo>
                      <a:pt x="24" y="17"/>
                      <a:pt x="24" y="17"/>
                      <a:pt x="24" y="17"/>
                    </a:cubicBezTo>
                    <a:cubicBezTo>
                      <a:pt x="24" y="18"/>
                      <a:pt x="24" y="18"/>
                      <a:pt x="24" y="19"/>
                    </a:cubicBezTo>
                    <a:moveTo>
                      <a:pt x="23" y="18"/>
                    </a:moveTo>
                    <a:cubicBezTo>
                      <a:pt x="23" y="18"/>
                      <a:pt x="23" y="18"/>
                      <a:pt x="23" y="18"/>
                    </a:cubicBezTo>
                    <a:cubicBezTo>
                      <a:pt x="24" y="17"/>
                      <a:pt x="24" y="17"/>
                      <a:pt x="24" y="17"/>
                    </a:cubicBezTo>
                    <a:cubicBezTo>
                      <a:pt x="24" y="17"/>
                      <a:pt x="24" y="17"/>
                      <a:pt x="24" y="17"/>
                    </a:cubicBezTo>
                    <a:cubicBezTo>
                      <a:pt x="24" y="17"/>
                      <a:pt x="23" y="18"/>
                      <a:pt x="23" y="18"/>
                    </a:cubicBezTo>
                    <a:cubicBezTo>
                      <a:pt x="23" y="18"/>
                      <a:pt x="23" y="18"/>
                      <a:pt x="23" y="18"/>
                    </a:cubicBezTo>
                    <a:moveTo>
                      <a:pt x="3" y="17"/>
                    </a:moveTo>
                    <a:cubicBezTo>
                      <a:pt x="3" y="17"/>
                      <a:pt x="3" y="17"/>
                      <a:pt x="3" y="17"/>
                    </a:cubicBezTo>
                    <a:cubicBezTo>
                      <a:pt x="3" y="17"/>
                      <a:pt x="3" y="17"/>
                      <a:pt x="3" y="17"/>
                    </a:cubicBezTo>
                    <a:cubicBezTo>
                      <a:pt x="3" y="17"/>
                      <a:pt x="3" y="17"/>
                      <a:pt x="3" y="17"/>
                    </a:cubicBezTo>
                    <a:moveTo>
                      <a:pt x="3" y="17"/>
                    </a:moveTo>
                    <a:cubicBezTo>
                      <a:pt x="3" y="16"/>
                      <a:pt x="3" y="16"/>
                      <a:pt x="3" y="16"/>
                    </a:cubicBezTo>
                    <a:cubicBezTo>
                      <a:pt x="3" y="16"/>
                      <a:pt x="3" y="16"/>
                      <a:pt x="3" y="16"/>
                    </a:cubicBezTo>
                    <a:cubicBezTo>
                      <a:pt x="3" y="16"/>
                      <a:pt x="3" y="16"/>
                      <a:pt x="3" y="16"/>
                    </a:cubicBezTo>
                    <a:cubicBezTo>
                      <a:pt x="3" y="17"/>
                      <a:pt x="3" y="17"/>
                      <a:pt x="3" y="17"/>
                    </a:cubicBezTo>
                    <a:moveTo>
                      <a:pt x="2" y="15"/>
                    </a:moveTo>
                    <a:cubicBezTo>
                      <a:pt x="2" y="15"/>
                      <a:pt x="2" y="15"/>
                      <a:pt x="2" y="15"/>
                    </a:cubicBezTo>
                    <a:cubicBezTo>
                      <a:pt x="3" y="15"/>
                      <a:pt x="3" y="15"/>
                      <a:pt x="3" y="15"/>
                    </a:cubicBezTo>
                    <a:cubicBezTo>
                      <a:pt x="3" y="15"/>
                      <a:pt x="3" y="15"/>
                      <a:pt x="3" y="15"/>
                    </a:cubicBezTo>
                    <a:cubicBezTo>
                      <a:pt x="2" y="15"/>
                      <a:pt x="2" y="15"/>
                      <a:pt x="2" y="15"/>
                    </a:cubicBezTo>
                    <a:moveTo>
                      <a:pt x="2" y="15"/>
                    </a:moveTo>
                    <a:cubicBezTo>
                      <a:pt x="1" y="15"/>
                      <a:pt x="1" y="15"/>
                      <a:pt x="1" y="15"/>
                    </a:cubicBezTo>
                    <a:cubicBezTo>
                      <a:pt x="2" y="14"/>
                      <a:pt x="2" y="14"/>
                      <a:pt x="2" y="14"/>
                    </a:cubicBezTo>
                    <a:cubicBezTo>
                      <a:pt x="2" y="14"/>
                      <a:pt x="2" y="14"/>
                      <a:pt x="2" y="14"/>
                    </a:cubicBezTo>
                    <a:cubicBezTo>
                      <a:pt x="2" y="15"/>
                      <a:pt x="2" y="15"/>
                      <a:pt x="2" y="15"/>
                    </a:cubicBezTo>
                    <a:moveTo>
                      <a:pt x="1" y="15"/>
                    </a:moveTo>
                    <a:cubicBezTo>
                      <a:pt x="0" y="15"/>
                      <a:pt x="0" y="15"/>
                      <a:pt x="0" y="15"/>
                    </a:cubicBezTo>
                    <a:cubicBezTo>
                      <a:pt x="0" y="14"/>
                      <a:pt x="0" y="14"/>
                      <a:pt x="0" y="14"/>
                    </a:cubicBezTo>
                    <a:cubicBezTo>
                      <a:pt x="1" y="13"/>
                      <a:pt x="1" y="13"/>
                      <a:pt x="1" y="13"/>
                    </a:cubicBezTo>
                    <a:cubicBezTo>
                      <a:pt x="2" y="13"/>
                      <a:pt x="2" y="13"/>
                      <a:pt x="2" y="13"/>
                    </a:cubicBezTo>
                    <a:cubicBezTo>
                      <a:pt x="1" y="14"/>
                      <a:pt x="1" y="14"/>
                      <a:pt x="1" y="15"/>
                    </a:cubicBezTo>
                    <a:moveTo>
                      <a:pt x="0" y="14"/>
                    </a:moveTo>
                    <a:cubicBezTo>
                      <a:pt x="1" y="13"/>
                      <a:pt x="1" y="13"/>
                      <a:pt x="1" y="13"/>
                    </a:cubicBezTo>
                    <a:cubicBezTo>
                      <a:pt x="1" y="13"/>
                      <a:pt x="1" y="13"/>
                      <a:pt x="1" y="13"/>
                    </a:cubicBezTo>
                    <a:cubicBezTo>
                      <a:pt x="0" y="14"/>
                      <a:pt x="0" y="14"/>
                      <a:pt x="0" y="14"/>
                    </a:cubicBezTo>
                    <a:moveTo>
                      <a:pt x="23" y="9"/>
                    </a:moveTo>
                    <a:cubicBezTo>
                      <a:pt x="23" y="9"/>
                      <a:pt x="23" y="9"/>
                      <a:pt x="23" y="9"/>
                    </a:cubicBezTo>
                    <a:cubicBezTo>
                      <a:pt x="24" y="8"/>
                      <a:pt x="24" y="8"/>
                      <a:pt x="24" y="8"/>
                    </a:cubicBezTo>
                    <a:cubicBezTo>
                      <a:pt x="24" y="9"/>
                      <a:pt x="24" y="9"/>
                      <a:pt x="24" y="9"/>
                    </a:cubicBezTo>
                    <a:cubicBezTo>
                      <a:pt x="23" y="9"/>
                      <a:pt x="23" y="9"/>
                      <a:pt x="23" y="9"/>
                    </a:cubicBezTo>
                    <a:moveTo>
                      <a:pt x="4" y="6"/>
                    </a:moveTo>
                    <a:cubicBezTo>
                      <a:pt x="4" y="6"/>
                      <a:pt x="4" y="6"/>
                      <a:pt x="4" y="6"/>
                    </a:cubicBezTo>
                    <a:cubicBezTo>
                      <a:pt x="5" y="6"/>
                      <a:pt x="5" y="6"/>
                      <a:pt x="5" y="6"/>
                    </a:cubicBezTo>
                    <a:cubicBezTo>
                      <a:pt x="4" y="6"/>
                      <a:pt x="4" y="6"/>
                      <a:pt x="4" y="6"/>
                    </a:cubicBezTo>
                    <a:moveTo>
                      <a:pt x="4" y="6"/>
                    </a:moveTo>
                    <a:cubicBezTo>
                      <a:pt x="4" y="5"/>
                      <a:pt x="4" y="5"/>
                      <a:pt x="4" y="5"/>
                    </a:cubicBezTo>
                    <a:cubicBezTo>
                      <a:pt x="5" y="5"/>
                      <a:pt x="5" y="5"/>
                      <a:pt x="5" y="5"/>
                    </a:cubicBezTo>
                    <a:cubicBezTo>
                      <a:pt x="5" y="5"/>
                      <a:pt x="5" y="5"/>
                      <a:pt x="5" y="5"/>
                    </a:cubicBezTo>
                    <a:cubicBezTo>
                      <a:pt x="4" y="6"/>
                      <a:pt x="4" y="6"/>
                      <a:pt x="4" y="6"/>
                    </a:cubicBezTo>
                    <a:moveTo>
                      <a:pt x="9" y="3"/>
                    </a:moveTo>
                    <a:cubicBezTo>
                      <a:pt x="10" y="3"/>
                      <a:pt x="12" y="3"/>
                      <a:pt x="13" y="3"/>
                    </a:cubicBezTo>
                    <a:cubicBezTo>
                      <a:pt x="13" y="2"/>
                      <a:pt x="13" y="2"/>
                      <a:pt x="13" y="2"/>
                    </a:cubicBezTo>
                    <a:cubicBezTo>
                      <a:pt x="14" y="1"/>
                      <a:pt x="14" y="1"/>
                      <a:pt x="14" y="1"/>
                    </a:cubicBezTo>
                    <a:cubicBezTo>
                      <a:pt x="15" y="1"/>
                      <a:pt x="16" y="1"/>
                      <a:pt x="17" y="1"/>
                    </a:cubicBezTo>
                    <a:cubicBezTo>
                      <a:pt x="16" y="3"/>
                      <a:pt x="16" y="3"/>
                      <a:pt x="16" y="3"/>
                    </a:cubicBezTo>
                    <a:cubicBezTo>
                      <a:pt x="17" y="3"/>
                      <a:pt x="17" y="3"/>
                      <a:pt x="17" y="3"/>
                    </a:cubicBezTo>
                    <a:cubicBezTo>
                      <a:pt x="18" y="4"/>
                      <a:pt x="19" y="4"/>
                      <a:pt x="20" y="5"/>
                    </a:cubicBezTo>
                    <a:cubicBezTo>
                      <a:pt x="20" y="5"/>
                      <a:pt x="20" y="5"/>
                      <a:pt x="20" y="5"/>
                    </a:cubicBezTo>
                    <a:cubicBezTo>
                      <a:pt x="22" y="4"/>
                      <a:pt x="22" y="4"/>
                      <a:pt x="22" y="4"/>
                    </a:cubicBezTo>
                    <a:cubicBezTo>
                      <a:pt x="22" y="5"/>
                      <a:pt x="23" y="6"/>
                      <a:pt x="24" y="6"/>
                    </a:cubicBezTo>
                    <a:cubicBezTo>
                      <a:pt x="24" y="7"/>
                      <a:pt x="24" y="7"/>
                      <a:pt x="24" y="7"/>
                    </a:cubicBezTo>
                    <a:cubicBezTo>
                      <a:pt x="22" y="8"/>
                      <a:pt x="22" y="8"/>
                      <a:pt x="22" y="8"/>
                    </a:cubicBezTo>
                    <a:cubicBezTo>
                      <a:pt x="22" y="9"/>
                      <a:pt x="22" y="9"/>
                      <a:pt x="22" y="9"/>
                    </a:cubicBezTo>
                    <a:cubicBezTo>
                      <a:pt x="23" y="10"/>
                      <a:pt x="23" y="11"/>
                      <a:pt x="23" y="12"/>
                    </a:cubicBezTo>
                    <a:cubicBezTo>
                      <a:pt x="24" y="13"/>
                      <a:pt x="24" y="13"/>
                      <a:pt x="24" y="13"/>
                    </a:cubicBezTo>
                    <a:cubicBezTo>
                      <a:pt x="25" y="13"/>
                      <a:pt x="25" y="13"/>
                      <a:pt x="25" y="13"/>
                    </a:cubicBezTo>
                    <a:cubicBezTo>
                      <a:pt x="25" y="14"/>
                      <a:pt x="25" y="15"/>
                      <a:pt x="25" y="16"/>
                    </a:cubicBezTo>
                    <a:cubicBezTo>
                      <a:pt x="24" y="16"/>
                      <a:pt x="24" y="16"/>
                      <a:pt x="24" y="16"/>
                    </a:cubicBezTo>
                    <a:cubicBezTo>
                      <a:pt x="23" y="16"/>
                      <a:pt x="22" y="17"/>
                      <a:pt x="22" y="18"/>
                    </a:cubicBezTo>
                    <a:cubicBezTo>
                      <a:pt x="21" y="18"/>
                      <a:pt x="21" y="19"/>
                      <a:pt x="20" y="20"/>
                    </a:cubicBezTo>
                    <a:cubicBezTo>
                      <a:pt x="20" y="20"/>
                      <a:pt x="20" y="20"/>
                      <a:pt x="20" y="20"/>
                    </a:cubicBezTo>
                    <a:cubicBezTo>
                      <a:pt x="21" y="22"/>
                      <a:pt x="21" y="22"/>
                      <a:pt x="21" y="22"/>
                    </a:cubicBezTo>
                    <a:cubicBezTo>
                      <a:pt x="21" y="22"/>
                      <a:pt x="20" y="23"/>
                      <a:pt x="19" y="23"/>
                    </a:cubicBezTo>
                    <a:cubicBezTo>
                      <a:pt x="18" y="22"/>
                      <a:pt x="18" y="22"/>
                      <a:pt x="18" y="22"/>
                    </a:cubicBezTo>
                    <a:cubicBezTo>
                      <a:pt x="17" y="22"/>
                      <a:pt x="17" y="22"/>
                      <a:pt x="17" y="22"/>
                    </a:cubicBezTo>
                    <a:cubicBezTo>
                      <a:pt x="16" y="22"/>
                      <a:pt x="15" y="23"/>
                      <a:pt x="13" y="23"/>
                    </a:cubicBezTo>
                    <a:cubicBezTo>
                      <a:pt x="13" y="23"/>
                      <a:pt x="13" y="23"/>
                      <a:pt x="13" y="23"/>
                    </a:cubicBezTo>
                    <a:cubicBezTo>
                      <a:pt x="13" y="25"/>
                      <a:pt x="13" y="25"/>
                      <a:pt x="13" y="25"/>
                    </a:cubicBezTo>
                    <a:cubicBezTo>
                      <a:pt x="12" y="25"/>
                      <a:pt x="11" y="25"/>
                      <a:pt x="9" y="24"/>
                    </a:cubicBezTo>
                    <a:cubicBezTo>
                      <a:pt x="10" y="23"/>
                      <a:pt x="10" y="23"/>
                      <a:pt x="10" y="23"/>
                    </a:cubicBezTo>
                    <a:cubicBezTo>
                      <a:pt x="10" y="22"/>
                      <a:pt x="10" y="22"/>
                      <a:pt x="10" y="22"/>
                    </a:cubicBezTo>
                    <a:cubicBezTo>
                      <a:pt x="8" y="22"/>
                      <a:pt x="7" y="21"/>
                      <a:pt x="6" y="20"/>
                    </a:cubicBezTo>
                    <a:cubicBezTo>
                      <a:pt x="6" y="20"/>
                      <a:pt x="6" y="20"/>
                      <a:pt x="6" y="20"/>
                    </a:cubicBezTo>
                    <a:cubicBezTo>
                      <a:pt x="4" y="21"/>
                      <a:pt x="4" y="21"/>
                      <a:pt x="4" y="21"/>
                    </a:cubicBezTo>
                    <a:cubicBezTo>
                      <a:pt x="3" y="20"/>
                      <a:pt x="3" y="19"/>
                      <a:pt x="2" y="18"/>
                    </a:cubicBezTo>
                    <a:cubicBezTo>
                      <a:pt x="4" y="17"/>
                      <a:pt x="4" y="17"/>
                      <a:pt x="4" y="17"/>
                    </a:cubicBezTo>
                    <a:cubicBezTo>
                      <a:pt x="4" y="17"/>
                      <a:pt x="4" y="17"/>
                      <a:pt x="4" y="17"/>
                    </a:cubicBezTo>
                    <a:cubicBezTo>
                      <a:pt x="3" y="16"/>
                      <a:pt x="3" y="14"/>
                      <a:pt x="3" y="13"/>
                    </a:cubicBezTo>
                    <a:cubicBezTo>
                      <a:pt x="3" y="13"/>
                      <a:pt x="3" y="13"/>
                      <a:pt x="3" y="13"/>
                    </a:cubicBezTo>
                    <a:cubicBezTo>
                      <a:pt x="1" y="12"/>
                      <a:pt x="1" y="12"/>
                      <a:pt x="1" y="12"/>
                    </a:cubicBezTo>
                    <a:cubicBezTo>
                      <a:pt x="1" y="11"/>
                      <a:pt x="1" y="10"/>
                      <a:pt x="2" y="9"/>
                    </a:cubicBezTo>
                    <a:cubicBezTo>
                      <a:pt x="3" y="9"/>
                      <a:pt x="3" y="9"/>
                      <a:pt x="3" y="9"/>
                    </a:cubicBezTo>
                    <a:cubicBezTo>
                      <a:pt x="4" y="9"/>
                      <a:pt x="4" y="9"/>
                      <a:pt x="4" y="9"/>
                    </a:cubicBezTo>
                    <a:cubicBezTo>
                      <a:pt x="4" y="8"/>
                      <a:pt x="5" y="7"/>
                      <a:pt x="6" y="6"/>
                    </a:cubicBezTo>
                    <a:cubicBezTo>
                      <a:pt x="6" y="5"/>
                      <a:pt x="6" y="5"/>
                      <a:pt x="6" y="5"/>
                    </a:cubicBezTo>
                    <a:cubicBezTo>
                      <a:pt x="5" y="4"/>
                      <a:pt x="5" y="4"/>
                      <a:pt x="5" y="4"/>
                    </a:cubicBezTo>
                    <a:cubicBezTo>
                      <a:pt x="6" y="3"/>
                      <a:pt x="7" y="2"/>
                      <a:pt x="8" y="2"/>
                    </a:cubicBezTo>
                    <a:cubicBezTo>
                      <a:pt x="9" y="3"/>
                      <a:pt x="9" y="3"/>
                      <a:pt x="9" y="3"/>
                    </a:cubicBezTo>
                    <a:cubicBezTo>
                      <a:pt x="9" y="3"/>
                      <a:pt x="9" y="3"/>
                      <a:pt x="9" y="3"/>
                    </a:cubicBezTo>
                    <a:moveTo>
                      <a:pt x="13" y="0"/>
                    </a:moveTo>
                    <a:cubicBezTo>
                      <a:pt x="13" y="0"/>
                      <a:pt x="13" y="0"/>
                      <a:pt x="13" y="0"/>
                    </a:cubicBezTo>
                    <a:cubicBezTo>
                      <a:pt x="12" y="2"/>
                      <a:pt x="12" y="2"/>
                      <a:pt x="12" y="2"/>
                    </a:cubicBezTo>
                    <a:cubicBezTo>
                      <a:pt x="11" y="2"/>
                      <a:pt x="10" y="2"/>
                      <a:pt x="9" y="3"/>
                    </a:cubicBezTo>
                    <a:cubicBezTo>
                      <a:pt x="8" y="1"/>
                      <a:pt x="8" y="1"/>
                      <a:pt x="8" y="1"/>
                    </a:cubicBezTo>
                    <a:cubicBezTo>
                      <a:pt x="8" y="1"/>
                      <a:pt x="8" y="1"/>
                      <a:pt x="8" y="1"/>
                    </a:cubicBezTo>
                    <a:cubicBezTo>
                      <a:pt x="6" y="2"/>
                      <a:pt x="5" y="2"/>
                      <a:pt x="4" y="3"/>
                    </a:cubicBezTo>
                    <a:cubicBezTo>
                      <a:pt x="4" y="4"/>
                      <a:pt x="4" y="4"/>
                      <a:pt x="4" y="4"/>
                    </a:cubicBezTo>
                    <a:cubicBezTo>
                      <a:pt x="4" y="4"/>
                      <a:pt x="4" y="4"/>
                      <a:pt x="4" y="4"/>
                    </a:cubicBezTo>
                    <a:cubicBezTo>
                      <a:pt x="4" y="4"/>
                      <a:pt x="4" y="4"/>
                      <a:pt x="4" y="4"/>
                    </a:cubicBezTo>
                    <a:cubicBezTo>
                      <a:pt x="4" y="5"/>
                      <a:pt x="4" y="5"/>
                      <a:pt x="3" y="6"/>
                    </a:cubicBezTo>
                    <a:cubicBezTo>
                      <a:pt x="3" y="6"/>
                      <a:pt x="3" y="6"/>
                      <a:pt x="3" y="6"/>
                    </a:cubicBezTo>
                    <a:cubicBezTo>
                      <a:pt x="4" y="7"/>
                      <a:pt x="4" y="7"/>
                      <a:pt x="4" y="7"/>
                    </a:cubicBezTo>
                    <a:cubicBezTo>
                      <a:pt x="4" y="7"/>
                      <a:pt x="3" y="8"/>
                      <a:pt x="3" y="8"/>
                    </a:cubicBezTo>
                    <a:cubicBezTo>
                      <a:pt x="1" y="8"/>
                      <a:pt x="1" y="8"/>
                      <a:pt x="1" y="8"/>
                    </a:cubicBezTo>
                    <a:cubicBezTo>
                      <a:pt x="1" y="8"/>
                      <a:pt x="1" y="8"/>
                      <a:pt x="1" y="8"/>
                    </a:cubicBezTo>
                    <a:cubicBezTo>
                      <a:pt x="1" y="9"/>
                      <a:pt x="1" y="9"/>
                      <a:pt x="1" y="9"/>
                    </a:cubicBezTo>
                    <a:cubicBezTo>
                      <a:pt x="1" y="9"/>
                      <a:pt x="1" y="9"/>
                      <a:pt x="1" y="9"/>
                    </a:cubicBezTo>
                    <a:cubicBezTo>
                      <a:pt x="0" y="10"/>
                      <a:pt x="0" y="13"/>
                      <a:pt x="0" y="15"/>
                    </a:cubicBezTo>
                    <a:cubicBezTo>
                      <a:pt x="0" y="15"/>
                      <a:pt x="0" y="15"/>
                      <a:pt x="0" y="15"/>
                    </a:cubicBezTo>
                    <a:cubicBezTo>
                      <a:pt x="0" y="15"/>
                      <a:pt x="0" y="15"/>
                      <a:pt x="0" y="15"/>
                    </a:cubicBezTo>
                    <a:cubicBezTo>
                      <a:pt x="0" y="15"/>
                      <a:pt x="0" y="15"/>
                      <a:pt x="0" y="15"/>
                    </a:cubicBezTo>
                    <a:cubicBezTo>
                      <a:pt x="0" y="15"/>
                      <a:pt x="0" y="15"/>
                      <a:pt x="0" y="15"/>
                    </a:cubicBezTo>
                    <a:cubicBezTo>
                      <a:pt x="2" y="16"/>
                      <a:pt x="2" y="16"/>
                      <a:pt x="2" y="16"/>
                    </a:cubicBezTo>
                    <a:cubicBezTo>
                      <a:pt x="2" y="16"/>
                      <a:pt x="2" y="17"/>
                      <a:pt x="2" y="18"/>
                    </a:cubicBezTo>
                    <a:cubicBezTo>
                      <a:pt x="2" y="18"/>
                      <a:pt x="2" y="18"/>
                      <a:pt x="2" y="18"/>
                    </a:cubicBezTo>
                    <a:cubicBezTo>
                      <a:pt x="1" y="18"/>
                      <a:pt x="1" y="18"/>
                      <a:pt x="1" y="18"/>
                    </a:cubicBezTo>
                    <a:cubicBezTo>
                      <a:pt x="1" y="19"/>
                      <a:pt x="1" y="20"/>
                      <a:pt x="1" y="20"/>
                    </a:cubicBezTo>
                    <a:cubicBezTo>
                      <a:pt x="1" y="21"/>
                      <a:pt x="1" y="21"/>
                      <a:pt x="1" y="21"/>
                    </a:cubicBezTo>
                    <a:cubicBezTo>
                      <a:pt x="1" y="21"/>
                      <a:pt x="1" y="21"/>
                      <a:pt x="1" y="21"/>
                    </a:cubicBezTo>
                    <a:cubicBezTo>
                      <a:pt x="2" y="22"/>
                      <a:pt x="2" y="23"/>
                      <a:pt x="3" y="24"/>
                    </a:cubicBezTo>
                    <a:cubicBezTo>
                      <a:pt x="3" y="24"/>
                      <a:pt x="3" y="24"/>
                      <a:pt x="3" y="24"/>
                    </a:cubicBezTo>
                    <a:cubicBezTo>
                      <a:pt x="3" y="24"/>
                      <a:pt x="3" y="24"/>
                      <a:pt x="3" y="24"/>
                    </a:cubicBezTo>
                    <a:cubicBezTo>
                      <a:pt x="3" y="24"/>
                      <a:pt x="3" y="24"/>
                      <a:pt x="3" y="24"/>
                    </a:cubicBezTo>
                    <a:cubicBezTo>
                      <a:pt x="3" y="24"/>
                      <a:pt x="3" y="24"/>
                      <a:pt x="3" y="24"/>
                    </a:cubicBezTo>
                    <a:cubicBezTo>
                      <a:pt x="4" y="24"/>
                      <a:pt x="4" y="24"/>
                      <a:pt x="4" y="24"/>
                    </a:cubicBezTo>
                    <a:cubicBezTo>
                      <a:pt x="4" y="24"/>
                      <a:pt x="4" y="24"/>
                      <a:pt x="4" y="24"/>
                    </a:cubicBezTo>
                    <a:cubicBezTo>
                      <a:pt x="5" y="23"/>
                      <a:pt x="5" y="23"/>
                      <a:pt x="5" y="23"/>
                    </a:cubicBezTo>
                    <a:cubicBezTo>
                      <a:pt x="6" y="24"/>
                      <a:pt x="7" y="24"/>
                      <a:pt x="8" y="25"/>
                    </a:cubicBezTo>
                    <a:cubicBezTo>
                      <a:pt x="8" y="25"/>
                      <a:pt x="8" y="25"/>
                      <a:pt x="8" y="25"/>
                    </a:cubicBezTo>
                    <a:cubicBezTo>
                      <a:pt x="8" y="26"/>
                      <a:pt x="8" y="26"/>
                      <a:pt x="8" y="27"/>
                    </a:cubicBezTo>
                    <a:cubicBezTo>
                      <a:pt x="8" y="27"/>
                      <a:pt x="8" y="27"/>
                      <a:pt x="8" y="27"/>
                    </a:cubicBezTo>
                    <a:cubicBezTo>
                      <a:pt x="10" y="28"/>
                      <a:pt x="11" y="28"/>
                      <a:pt x="12" y="28"/>
                    </a:cubicBezTo>
                    <a:cubicBezTo>
                      <a:pt x="13" y="28"/>
                      <a:pt x="13" y="28"/>
                      <a:pt x="13" y="28"/>
                    </a:cubicBezTo>
                    <a:cubicBezTo>
                      <a:pt x="13" y="27"/>
                      <a:pt x="13" y="27"/>
                      <a:pt x="13" y="27"/>
                    </a:cubicBezTo>
                    <a:cubicBezTo>
                      <a:pt x="13" y="26"/>
                      <a:pt x="13" y="26"/>
                      <a:pt x="13" y="26"/>
                    </a:cubicBezTo>
                    <a:cubicBezTo>
                      <a:pt x="15" y="26"/>
                      <a:pt x="16" y="25"/>
                      <a:pt x="17" y="25"/>
                    </a:cubicBezTo>
                    <a:cubicBezTo>
                      <a:pt x="18" y="26"/>
                      <a:pt x="18" y="26"/>
                      <a:pt x="18" y="26"/>
                    </a:cubicBezTo>
                    <a:cubicBezTo>
                      <a:pt x="18" y="27"/>
                      <a:pt x="18" y="27"/>
                      <a:pt x="18" y="27"/>
                    </a:cubicBezTo>
                    <a:cubicBezTo>
                      <a:pt x="19" y="26"/>
                      <a:pt x="21" y="25"/>
                      <a:pt x="22" y="24"/>
                    </a:cubicBezTo>
                    <a:cubicBezTo>
                      <a:pt x="22" y="24"/>
                      <a:pt x="22" y="24"/>
                      <a:pt x="22" y="24"/>
                    </a:cubicBezTo>
                    <a:cubicBezTo>
                      <a:pt x="22" y="23"/>
                      <a:pt x="22" y="23"/>
                      <a:pt x="22" y="22"/>
                    </a:cubicBezTo>
                    <a:cubicBezTo>
                      <a:pt x="22" y="22"/>
                      <a:pt x="22" y="22"/>
                      <a:pt x="22" y="22"/>
                    </a:cubicBezTo>
                    <a:cubicBezTo>
                      <a:pt x="22" y="21"/>
                      <a:pt x="22" y="21"/>
                      <a:pt x="22" y="21"/>
                    </a:cubicBezTo>
                    <a:cubicBezTo>
                      <a:pt x="22" y="21"/>
                      <a:pt x="22" y="21"/>
                      <a:pt x="22" y="21"/>
                    </a:cubicBezTo>
                    <a:cubicBezTo>
                      <a:pt x="22" y="21"/>
                      <a:pt x="22" y="21"/>
                      <a:pt x="22" y="21"/>
                    </a:cubicBezTo>
                    <a:cubicBezTo>
                      <a:pt x="22" y="20"/>
                      <a:pt x="22" y="20"/>
                      <a:pt x="22" y="20"/>
                    </a:cubicBezTo>
                    <a:cubicBezTo>
                      <a:pt x="23" y="19"/>
                      <a:pt x="23" y="19"/>
                      <a:pt x="23" y="19"/>
                    </a:cubicBezTo>
                    <a:cubicBezTo>
                      <a:pt x="23" y="19"/>
                      <a:pt x="24" y="19"/>
                      <a:pt x="24" y="19"/>
                    </a:cubicBezTo>
                    <a:cubicBezTo>
                      <a:pt x="25" y="19"/>
                      <a:pt x="25" y="19"/>
                      <a:pt x="25" y="19"/>
                    </a:cubicBezTo>
                    <a:cubicBezTo>
                      <a:pt x="25" y="18"/>
                      <a:pt x="25" y="18"/>
                      <a:pt x="25" y="17"/>
                    </a:cubicBezTo>
                    <a:cubicBezTo>
                      <a:pt x="25" y="17"/>
                      <a:pt x="25" y="17"/>
                      <a:pt x="25" y="17"/>
                    </a:cubicBezTo>
                    <a:cubicBezTo>
                      <a:pt x="26" y="15"/>
                      <a:pt x="26" y="14"/>
                      <a:pt x="26" y="13"/>
                    </a:cubicBezTo>
                    <a:cubicBezTo>
                      <a:pt x="26" y="12"/>
                      <a:pt x="26" y="12"/>
                      <a:pt x="26" y="12"/>
                    </a:cubicBezTo>
                    <a:cubicBezTo>
                      <a:pt x="24" y="12"/>
                      <a:pt x="24" y="12"/>
                      <a:pt x="24" y="12"/>
                    </a:cubicBezTo>
                    <a:cubicBezTo>
                      <a:pt x="24" y="11"/>
                      <a:pt x="24" y="11"/>
                      <a:pt x="24" y="10"/>
                    </a:cubicBezTo>
                    <a:cubicBezTo>
                      <a:pt x="24" y="10"/>
                      <a:pt x="24" y="10"/>
                      <a:pt x="24" y="10"/>
                    </a:cubicBezTo>
                    <a:cubicBezTo>
                      <a:pt x="24" y="9"/>
                      <a:pt x="24" y="9"/>
                      <a:pt x="24" y="9"/>
                    </a:cubicBezTo>
                    <a:cubicBezTo>
                      <a:pt x="24" y="9"/>
                      <a:pt x="25" y="8"/>
                      <a:pt x="25" y="8"/>
                    </a:cubicBezTo>
                    <a:cubicBezTo>
                      <a:pt x="25" y="7"/>
                      <a:pt x="25" y="7"/>
                      <a:pt x="25" y="7"/>
                    </a:cubicBezTo>
                    <a:cubicBezTo>
                      <a:pt x="25" y="7"/>
                      <a:pt x="25" y="7"/>
                      <a:pt x="25" y="7"/>
                    </a:cubicBezTo>
                    <a:cubicBezTo>
                      <a:pt x="25" y="7"/>
                      <a:pt x="25" y="7"/>
                      <a:pt x="25" y="7"/>
                    </a:cubicBezTo>
                    <a:cubicBezTo>
                      <a:pt x="24" y="6"/>
                      <a:pt x="24" y="6"/>
                      <a:pt x="24" y="6"/>
                    </a:cubicBezTo>
                    <a:cubicBezTo>
                      <a:pt x="24" y="6"/>
                      <a:pt x="23" y="4"/>
                      <a:pt x="22" y="3"/>
                    </a:cubicBezTo>
                    <a:cubicBezTo>
                      <a:pt x="22" y="3"/>
                      <a:pt x="22" y="3"/>
                      <a:pt x="22" y="3"/>
                    </a:cubicBezTo>
                    <a:cubicBezTo>
                      <a:pt x="20" y="5"/>
                      <a:pt x="20" y="5"/>
                      <a:pt x="20" y="5"/>
                    </a:cubicBezTo>
                    <a:cubicBezTo>
                      <a:pt x="19" y="4"/>
                      <a:pt x="18" y="3"/>
                      <a:pt x="17" y="3"/>
                    </a:cubicBezTo>
                    <a:cubicBezTo>
                      <a:pt x="18" y="1"/>
                      <a:pt x="18" y="1"/>
                      <a:pt x="18" y="1"/>
                    </a:cubicBezTo>
                    <a:cubicBezTo>
                      <a:pt x="17" y="0"/>
                      <a:pt x="17" y="0"/>
                      <a:pt x="17" y="0"/>
                    </a:cubicBezTo>
                    <a:cubicBezTo>
                      <a:pt x="16" y="0"/>
                      <a:pt x="15"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8" name="Freeform 34"/>
              <p:cNvSpPr>
                <a:spLocks noEditPoints="1"/>
              </p:cNvSpPr>
              <p:nvPr/>
            </p:nvSpPr>
            <p:spPr bwMode="auto">
              <a:xfrm>
                <a:off x="3625" y="1903"/>
                <a:ext cx="43" cy="41"/>
              </a:xfrm>
              <a:custGeom>
                <a:avLst/>
                <a:gdLst>
                  <a:gd name="T0" fmla="*/ 16 w 18"/>
                  <a:gd name="T1" fmla="*/ 9 h 17"/>
                  <a:gd name="T2" fmla="*/ 16 w 18"/>
                  <a:gd name="T3" fmla="*/ 9 h 17"/>
                  <a:gd name="T4" fmla="*/ 16 w 18"/>
                  <a:gd name="T5" fmla="*/ 9 h 17"/>
                  <a:gd name="T6" fmla="*/ 16 w 18"/>
                  <a:gd name="T7" fmla="*/ 8 h 17"/>
                  <a:gd name="T8" fmla="*/ 16 w 18"/>
                  <a:gd name="T9" fmla="*/ 9 h 17"/>
                  <a:gd name="T10" fmla="*/ 16 w 18"/>
                  <a:gd name="T11" fmla="*/ 8 h 17"/>
                  <a:gd name="T12" fmla="*/ 16 w 18"/>
                  <a:gd name="T13" fmla="*/ 8 h 17"/>
                  <a:gd name="T14" fmla="*/ 16 w 18"/>
                  <a:gd name="T15" fmla="*/ 7 h 17"/>
                  <a:gd name="T16" fmla="*/ 16 w 18"/>
                  <a:gd name="T17" fmla="*/ 7 h 17"/>
                  <a:gd name="T18" fmla="*/ 16 w 18"/>
                  <a:gd name="T19" fmla="*/ 7 h 17"/>
                  <a:gd name="T20" fmla="*/ 15 w 18"/>
                  <a:gd name="T21" fmla="*/ 6 h 17"/>
                  <a:gd name="T22" fmla="*/ 16 w 18"/>
                  <a:gd name="T23" fmla="*/ 6 h 17"/>
                  <a:gd name="T24" fmla="*/ 15 w 18"/>
                  <a:gd name="T25" fmla="*/ 6 h 17"/>
                  <a:gd name="T26" fmla="*/ 15 w 18"/>
                  <a:gd name="T27" fmla="*/ 5 h 17"/>
                  <a:gd name="T28" fmla="*/ 15 w 18"/>
                  <a:gd name="T29" fmla="*/ 6 h 17"/>
                  <a:gd name="T30" fmla="*/ 14 w 18"/>
                  <a:gd name="T31" fmla="*/ 5 h 17"/>
                  <a:gd name="T32" fmla="*/ 15 w 18"/>
                  <a:gd name="T33" fmla="*/ 5 h 17"/>
                  <a:gd name="T34" fmla="*/ 14 w 18"/>
                  <a:gd name="T35" fmla="*/ 5 h 17"/>
                  <a:gd name="T36" fmla="*/ 13 w 18"/>
                  <a:gd name="T37" fmla="*/ 4 h 17"/>
                  <a:gd name="T38" fmla="*/ 15 w 18"/>
                  <a:gd name="T39" fmla="*/ 4 h 17"/>
                  <a:gd name="T40" fmla="*/ 9 w 18"/>
                  <a:gd name="T41" fmla="*/ 16 h 17"/>
                  <a:gd name="T42" fmla="*/ 2 w 18"/>
                  <a:gd name="T43" fmla="*/ 7 h 17"/>
                  <a:gd name="T44" fmla="*/ 4 w 18"/>
                  <a:gd name="T45" fmla="*/ 5 h 17"/>
                  <a:gd name="T46" fmla="*/ 12 w 18"/>
                  <a:gd name="T47" fmla="*/ 4 h 17"/>
                  <a:gd name="T48" fmla="*/ 16 w 18"/>
                  <a:gd name="T49" fmla="*/ 12 h 17"/>
                  <a:gd name="T50" fmla="*/ 13 w 18"/>
                  <a:gd name="T51" fmla="*/ 15 h 17"/>
                  <a:gd name="T52" fmla="*/ 9 w 18"/>
                  <a:gd name="T53" fmla="*/ 16 h 17"/>
                  <a:gd name="T54" fmla="*/ 12 w 18"/>
                  <a:gd name="T55" fmla="*/ 4 h 17"/>
                  <a:gd name="T56" fmla="*/ 14 w 18"/>
                  <a:gd name="T57" fmla="*/ 3 h 17"/>
                  <a:gd name="T58" fmla="*/ 12 w 18"/>
                  <a:gd name="T59" fmla="*/ 4 h 17"/>
                  <a:gd name="T60" fmla="*/ 13 w 18"/>
                  <a:gd name="T61" fmla="*/ 3 h 17"/>
                  <a:gd name="T62" fmla="*/ 12 w 18"/>
                  <a:gd name="T63" fmla="*/ 4 h 17"/>
                  <a:gd name="T64" fmla="*/ 3 w 18"/>
                  <a:gd name="T65" fmla="*/ 5 h 17"/>
                  <a:gd name="T66" fmla="*/ 5 w 18"/>
                  <a:gd name="T67" fmla="*/ 3 h 17"/>
                  <a:gd name="T68" fmla="*/ 3 w 18"/>
                  <a:gd name="T69" fmla="*/ 5 h 17"/>
                  <a:gd name="T70" fmla="*/ 11 w 18"/>
                  <a:gd name="T71" fmla="*/ 3 h 17"/>
                  <a:gd name="T72" fmla="*/ 11 w 18"/>
                  <a:gd name="T73" fmla="*/ 2 h 17"/>
                  <a:gd name="T74" fmla="*/ 12 w 18"/>
                  <a:gd name="T75" fmla="*/ 2 h 17"/>
                  <a:gd name="T76" fmla="*/ 10 w 18"/>
                  <a:gd name="T77" fmla="*/ 3 h 17"/>
                  <a:gd name="T78" fmla="*/ 11 w 18"/>
                  <a:gd name="T79" fmla="*/ 2 h 17"/>
                  <a:gd name="T80" fmla="*/ 11 w 18"/>
                  <a:gd name="T81" fmla="*/ 2 h 17"/>
                  <a:gd name="T82" fmla="*/ 5 w 18"/>
                  <a:gd name="T83" fmla="*/ 4 h 17"/>
                  <a:gd name="T84" fmla="*/ 7 w 18"/>
                  <a:gd name="T85" fmla="*/ 2 h 17"/>
                  <a:gd name="T86" fmla="*/ 5 w 18"/>
                  <a:gd name="T87" fmla="*/ 4 h 17"/>
                  <a:gd name="T88" fmla="*/ 6 w 18"/>
                  <a:gd name="T89" fmla="*/ 3 h 17"/>
                  <a:gd name="T90" fmla="*/ 8 w 18"/>
                  <a:gd name="T91" fmla="*/ 1 h 17"/>
                  <a:gd name="T92" fmla="*/ 6 w 18"/>
                  <a:gd name="T93" fmla="*/ 3 h 17"/>
                  <a:gd name="T94" fmla="*/ 9 w 18"/>
                  <a:gd name="T95" fmla="*/ 3 h 17"/>
                  <a:gd name="T96" fmla="*/ 10 w 18"/>
                  <a:gd name="T97" fmla="*/ 1 h 17"/>
                  <a:gd name="T98" fmla="*/ 9 w 18"/>
                  <a:gd name="T99" fmla="*/ 3 h 17"/>
                  <a:gd name="T100" fmla="*/ 9 w 18"/>
                  <a:gd name="T101" fmla="*/ 1 h 17"/>
                  <a:gd name="T102" fmla="*/ 9 w 18"/>
                  <a:gd name="T103" fmla="*/ 1 h 17"/>
                  <a:gd name="T104" fmla="*/ 7 w 18"/>
                  <a:gd name="T105" fmla="*/ 3 h 17"/>
                  <a:gd name="T106" fmla="*/ 4 w 18"/>
                  <a:gd name="T107" fmla="*/ 2 h 17"/>
                  <a:gd name="T108" fmla="*/ 9 w 18"/>
                  <a:gd name="T109" fmla="*/ 17 h 17"/>
                  <a:gd name="T110" fmla="*/ 13 w 18"/>
                  <a:gd name="T111" fmla="*/ 16 h 17"/>
                  <a:gd name="T112" fmla="*/ 14 w 18"/>
                  <a:gd name="T113" fmla="*/ 15 h 17"/>
                  <a:gd name="T114" fmla="*/ 14 w 18"/>
                  <a:gd name="T115" fmla="*/ 15 h 17"/>
                  <a:gd name="T116" fmla="*/ 16 w 18"/>
                  <a:gd name="T117" fmla="*/ 4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8" h="17">
                    <a:moveTo>
                      <a:pt x="16" y="10"/>
                    </a:moveTo>
                    <a:cubicBezTo>
                      <a:pt x="16" y="9"/>
                      <a:pt x="16" y="9"/>
                      <a:pt x="16" y="9"/>
                    </a:cubicBezTo>
                    <a:cubicBezTo>
                      <a:pt x="16" y="9"/>
                      <a:pt x="16" y="9"/>
                      <a:pt x="16" y="9"/>
                    </a:cubicBezTo>
                    <a:cubicBezTo>
                      <a:pt x="16" y="9"/>
                      <a:pt x="16" y="9"/>
                      <a:pt x="16" y="9"/>
                    </a:cubicBezTo>
                    <a:cubicBezTo>
                      <a:pt x="16" y="10"/>
                      <a:pt x="16" y="10"/>
                      <a:pt x="16" y="10"/>
                    </a:cubicBezTo>
                    <a:moveTo>
                      <a:pt x="16" y="9"/>
                    </a:moveTo>
                    <a:cubicBezTo>
                      <a:pt x="16" y="8"/>
                      <a:pt x="16" y="8"/>
                      <a:pt x="16" y="8"/>
                    </a:cubicBezTo>
                    <a:cubicBezTo>
                      <a:pt x="16" y="8"/>
                      <a:pt x="16" y="8"/>
                      <a:pt x="16" y="8"/>
                    </a:cubicBezTo>
                    <a:cubicBezTo>
                      <a:pt x="16" y="8"/>
                      <a:pt x="16" y="8"/>
                      <a:pt x="16" y="8"/>
                    </a:cubicBezTo>
                    <a:cubicBezTo>
                      <a:pt x="16" y="9"/>
                      <a:pt x="16" y="9"/>
                      <a:pt x="16" y="9"/>
                    </a:cubicBezTo>
                    <a:moveTo>
                      <a:pt x="16" y="8"/>
                    </a:moveTo>
                    <a:cubicBezTo>
                      <a:pt x="16" y="8"/>
                      <a:pt x="16" y="8"/>
                      <a:pt x="16" y="8"/>
                    </a:cubicBezTo>
                    <a:cubicBezTo>
                      <a:pt x="16" y="7"/>
                      <a:pt x="16" y="7"/>
                      <a:pt x="16" y="7"/>
                    </a:cubicBezTo>
                    <a:cubicBezTo>
                      <a:pt x="16" y="8"/>
                      <a:pt x="16" y="8"/>
                      <a:pt x="16" y="8"/>
                    </a:cubicBezTo>
                    <a:cubicBezTo>
                      <a:pt x="16" y="8"/>
                      <a:pt x="16" y="8"/>
                      <a:pt x="16" y="8"/>
                    </a:cubicBezTo>
                    <a:moveTo>
                      <a:pt x="16" y="7"/>
                    </a:moveTo>
                    <a:cubicBezTo>
                      <a:pt x="15" y="7"/>
                      <a:pt x="15" y="7"/>
                      <a:pt x="15" y="7"/>
                    </a:cubicBezTo>
                    <a:cubicBezTo>
                      <a:pt x="16" y="7"/>
                      <a:pt x="16" y="7"/>
                      <a:pt x="16" y="7"/>
                    </a:cubicBezTo>
                    <a:cubicBezTo>
                      <a:pt x="16" y="7"/>
                      <a:pt x="16" y="7"/>
                      <a:pt x="16" y="7"/>
                    </a:cubicBezTo>
                    <a:cubicBezTo>
                      <a:pt x="16" y="7"/>
                      <a:pt x="16" y="7"/>
                      <a:pt x="16" y="7"/>
                    </a:cubicBezTo>
                    <a:moveTo>
                      <a:pt x="15" y="7"/>
                    </a:moveTo>
                    <a:cubicBezTo>
                      <a:pt x="15" y="6"/>
                      <a:pt x="15" y="6"/>
                      <a:pt x="15" y="6"/>
                    </a:cubicBezTo>
                    <a:cubicBezTo>
                      <a:pt x="16" y="6"/>
                      <a:pt x="16" y="6"/>
                      <a:pt x="16" y="6"/>
                    </a:cubicBezTo>
                    <a:cubicBezTo>
                      <a:pt x="16" y="6"/>
                      <a:pt x="16" y="6"/>
                      <a:pt x="16" y="6"/>
                    </a:cubicBezTo>
                    <a:cubicBezTo>
                      <a:pt x="15" y="7"/>
                      <a:pt x="15" y="7"/>
                      <a:pt x="15" y="7"/>
                    </a:cubicBezTo>
                    <a:moveTo>
                      <a:pt x="15" y="6"/>
                    </a:moveTo>
                    <a:cubicBezTo>
                      <a:pt x="14" y="6"/>
                      <a:pt x="14" y="6"/>
                      <a:pt x="14" y="6"/>
                    </a:cubicBezTo>
                    <a:cubicBezTo>
                      <a:pt x="15" y="5"/>
                      <a:pt x="15" y="5"/>
                      <a:pt x="15" y="5"/>
                    </a:cubicBezTo>
                    <a:cubicBezTo>
                      <a:pt x="16" y="6"/>
                      <a:pt x="16" y="6"/>
                      <a:pt x="16" y="6"/>
                    </a:cubicBezTo>
                    <a:cubicBezTo>
                      <a:pt x="15" y="6"/>
                      <a:pt x="15" y="6"/>
                      <a:pt x="15" y="6"/>
                    </a:cubicBezTo>
                    <a:moveTo>
                      <a:pt x="14" y="5"/>
                    </a:moveTo>
                    <a:cubicBezTo>
                      <a:pt x="14" y="5"/>
                      <a:pt x="14" y="5"/>
                      <a:pt x="14" y="5"/>
                    </a:cubicBezTo>
                    <a:cubicBezTo>
                      <a:pt x="15" y="4"/>
                      <a:pt x="15" y="4"/>
                      <a:pt x="15" y="4"/>
                    </a:cubicBezTo>
                    <a:cubicBezTo>
                      <a:pt x="15" y="5"/>
                      <a:pt x="15" y="5"/>
                      <a:pt x="15" y="5"/>
                    </a:cubicBezTo>
                    <a:cubicBezTo>
                      <a:pt x="15" y="5"/>
                      <a:pt x="15" y="5"/>
                      <a:pt x="15" y="5"/>
                    </a:cubicBezTo>
                    <a:cubicBezTo>
                      <a:pt x="14" y="5"/>
                      <a:pt x="14" y="5"/>
                      <a:pt x="14" y="5"/>
                    </a:cubicBezTo>
                    <a:moveTo>
                      <a:pt x="13" y="5"/>
                    </a:moveTo>
                    <a:cubicBezTo>
                      <a:pt x="13" y="4"/>
                      <a:pt x="13" y="4"/>
                      <a:pt x="13" y="4"/>
                    </a:cubicBezTo>
                    <a:cubicBezTo>
                      <a:pt x="14" y="4"/>
                      <a:pt x="14" y="4"/>
                      <a:pt x="14" y="4"/>
                    </a:cubicBezTo>
                    <a:cubicBezTo>
                      <a:pt x="15" y="4"/>
                      <a:pt x="15" y="4"/>
                      <a:pt x="15" y="4"/>
                    </a:cubicBezTo>
                    <a:cubicBezTo>
                      <a:pt x="14" y="4"/>
                      <a:pt x="14" y="5"/>
                      <a:pt x="13" y="5"/>
                    </a:cubicBezTo>
                    <a:moveTo>
                      <a:pt x="9" y="16"/>
                    </a:moveTo>
                    <a:cubicBezTo>
                      <a:pt x="7" y="16"/>
                      <a:pt x="5" y="15"/>
                      <a:pt x="3" y="13"/>
                    </a:cubicBezTo>
                    <a:cubicBezTo>
                      <a:pt x="2" y="11"/>
                      <a:pt x="2" y="9"/>
                      <a:pt x="2" y="7"/>
                    </a:cubicBezTo>
                    <a:cubicBezTo>
                      <a:pt x="2" y="7"/>
                      <a:pt x="2" y="7"/>
                      <a:pt x="2" y="7"/>
                    </a:cubicBezTo>
                    <a:cubicBezTo>
                      <a:pt x="3" y="6"/>
                      <a:pt x="3" y="6"/>
                      <a:pt x="4" y="5"/>
                    </a:cubicBezTo>
                    <a:cubicBezTo>
                      <a:pt x="6" y="4"/>
                      <a:pt x="7" y="4"/>
                      <a:pt x="8" y="4"/>
                    </a:cubicBezTo>
                    <a:cubicBezTo>
                      <a:pt x="10" y="4"/>
                      <a:pt x="11" y="4"/>
                      <a:pt x="12" y="4"/>
                    </a:cubicBezTo>
                    <a:cubicBezTo>
                      <a:pt x="14" y="6"/>
                      <a:pt x="16" y="9"/>
                      <a:pt x="16" y="12"/>
                    </a:cubicBezTo>
                    <a:cubicBezTo>
                      <a:pt x="16" y="12"/>
                      <a:pt x="16" y="12"/>
                      <a:pt x="16" y="12"/>
                    </a:cubicBezTo>
                    <a:cubicBezTo>
                      <a:pt x="15" y="13"/>
                      <a:pt x="15" y="14"/>
                      <a:pt x="13" y="15"/>
                    </a:cubicBezTo>
                    <a:cubicBezTo>
                      <a:pt x="13" y="15"/>
                      <a:pt x="13" y="15"/>
                      <a:pt x="13" y="15"/>
                    </a:cubicBezTo>
                    <a:cubicBezTo>
                      <a:pt x="13" y="15"/>
                      <a:pt x="13" y="15"/>
                      <a:pt x="13" y="15"/>
                    </a:cubicBezTo>
                    <a:cubicBezTo>
                      <a:pt x="12" y="16"/>
                      <a:pt x="11" y="16"/>
                      <a:pt x="9" y="16"/>
                    </a:cubicBezTo>
                    <a:moveTo>
                      <a:pt x="13" y="4"/>
                    </a:moveTo>
                    <a:cubicBezTo>
                      <a:pt x="12" y="4"/>
                      <a:pt x="12" y="4"/>
                      <a:pt x="12" y="4"/>
                    </a:cubicBezTo>
                    <a:cubicBezTo>
                      <a:pt x="13" y="3"/>
                      <a:pt x="13" y="3"/>
                      <a:pt x="13" y="3"/>
                    </a:cubicBezTo>
                    <a:cubicBezTo>
                      <a:pt x="14" y="3"/>
                      <a:pt x="14" y="3"/>
                      <a:pt x="14" y="3"/>
                    </a:cubicBezTo>
                    <a:cubicBezTo>
                      <a:pt x="13" y="4"/>
                      <a:pt x="13" y="4"/>
                      <a:pt x="13" y="4"/>
                    </a:cubicBezTo>
                    <a:moveTo>
                      <a:pt x="12" y="4"/>
                    </a:moveTo>
                    <a:cubicBezTo>
                      <a:pt x="11" y="4"/>
                      <a:pt x="11" y="4"/>
                      <a:pt x="11" y="4"/>
                    </a:cubicBezTo>
                    <a:cubicBezTo>
                      <a:pt x="12" y="3"/>
                      <a:pt x="12" y="3"/>
                      <a:pt x="13" y="3"/>
                    </a:cubicBezTo>
                    <a:cubicBezTo>
                      <a:pt x="13" y="3"/>
                      <a:pt x="13" y="3"/>
                      <a:pt x="13" y="3"/>
                    </a:cubicBezTo>
                    <a:cubicBezTo>
                      <a:pt x="12" y="4"/>
                      <a:pt x="12" y="4"/>
                      <a:pt x="12" y="4"/>
                    </a:cubicBezTo>
                    <a:moveTo>
                      <a:pt x="3" y="5"/>
                    </a:moveTo>
                    <a:cubicBezTo>
                      <a:pt x="3" y="5"/>
                      <a:pt x="3" y="5"/>
                      <a:pt x="3" y="5"/>
                    </a:cubicBezTo>
                    <a:cubicBezTo>
                      <a:pt x="3" y="5"/>
                      <a:pt x="4" y="4"/>
                      <a:pt x="5" y="3"/>
                    </a:cubicBezTo>
                    <a:cubicBezTo>
                      <a:pt x="5" y="3"/>
                      <a:pt x="5" y="3"/>
                      <a:pt x="5" y="3"/>
                    </a:cubicBezTo>
                    <a:cubicBezTo>
                      <a:pt x="5" y="2"/>
                      <a:pt x="5" y="2"/>
                      <a:pt x="5" y="2"/>
                    </a:cubicBezTo>
                    <a:cubicBezTo>
                      <a:pt x="5" y="3"/>
                      <a:pt x="4" y="4"/>
                      <a:pt x="3" y="5"/>
                    </a:cubicBezTo>
                    <a:cubicBezTo>
                      <a:pt x="3" y="5"/>
                      <a:pt x="3" y="5"/>
                      <a:pt x="3" y="5"/>
                    </a:cubicBezTo>
                    <a:moveTo>
                      <a:pt x="11" y="3"/>
                    </a:moveTo>
                    <a:cubicBezTo>
                      <a:pt x="10" y="3"/>
                      <a:pt x="10" y="3"/>
                      <a:pt x="10" y="3"/>
                    </a:cubicBezTo>
                    <a:cubicBezTo>
                      <a:pt x="11" y="2"/>
                      <a:pt x="11" y="2"/>
                      <a:pt x="11" y="2"/>
                    </a:cubicBezTo>
                    <a:cubicBezTo>
                      <a:pt x="12" y="2"/>
                      <a:pt x="12" y="2"/>
                      <a:pt x="12" y="2"/>
                    </a:cubicBezTo>
                    <a:cubicBezTo>
                      <a:pt x="12" y="2"/>
                      <a:pt x="12" y="2"/>
                      <a:pt x="12" y="2"/>
                    </a:cubicBezTo>
                    <a:cubicBezTo>
                      <a:pt x="12" y="3"/>
                      <a:pt x="11" y="3"/>
                      <a:pt x="11" y="3"/>
                    </a:cubicBezTo>
                    <a:moveTo>
                      <a:pt x="10" y="3"/>
                    </a:moveTo>
                    <a:cubicBezTo>
                      <a:pt x="10" y="3"/>
                      <a:pt x="10" y="3"/>
                      <a:pt x="10" y="3"/>
                    </a:cubicBezTo>
                    <a:cubicBezTo>
                      <a:pt x="10" y="2"/>
                      <a:pt x="10" y="2"/>
                      <a:pt x="11" y="2"/>
                    </a:cubicBezTo>
                    <a:cubicBezTo>
                      <a:pt x="11" y="2"/>
                      <a:pt x="11" y="2"/>
                      <a:pt x="11" y="2"/>
                    </a:cubicBezTo>
                    <a:cubicBezTo>
                      <a:pt x="11" y="2"/>
                      <a:pt x="11" y="2"/>
                      <a:pt x="11" y="2"/>
                    </a:cubicBezTo>
                    <a:cubicBezTo>
                      <a:pt x="11" y="2"/>
                      <a:pt x="10" y="3"/>
                      <a:pt x="10" y="3"/>
                    </a:cubicBezTo>
                    <a:moveTo>
                      <a:pt x="5" y="4"/>
                    </a:moveTo>
                    <a:cubicBezTo>
                      <a:pt x="5" y="3"/>
                      <a:pt x="6" y="3"/>
                      <a:pt x="6" y="2"/>
                    </a:cubicBezTo>
                    <a:cubicBezTo>
                      <a:pt x="7" y="2"/>
                      <a:pt x="7" y="2"/>
                      <a:pt x="7" y="2"/>
                    </a:cubicBezTo>
                    <a:cubicBezTo>
                      <a:pt x="5" y="4"/>
                      <a:pt x="5" y="4"/>
                      <a:pt x="5" y="4"/>
                    </a:cubicBezTo>
                    <a:cubicBezTo>
                      <a:pt x="5" y="4"/>
                      <a:pt x="5" y="4"/>
                      <a:pt x="5" y="4"/>
                    </a:cubicBezTo>
                    <a:cubicBezTo>
                      <a:pt x="5" y="4"/>
                      <a:pt x="5" y="4"/>
                      <a:pt x="5" y="4"/>
                    </a:cubicBezTo>
                    <a:moveTo>
                      <a:pt x="6" y="3"/>
                    </a:moveTo>
                    <a:cubicBezTo>
                      <a:pt x="8" y="1"/>
                      <a:pt x="8" y="1"/>
                      <a:pt x="8" y="1"/>
                    </a:cubicBezTo>
                    <a:cubicBezTo>
                      <a:pt x="8" y="1"/>
                      <a:pt x="8" y="1"/>
                      <a:pt x="8" y="1"/>
                    </a:cubicBezTo>
                    <a:cubicBezTo>
                      <a:pt x="8" y="2"/>
                      <a:pt x="7" y="2"/>
                      <a:pt x="6" y="3"/>
                    </a:cubicBezTo>
                    <a:cubicBezTo>
                      <a:pt x="6" y="3"/>
                      <a:pt x="6" y="3"/>
                      <a:pt x="6" y="3"/>
                    </a:cubicBezTo>
                    <a:cubicBezTo>
                      <a:pt x="6" y="3"/>
                      <a:pt x="6" y="3"/>
                      <a:pt x="6" y="3"/>
                    </a:cubicBezTo>
                    <a:moveTo>
                      <a:pt x="9" y="3"/>
                    </a:moveTo>
                    <a:cubicBezTo>
                      <a:pt x="8" y="3"/>
                      <a:pt x="8" y="3"/>
                      <a:pt x="8" y="3"/>
                    </a:cubicBezTo>
                    <a:cubicBezTo>
                      <a:pt x="9" y="2"/>
                      <a:pt x="9" y="2"/>
                      <a:pt x="10" y="1"/>
                    </a:cubicBezTo>
                    <a:cubicBezTo>
                      <a:pt x="10" y="2"/>
                      <a:pt x="10" y="2"/>
                      <a:pt x="10" y="2"/>
                    </a:cubicBezTo>
                    <a:cubicBezTo>
                      <a:pt x="10" y="2"/>
                      <a:pt x="9" y="2"/>
                      <a:pt x="9" y="3"/>
                    </a:cubicBezTo>
                    <a:moveTo>
                      <a:pt x="7" y="3"/>
                    </a:moveTo>
                    <a:cubicBezTo>
                      <a:pt x="8" y="2"/>
                      <a:pt x="8" y="2"/>
                      <a:pt x="9" y="1"/>
                    </a:cubicBezTo>
                    <a:cubicBezTo>
                      <a:pt x="9" y="1"/>
                      <a:pt x="9" y="1"/>
                      <a:pt x="9" y="1"/>
                    </a:cubicBezTo>
                    <a:cubicBezTo>
                      <a:pt x="9" y="1"/>
                      <a:pt x="9" y="1"/>
                      <a:pt x="9" y="1"/>
                    </a:cubicBezTo>
                    <a:cubicBezTo>
                      <a:pt x="9" y="2"/>
                      <a:pt x="8" y="2"/>
                      <a:pt x="8" y="3"/>
                    </a:cubicBezTo>
                    <a:cubicBezTo>
                      <a:pt x="7" y="3"/>
                      <a:pt x="7" y="3"/>
                      <a:pt x="7" y="3"/>
                    </a:cubicBezTo>
                    <a:moveTo>
                      <a:pt x="9" y="0"/>
                    </a:moveTo>
                    <a:cubicBezTo>
                      <a:pt x="8" y="0"/>
                      <a:pt x="6" y="1"/>
                      <a:pt x="4" y="2"/>
                    </a:cubicBezTo>
                    <a:cubicBezTo>
                      <a:pt x="0" y="5"/>
                      <a:pt x="0" y="10"/>
                      <a:pt x="3" y="13"/>
                    </a:cubicBezTo>
                    <a:cubicBezTo>
                      <a:pt x="4" y="15"/>
                      <a:pt x="7" y="17"/>
                      <a:pt x="9" y="17"/>
                    </a:cubicBezTo>
                    <a:cubicBezTo>
                      <a:pt x="11" y="17"/>
                      <a:pt x="12" y="17"/>
                      <a:pt x="13" y="16"/>
                    </a:cubicBezTo>
                    <a:cubicBezTo>
                      <a:pt x="13" y="16"/>
                      <a:pt x="13" y="16"/>
                      <a:pt x="13" y="16"/>
                    </a:cubicBezTo>
                    <a:cubicBezTo>
                      <a:pt x="14" y="15"/>
                      <a:pt x="14" y="15"/>
                      <a:pt x="14" y="15"/>
                    </a:cubicBezTo>
                    <a:cubicBezTo>
                      <a:pt x="14" y="15"/>
                      <a:pt x="14" y="15"/>
                      <a:pt x="14" y="15"/>
                    </a:cubicBezTo>
                    <a:cubicBezTo>
                      <a:pt x="14" y="15"/>
                      <a:pt x="14" y="15"/>
                      <a:pt x="14" y="15"/>
                    </a:cubicBezTo>
                    <a:cubicBezTo>
                      <a:pt x="14" y="15"/>
                      <a:pt x="14" y="15"/>
                      <a:pt x="14" y="15"/>
                    </a:cubicBezTo>
                    <a:cubicBezTo>
                      <a:pt x="14" y="15"/>
                      <a:pt x="14" y="15"/>
                      <a:pt x="14" y="15"/>
                    </a:cubicBezTo>
                    <a:cubicBezTo>
                      <a:pt x="18" y="12"/>
                      <a:pt x="18" y="7"/>
                      <a:pt x="16" y="4"/>
                    </a:cubicBezTo>
                    <a:cubicBezTo>
                      <a:pt x="14" y="2"/>
                      <a:pt x="12" y="0"/>
                      <a:pt x="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49" name="Freeform 35"/>
              <p:cNvSpPr>
                <a:spLocks noEditPoints="1"/>
              </p:cNvSpPr>
              <p:nvPr/>
            </p:nvSpPr>
            <p:spPr bwMode="auto">
              <a:xfrm>
                <a:off x="3625" y="1972"/>
                <a:ext cx="35" cy="31"/>
              </a:xfrm>
              <a:custGeom>
                <a:avLst/>
                <a:gdLst>
                  <a:gd name="T0" fmla="*/ 14 w 15"/>
                  <a:gd name="T1" fmla="*/ 7 h 13"/>
                  <a:gd name="T2" fmla="*/ 14 w 15"/>
                  <a:gd name="T3" fmla="*/ 7 h 13"/>
                  <a:gd name="T4" fmla="*/ 13 w 15"/>
                  <a:gd name="T5" fmla="*/ 7 h 13"/>
                  <a:gd name="T6" fmla="*/ 14 w 15"/>
                  <a:gd name="T7" fmla="*/ 7 h 13"/>
                  <a:gd name="T8" fmla="*/ 13 w 15"/>
                  <a:gd name="T9" fmla="*/ 6 h 13"/>
                  <a:gd name="T10" fmla="*/ 14 w 15"/>
                  <a:gd name="T11" fmla="*/ 6 h 13"/>
                  <a:gd name="T12" fmla="*/ 13 w 15"/>
                  <a:gd name="T13" fmla="*/ 6 h 13"/>
                  <a:gd name="T14" fmla="*/ 13 w 15"/>
                  <a:gd name="T15" fmla="*/ 5 h 13"/>
                  <a:gd name="T16" fmla="*/ 14 w 15"/>
                  <a:gd name="T17" fmla="*/ 6 h 13"/>
                  <a:gd name="T18" fmla="*/ 13 w 15"/>
                  <a:gd name="T19" fmla="*/ 5 h 13"/>
                  <a:gd name="T20" fmla="*/ 13 w 15"/>
                  <a:gd name="T21" fmla="*/ 4 h 13"/>
                  <a:gd name="T22" fmla="*/ 13 w 15"/>
                  <a:gd name="T23" fmla="*/ 4 h 13"/>
                  <a:gd name="T24" fmla="*/ 8 w 15"/>
                  <a:gd name="T25" fmla="*/ 13 h 13"/>
                  <a:gd name="T26" fmla="*/ 2 w 15"/>
                  <a:gd name="T27" fmla="*/ 5 h 13"/>
                  <a:gd name="T28" fmla="*/ 4 w 15"/>
                  <a:gd name="T29" fmla="*/ 3 h 13"/>
                  <a:gd name="T30" fmla="*/ 10 w 15"/>
                  <a:gd name="T31" fmla="*/ 3 h 13"/>
                  <a:gd name="T32" fmla="*/ 11 w 15"/>
                  <a:gd name="T33" fmla="*/ 12 h 13"/>
                  <a:gd name="T34" fmla="*/ 11 w 15"/>
                  <a:gd name="T35" fmla="*/ 12 h 13"/>
                  <a:gd name="T36" fmla="*/ 12 w 15"/>
                  <a:gd name="T37" fmla="*/ 4 h 13"/>
                  <a:gd name="T38" fmla="*/ 12 w 15"/>
                  <a:gd name="T39" fmla="*/ 2 h 13"/>
                  <a:gd name="T40" fmla="*/ 12 w 15"/>
                  <a:gd name="T41" fmla="*/ 4 h 13"/>
                  <a:gd name="T42" fmla="*/ 5 w 15"/>
                  <a:gd name="T43" fmla="*/ 1 h 13"/>
                  <a:gd name="T44" fmla="*/ 3 w 15"/>
                  <a:gd name="T45" fmla="*/ 3 h 13"/>
                  <a:gd name="T46" fmla="*/ 10 w 15"/>
                  <a:gd name="T47" fmla="*/ 3 h 13"/>
                  <a:gd name="T48" fmla="*/ 10 w 15"/>
                  <a:gd name="T49" fmla="*/ 1 h 13"/>
                  <a:gd name="T50" fmla="*/ 11 w 15"/>
                  <a:gd name="T51" fmla="*/ 2 h 13"/>
                  <a:gd name="T52" fmla="*/ 5 w 15"/>
                  <a:gd name="T53" fmla="*/ 2 h 13"/>
                  <a:gd name="T54" fmla="*/ 6 w 15"/>
                  <a:gd name="T55" fmla="*/ 1 h 13"/>
                  <a:gd name="T56" fmla="*/ 5 w 15"/>
                  <a:gd name="T57" fmla="*/ 2 h 13"/>
                  <a:gd name="T58" fmla="*/ 8 w 15"/>
                  <a:gd name="T59" fmla="*/ 2 h 13"/>
                  <a:gd name="T60" fmla="*/ 10 w 15"/>
                  <a:gd name="T61" fmla="*/ 1 h 13"/>
                  <a:gd name="T62" fmla="*/ 9 w 15"/>
                  <a:gd name="T63" fmla="*/ 2 h 13"/>
                  <a:gd name="T64" fmla="*/ 7 w 15"/>
                  <a:gd name="T65" fmla="*/ 1 h 13"/>
                  <a:gd name="T66" fmla="*/ 8 w 15"/>
                  <a:gd name="T67" fmla="*/ 1 h 13"/>
                  <a:gd name="T68" fmla="*/ 6 w 15"/>
                  <a:gd name="T69" fmla="*/ 2 h 13"/>
                  <a:gd name="T70" fmla="*/ 4 w 15"/>
                  <a:gd name="T71" fmla="*/ 1 h 13"/>
                  <a:gd name="T72" fmla="*/ 8 w 15"/>
                  <a:gd name="T73" fmla="*/ 13 h 13"/>
                  <a:gd name="T74" fmla="*/ 11 w 15"/>
                  <a:gd name="T75" fmla="*/ 13 h 13"/>
                  <a:gd name="T76" fmla="*/ 12 w 15"/>
                  <a:gd name="T77" fmla="*/ 12 h 13"/>
                  <a:gd name="T78" fmla="*/ 13 w 15"/>
                  <a:gd name="T79" fmla="*/ 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 h="13">
                    <a:moveTo>
                      <a:pt x="14" y="7"/>
                    </a:moveTo>
                    <a:cubicBezTo>
                      <a:pt x="14" y="7"/>
                      <a:pt x="14" y="7"/>
                      <a:pt x="14" y="7"/>
                    </a:cubicBezTo>
                    <a:cubicBezTo>
                      <a:pt x="14" y="7"/>
                      <a:pt x="14" y="7"/>
                      <a:pt x="14" y="7"/>
                    </a:cubicBezTo>
                    <a:cubicBezTo>
                      <a:pt x="14" y="7"/>
                      <a:pt x="14" y="7"/>
                      <a:pt x="14" y="7"/>
                    </a:cubicBezTo>
                    <a:moveTo>
                      <a:pt x="14" y="7"/>
                    </a:moveTo>
                    <a:cubicBezTo>
                      <a:pt x="13" y="7"/>
                      <a:pt x="13" y="7"/>
                      <a:pt x="13" y="7"/>
                    </a:cubicBezTo>
                    <a:cubicBezTo>
                      <a:pt x="14" y="7"/>
                      <a:pt x="14" y="7"/>
                      <a:pt x="14" y="7"/>
                    </a:cubicBezTo>
                    <a:cubicBezTo>
                      <a:pt x="14" y="7"/>
                      <a:pt x="14" y="7"/>
                      <a:pt x="14" y="7"/>
                    </a:cubicBezTo>
                    <a:cubicBezTo>
                      <a:pt x="14" y="7"/>
                      <a:pt x="14" y="7"/>
                      <a:pt x="14" y="7"/>
                    </a:cubicBezTo>
                    <a:moveTo>
                      <a:pt x="13" y="6"/>
                    </a:moveTo>
                    <a:cubicBezTo>
                      <a:pt x="13" y="6"/>
                      <a:pt x="13" y="6"/>
                      <a:pt x="13" y="6"/>
                    </a:cubicBezTo>
                    <a:cubicBezTo>
                      <a:pt x="14" y="6"/>
                      <a:pt x="14" y="6"/>
                      <a:pt x="14" y="6"/>
                    </a:cubicBezTo>
                    <a:cubicBezTo>
                      <a:pt x="14" y="6"/>
                      <a:pt x="14" y="6"/>
                      <a:pt x="14" y="6"/>
                    </a:cubicBezTo>
                    <a:cubicBezTo>
                      <a:pt x="13" y="6"/>
                      <a:pt x="13" y="6"/>
                      <a:pt x="13" y="6"/>
                    </a:cubicBezTo>
                    <a:moveTo>
                      <a:pt x="13" y="6"/>
                    </a:moveTo>
                    <a:cubicBezTo>
                      <a:pt x="13" y="5"/>
                      <a:pt x="13" y="5"/>
                      <a:pt x="13" y="5"/>
                    </a:cubicBezTo>
                    <a:cubicBezTo>
                      <a:pt x="13" y="5"/>
                      <a:pt x="13" y="5"/>
                      <a:pt x="13" y="5"/>
                    </a:cubicBezTo>
                    <a:cubicBezTo>
                      <a:pt x="14" y="6"/>
                      <a:pt x="14" y="6"/>
                      <a:pt x="14" y="6"/>
                    </a:cubicBezTo>
                    <a:cubicBezTo>
                      <a:pt x="13" y="6"/>
                      <a:pt x="13" y="6"/>
                      <a:pt x="13" y="6"/>
                    </a:cubicBezTo>
                    <a:moveTo>
                      <a:pt x="13" y="5"/>
                    </a:moveTo>
                    <a:cubicBezTo>
                      <a:pt x="12" y="4"/>
                      <a:pt x="12" y="4"/>
                      <a:pt x="12" y="4"/>
                    </a:cubicBezTo>
                    <a:cubicBezTo>
                      <a:pt x="13" y="4"/>
                      <a:pt x="13" y="4"/>
                      <a:pt x="13" y="4"/>
                    </a:cubicBezTo>
                    <a:cubicBezTo>
                      <a:pt x="13" y="4"/>
                      <a:pt x="13" y="4"/>
                      <a:pt x="13" y="4"/>
                    </a:cubicBezTo>
                    <a:cubicBezTo>
                      <a:pt x="13" y="4"/>
                      <a:pt x="13" y="4"/>
                      <a:pt x="13" y="4"/>
                    </a:cubicBezTo>
                    <a:cubicBezTo>
                      <a:pt x="13" y="5"/>
                      <a:pt x="13" y="5"/>
                      <a:pt x="13" y="5"/>
                    </a:cubicBezTo>
                    <a:moveTo>
                      <a:pt x="8" y="13"/>
                    </a:moveTo>
                    <a:cubicBezTo>
                      <a:pt x="6" y="13"/>
                      <a:pt x="4" y="11"/>
                      <a:pt x="3" y="10"/>
                    </a:cubicBezTo>
                    <a:cubicBezTo>
                      <a:pt x="2" y="8"/>
                      <a:pt x="2" y="7"/>
                      <a:pt x="2" y="5"/>
                    </a:cubicBezTo>
                    <a:cubicBezTo>
                      <a:pt x="2" y="5"/>
                      <a:pt x="2" y="5"/>
                      <a:pt x="2" y="5"/>
                    </a:cubicBezTo>
                    <a:cubicBezTo>
                      <a:pt x="3" y="4"/>
                      <a:pt x="3" y="4"/>
                      <a:pt x="4" y="3"/>
                    </a:cubicBezTo>
                    <a:cubicBezTo>
                      <a:pt x="5" y="3"/>
                      <a:pt x="6" y="2"/>
                      <a:pt x="7" y="2"/>
                    </a:cubicBezTo>
                    <a:cubicBezTo>
                      <a:pt x="8" y="2"/>
                      <a:pt x="9" y="3"/>
                      <a:pt x="10" y="3"/>
                    </a:cubicBezTo>
                    <a:cubicBezTo>
                      <a:pt x="12" y="5"/>
                      <a:pt x="13" y="7"/>
                      <a:pt x="13" y="10"/>
                    </a:cubicBezTo>
                    <a:cubicBezTo>
                      <a:pt x="13" y="10"/>
                      <a:pt x="12" y="11"/>
                      <a:pt x="11" y="12"/>
                    </a:cubicBezTo>
                    <a:cubicBezTo>
                      <a:pt x="11" y="12"/>
                      <a:pt x="11" y="12"/>
                      <a:pt x="11" y="12"/>
                    </a:cubicBezTo>
                    <a:cubicBezTo>
                      <a:pt x="11" y="12"/>
                      <a:pt x="11" y="12"/>
                      <a:pt x="11" y="12"/>
                    </a:cubicBezTo>
                    <a:cubicBezTo>
                      <a:pt x="10" y="12"/>
                      <a:pt x="9" y="13"/>
                      <a:pt x="8" y="13"/>
                    </a:cubicBezTo>
                    <a:moveTo>
                      <a:pt x="12" y="4"/>
                    </a:moveTo>
                    <a:cubicBezTo>
                      <a:pt x="11" y="3"/>
                      <a:pt x="11" y="3"/>
                      <a:pt x="11" y="3"/>
                    </a:cubicBezTo>
                    <a:cubicBezTo>
                      <a:pt x="12" y="2"/>
                      <a:pt x="12" y="2"/>
                      <a:pt x="12" y="2"/>
                    </a:cubicBezTo>
                    <a:cubicBezTo>
                      <a:pt x="12" y="3"/>
                      <a:pt x="12" y="3"/>
                      <a:pt x="12" y="3"/>
                    </a:cubicBezTo>
                    <a:cubicBezTo>
                      <a:pt x="12" y="4"/>
                      <a:pt x="12" y="4"/>
                      <a:pt x="12" y="4"/>
                    </a:cubicBezTo>
                    <a:moveTo>
                      <a:pt x="3" y="3"/>
                    </a:moveTo>
                    <a:cubicBezTo>
                      <a:pt x="3" y="3"/>
                      <a:pt x="4" y="2"/>
                      <a:pt x="5" y="1"/>
                    </a:cubicBezTo>
                    <a:cubicBezTo>
                      <a:pt x="5" y="1"/>
                      <a:pt x="5" y="1"/>
                      <a:pt x="5" y="1"/>
                    </a:cubicBezTo>
                    <a:cubicBezTo>
                      <a:pt x="4" y="2"/>
                      <a:pt x="4" y="2"/>
                      <a:pt x="3" y="3"/>
                    </a:cubicBezTo>
                    <a:cubicBezTo>
                      <a:pt x="3" y="3"/>
                      <a:pt x="3" y="3"/>
                      <a:pt x="3" y="3"/>
                    </a:cubicBezTo>
                    <a:moveTo>
                      <a:pt x="10" y="3"/>
                    </a:moveTo>
                    <a:cubicBezTo>
                      <a:pt x="9" y="2"/>
                      <a:pt x="9" y="2"/>
                      <a:pt x="9" y="2"/>
                    </a:cubicBezTo>
                    <a:cubicBezTo>
                      <a:pt x="10" y="1"/>
                      <a:pt x="10" y="1"/>
                      <a:pt x="10" y="1"/>
                    </a:cubicBezTo>
                    <a:cubicBezTo>
                      <a:pt x="10" y="1"/>
                      <a:pt x="10" y="1"/>
                      <a:pt x="10" y="1"/>
                    </a:cubicBezTo>
                    <a:cubicBezTo>
                      <a:pt x="11" y="2"/>
                      <a:pt x="11" y="2"/>
                      <a:pt x="11" y="2"/>
                    </a:cubicBezTo>
                    <a:cubicBezTo>
                      <a:pt x="10" y="3"/>
                      <a:pt x="10" y="3"/>
                      <a:pt x="10" y="3"/>
                    </a:cubicBezTo>
                    <a:moveTo>
                      <a:pt x="5" y="2"/>
                    </a:moveTo>
                    <a:cubicBezTo>
                      <a:pt x="5" y="2"/>
                      <a:pt x="5" y="1"/>
                      <a:pt x="6" y="1"/>
                    </a:cubicBezTo>
                    <a:cubicBezTo>
                      <a:pt x="6" y="1"/>
                      <a:pt x="6" y="1"/>
                      <a:pt x="6" y="1"/>
                    </a:cubicBezTo>
                    <a:cubicBezTo>
                      <a:pt x="5" y="2"/>
                      <a:pt x="5" y="2"/>
                      <a:pt x="5" y="2"/>
                    </a:cubicBezTo>
                    <a:cubicBezTo>
                      <a:pt x="5" y="2"/>
                      <a:pt x="5" y="2"/>
                      <a:pt x="5" y="2"/>
                    </a:cubicBezTo>
                    <a:moveTo>
                      <a:pt x="9" y="2"/>
                    </a:moveTo>
                    <a:cubicBezTo>
                      <a:pt x="8" y="2"/>
                      <a:pt x="8" y="2"/>
                      <a:pt x="8" y="2"/>
                    </a:cubicBezTo>
                    <a:cubicBezTo>
                      <a:pt x="8" y="1"/>
                      <a:pt x="8" y="1"/>
                      <a:pt x="9" y="1"/>
                    </a:cubicBezTo>
                    <a:cubicBezTo>
                      <a:pt x="9" y="1"/>
                      <a:pt x="10" y="1"/>
                      <a:pt x="10" y="1"/>
                    </a:cubicBezTo>
                    <a:cubicBezTo>
                      <a:pt x="10" y="1"/>
                      <a:pt x="10" y="1"/>
                      <a:pt x="10" y="1"/>
                    </a:cubicBezTo>
                    <a:cubicBezTo>
                      <a:pt x="9" y="2"/>
                      <a:pt x="9" y="2"/>
                      <a:pt x="9" y="2"/>
                    </a:cubicBezTo>
                    <a:moveTo>
                      <a:pt x="6" y="2"/>
                    </a:moveTo>
                    <a:cubicBezTo>
                      <a:pt x="7" y="1"/>
                      <a:pt x="7" y="1"/>
                      <a:pt x="7" y="1"/>
                    </a:cubicBezTo>
                    <a:cubicBezTo>
                      <a:pt x="8" y="1"/>
                      <a:pt x="8" y="1"/>
                      <a:pt x="8" y="1"/>
                    </a:cubicBezTo>
                    <a:cubicBezTo>
                      <a:pt x="8" y="1"/>
                      <a:pt x="8" y="1"/>
                      <a:pt x="8" y="1"/>
                    </a:cubicBezTo>
                    <a:cubicBezTo>
                      <a:pt x="8" y="1"/>
                      <a:pt x="7" y="1"/>
                      <a:pt x="7" y="2"/>
                    </a:cubicBezTo>
                    <a:cubicBezTo>
                      <a:pt x="7" y="2"/>
                      <a:pt x="6" y="2"/>
                      <a:pt x="6" y="2"/>
                    </a:cubicBezTo>
                    <a:moveTo>
                      <a:pt x="8" y="0"/>
                    </a:moveTo>
                    <a:cubicBezTo>
                      <a:pt x="7" y="0"/>
                      <a:pt x="5" y="0"/>
                      <a:pt x="4" y="1"/>
                    </a:cubicBezTo>
                    <a:cubicBezTo>
                      <a:pt x="0" y="3"/>
                      <a:pt x="0" y="7"/>
                      <a:pt x="2" y="10"/>
                    </a:cubicBezTo>
                    <a:cubicBezTo>
                      <a:pt x="3" y="12"/>
                      <a:pt x="5" y="13"/>
                      <a:pt x="8" y="13"/>
                    </a:cubicBezTo>
                    <a:cubicBezTo>
                      <a:pt x="9" y="13"/>
                      <a:pt x="10" y="13"/>
                      <a:pt x="11" y="13"/>
                    </a:cubicBezTo>
                    <a:cubicBezTo>
                      <a:pt x="11" y="13"/>
                      <a:pt x="11" y="13"/>
                      <a:pt x="11" y="13"/>
                    </a:cubicBezTo>
                    <a:cubicBezTo>
                      <a:pt x="11" y="12"/>
                      <a:pt x="11" y="12"/>
                      <a:pt x="11" y="12"/>
                    </a:cubicBezTo>
                    <a:cubicBezTo>
                      <a:pt x="12" y="12"/>
                      <a:pt x="12" y="12"/>
                      <a:pt x="12" y="12"/>
                    </a:cubicBezTo>
                    <a:cubicBezTo>
                      <a:pt x="12" y="12"/>
                      <a:pt x="12" y="12"/>
                      <a:pt x="12" y="12"/>
                    </a:cubicBezTo>
                    <a:cubicBezTo>
                      <a:pt x="15" y="10"/>
                      <a:pt x="15" y="6"/>
                      <a:pt x="13" y="3"/>
                    </a:cubicBezTo>
                    <a:cubicBezTo>
                      <a:pt x="12" y="1"/>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0" name="Freeform 36"/>
              <p:cNvSpPr>
                <a:spLocks noEditPoints="1"/>
              </p:cNvSpPr>
              <p:nvPr/>
            </p:nvSpPr>
            <p:spPr bwMode="auto">
              <a:xfrm>
                <a:off x="3615" y="1963"/>
                <a:ext cx="55" cy="54"/>
              </a:xfrm>
              <a:custGeom>
                <a:avLst/>
                <a:gdLst>
                  <a:gd name="T0" fmla="*/ 10 w 23"/>
                  <a:gd name="T1" fmla="*/ 22 h 23"/>
                  <a:gd name="T2" fmla="*/ 9 w 23"/>
                  <a:gd name="T3" fmla="*/ 22 h 23"/>
                  <a:gd name="T4" fmla="*/ 8 w 23"/>
                  <a:gd name="T5" fmla="*/ 22 h 23"/>
                  <a:gd name="T6" fmla="*/ 8 w 23"/>
                  <a:gd name="T7" fmla="*/ 21 h 23"/>
                  <a:gd name="T8" fmla="*/ 16 w 23"/>
                  <a:gd name="T9" fmla="*/ 21 h 23"/>
                  <a:gd name="T10" fmla="*/ 15 w 23"/>
                  <a:gd name="T11" fmla="*/ 21 h 23"/>
                  <a:gd name="T12" fmla="*/ 12 w 23"/>
                  <a:gd name="T13" fmla="*/ 21 h 23"/>
                  <a:gd name="T14" fmla="*/ 17 w 23"/>
                  <a:gd name="T15" fmla="*/ 20 h 23"/>
                  <a:gd name="T16" fmla="*/ 12 w 23"/>
                  <a:gd name="T17" fmla="*/ 21 h 23"/>
                  <a:gd name="T18" fmla="*/ 13 w 23"/>
                  <a:gd name="T19" fmla="*/ 20 h 23"/>
                  <a:gd name="T20" fmla="*/ 7 w 23"/>
                  <a:gd name="T21" fmla="*/ 20 h 23"/>
                  <a:gd name="T22" fmla="*/ 6 w 23"/>
                  <a:gd name="T23" fmla="*/ 19 h 23"/>
                  <a:gd name="T24" fmla="*/ 4 w 23"/>
                  <a:gd name="T25" fmla="*/ 18 h 23"/>
                  <a:gd name="T26" fmla="*/ 6 w 23"/>
                  <a:gd name="T27" fmla="*/ 17 h 23"/>
                  <a:gd name="T28" fmla="*/ 3 w 23"/>
                  <a:gd name="T29" fmla="*/ 17 h 23"/>
                  <a:gd name="T30" fmla="*/ 2 w 23"/>
                  <a:gd name="T31" fmla="*/ 17 h 23"/>
                  <a:gd name="T32" fmla="*/ 2 w 23"/>
                  <a:gd name="T33" fmla="*/ 16 h 23"/>
                  <a:gd name="T34" fmla="*/ 20 w 23"/>
                  <a:gd name="T35" fmla="*/ 16 h 23"/>
                  <a:gd name="T36" fmla="*/ 20 w 23"/>
                  <a:gd name="T37" fmla="*/ 15 h 23"/>
                  <a:gd name="T38" fmla="*/ 3 w 23"/>
                  <a:gd name="T39" fmla="*/ 13 h 23"/>
                  <a:gd name="T40" fmla="*/ 2 w 23"/>
                  <a:gd name="T41" fmla="*/ 12 h 23"/>
                  <a:gd name="T42" fmla="*/ 2 w 23"/>
                  <a:gd name="T43" fmla="*/ 11 h 23"/>
                  <a:gd name="T44" fmla="*/ 2 w 23"/>
                  <a:gd name="T45" fmla="*/ 11 h 23"/>
                  <a:gd name="T46" fmla="*/ 21 w 23"/>
                  <a:gd name="T47" fmla="*/ 8 h 23"/>
                  <a:gd name="T48" fmla="*/ 5 w 23"/>
                  <a:gd name="T49" fmla="*/ 5 h 23"/>
                  <a:gd name="T50" fmla="*/ 12 w 23"/>
                  <a:gd name="T51" fmla="*/ 2 h 23"/>
                  <a:gd name="T52" fmla="*/ 15 w 23"/>
                  <a:gd name="T53" fmla="*/ 3 h 23"/>
                  <a:gd name="T54" fmla="*/ 21 w 23"/>
                  <a:gd name="T55" fmla="*/ 7 h 23"/>
                  <a:gd name="T56" fmla="*/ 22 w 23"/>
                  <a:gd name="T57" fmla="*/ 12 h 23"/>
                  <a:gd name="T58" fmla="*/ 17 w 23"/>
                  <a:gd name="T59" fmla="*/ 17 h 23"/>
                  <a:gd name="T60" fmla="*/ 12 w 23"/>
                  <a:gd name="T61" fmla="*/ 19 h 23"/>
                  <a:gd name="T62" fmla="*/ 8 w 23"/>
                  <a:gd name="T63" fmla="*/ 19 h 23"/>
                  <a:gd name="T64" fmla="*/ 3 w 23"/>
                  <a:gd name="T65" fmla="*/ 15 h 23"/>
                  <a:gd name="T66" fmla="*/ 2 w 23"/>
                  <a:gd name="T67" fmla="*/ 9 h 23"/>
                  <a:gd name="T68" fmla="*/ 6 w 23"/>
                  <a:gd name="T69" fmla="*/ 4 h 23"/>
                  <a:gd name="T70" fmla="*/ 12 w 23"/>
                  <a:gd name="T71" fmla="*/ 2 h 23"/>
                  <a:gd name="T72" fmla="*/ 9 w 23"/>
                  <a:gd name="T73" fmla="*/ 2 h 23"/>
                  <a:gd name="T74" fmla="*/ 5 w 23"/>
                  <a:gd name="T75" fmla="*/ 3 h 23"/>
                  <a:gd name="T76" fmla="*/ 4 w 23"/>
                  <a:gd name="T77" fmla="*/ 6 h 23"/>
                  <a:gd name="T78" fmla="*/ 0 w 23"/>
                  <a:gd name="T79" fmla="*/ 12 h 23"/>
                  <a:gd name="T80" fmla="*/ 2 w 23"/>
                  <a:gd name="T81" fmla="*/ 12 h 23"/>
                  <a:gd name="T82" fmla="*/ 1 w 23"/>
                  <a:gd name="T83" fmla="*/ 17 h 23"/>
                  <a:gd name="T84" fmla="*/ 3 w 23"/>
                  <a:gd name="T85" fmla="*/ 20 h 23"/>
                  <a:gd name="T86" fmla="*/ 7 w 23"/>
                  <a:gd name="T87" fmla="*/ 22 h 23"/>
                  <a:gd name="T88" fmla="*/ 11 w 23"/>
                  <a:gd name="T89" fmla="*/ 21 h 23"/>
                  <a:gd name="T90" fmla="*/ 18 w 23"/>
                  <a:gd name="T91" fmla="*/ 21 h 23"/>
                  <a:gd name="T92" fmla="*/ 19 w 23"/>
                  <a:gd name="T93" fmla="*/ 18 h 23"/>
                  <a:gd name="T94" fmla="*/ 21 w 23"/>
                  <a:gd name="T95" fmla="*/ 17 h 23"/>
                  <a:gd name="T96" fmla="*/ 21 w 23"/>
                  <a:gd name="T97" fmla="*/ 11 h 23"/>
                  <a:gd name="T98" fmla="*/ 22 w 23"/>
                  <a:gd name="T99" fmla="*/ 7 h 23"/>
                  <a:gd name="T100" fmla="*/ 20 w 23"/>
                  <a:gd name="T101" fmla="*/ 3 h 23"/>
                  <a:gd name="T102" fmla="*/ 16 w 23"/>
                  <a:gd name="T103"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3" h="23">
                    <a:moveTo>
                      <a:pt x="10" y="22"/>
                    </a:moveTo>
                    <a:cubicBezTo>
                      <a:pt x="9" y="22"/>
                      <a:pt x="9" y="22"/>
                      <a:pt x="9" y="22"/>
                    </a:cubicBezTo>
                    <a:cubicBezTo>
                      <a:pt x="10" y="21"/>
                      <a:pt x="10" y="21"/>
                      <a:pt x="10" y="21"/>
                    </a:cubicBezTo>
                    <a:cubicBezTo>
                      <a:pt x="10" y="21"/>
                      <a:pt x="10" y="21"/>
                      <a:pt x="10" y="21"/>
                    </a:cubicBezTo>
                    <a:cubicBezTo>
                      <a:pt x="10" y="22"/>
                      <a:pt x="10" y="22"/>
                      <a:pt x="10" y="22"/>
                    </a:cubicBezTo>
                    <a:moveTo>
                      <a:pt x="9" y="22"/>
                    </a:moveTo>
                    <a:cubicBezTo>
                      <a:pt x="9" y="22"/>
                      <a:pt x="9" y="22"/>
                      <a:pt x="9" y="22"/>
                    </a:cubicBezTo>
                    <a:cubicBezTo>
                      <a:pt x="9" y="21"/>
                      <a:pt x="9" y="21"/>
                      <a:pt x="9" y="21"/>
                    </a:cubicBezTo>
                    <a:cubicBezTo>
                      <a:pt x="10" y="21"/>
                      <a:pt x="10" y="21"/>
                      <a:pt x="10" y="21"/>
                    </a:cubicBezTo>
                    <a:cubicBezTo>
                      <a:pt x="9" y="22"/>
                      <a:pt x="9" y="22"/>
                      <a:pt x="9" y="22"/>
                    </a:cubicBezTo>
                    <a:moveTo>
                      <a:pt x="8" y="22"/>
                    </a:moveTo>
                    <a:cubicBezTo>
                      <a:pt x="8" y="22"/>
                      <a:pt x="8" y="22"/>
                      <a:pt x="8" y="22"/>
                    </a:cubicBezTo>
                    <a:cubicBezTo>
                      <a:pt x="9" y="21"/>
                      <a:pt x="9" y="21"/>
                      <a:pt x="9" y="21"/>
                    </a:cubicBezTo>
                    <a:cubicBezTo>
                      <a:pt x="9" y="21"/>
                      <a:pt x="9" y="21"/>
                      <a:pt x="9" y="21"/>
                    </a:cubicBezTo>
                    <a:cubicBezTo>
                      <a:pt x="8" y="22"/>
                      <a:pt x="8" y="22"/>
                      <a:pt x="8" y="22"/>
                    </a:cubicBezTo>
                    <a:moveTo>
                      <a:pt x="8" y="21"/>
                    </a:moveTo>
                    <a:cubicBezTo>
                      <a:pt x="8" y="21"/>
                      <a:pt x="8" y="21"/>
                      <a:pt x="8" y="21"/>
                    </a:cubicBezTo>
                    <a:cubicBezTo>
                      <a:pt x="8" y="21"/>
                      <a:pt x="8" y="21"/>
                      <a:pt x="8" y="21"/>
                    </a:cubicBezTo>
                    <a:cubicBezTo>
                      <a:pt x="8" y="21"/>
                      <a:pt x="8" y="21"/>
                      <a:pt x="8" y="21"/>
                    </a:cubicBezTo>
                    <a:cubicBezTo>
                      <a:pt x="8" y="21"/>
                      <a:pt x="8" y="21"/>
                      <a:pt x="8" y="21"/>
                    </a:cubicBezTo>
                    <a:moveTo>
                      <a:pt x="16" y="21"/>
                    </a:moveTo>
                    <a:cubicBezTo>
                      <a:pt x="16" y="21"/>
                      <a:pt x="16" y="21"/>
                      <a:pt x="16" y="21"/>
                    </a:cubicBezTo>
                    <a:cubicBezTo>
                      <a:pt x="17" y="20"/>
                      <a:pt x="17" y="20"/>
                      <a:pt x="17" y="20"/>
                    </a:cubicBezTo>
                    <a:cubicBezTo>
                      <a:pt x="16" y="21"/>
                      <a:pt x="16" y="21"/>
                      <a:pt x="16" y="21"/>
                    </a:cubicBezTo>
                    <a:cubicBezTo>
                      <a:pt x="16" y="21"/>
                      <a:pt x="16" y="21"/>
                      <a:pt x="16" y="21"/>
                    </a:cubicBezTo>
                    <a:moveTo>
                      <a:pt x="15" y="21"/>
                    </a:moveTo>
                    <a:cubicBezTo>
                      <a:pt x="15" y="21"/>
                      <a:pt x="15" y="21"/>
                      <a:pt x="15" y="21"/>
                    </a:cubicBezTo>
                    <a:cubicBezTo>
                      <a:pt x="15" y="20"/>
                      <a:pt x="15" y="20"/>
                      <a:pt x="15" y="20"/>
                    </a:cubicBezTo>
                    <a:cubicBezTo>
                      <a:pt x="15" y="20"/>
                      <a:pt x="15" y="20"/>
                      <a:pt x="15" y="20"/>
                    </a:cubicBezTo>
                    <a:cubicBezTo>
                      <a:pt x="15" y="21"/>
                      <a:pt x="15" y="21"/>
                      <a:pt x="15" y="21"/>
                    </a:cubicBezTo>
                    <a:moveTo>
                      <a:pt x="12" y="21"/>
                    </a:moveTo>
                    <a:cubicBezTo>
                      <a:pt x="12" y="20"/>
                      <a:pt x="12" y="20"/>
                      <a:pt x="12" y="20"/>
                    </a:cubicBezTo>
                    <a:cubicBezTo>
                      <a:pt x="12" y="20"/>
                      <a:pt x="12" y="20"/>
                      <a:pt x="12" y="20"/>
                    </a:cubicBezTo>
                    <a:cubicBezTo>
                      <a:pt x="12" y="21"/>
                      <a:pt x="12" y="21"/>
                      <a:pt x="12" y="21"/>
                    </a:cubicBezTo>
                    <a:cubicBezTo>
                      <a:pt x="12" y="21"/>
                      <a:pt x="12" y="21"/>
                      <a:pt x="12" y="21"/>
                    </a:cubicBezTo>
                    <a:moveTo>
                      <a:pt x="17" y="20"/>
                    </a:moveTo>
                    <a:cubicBezTo>
                      <a:pt x="17" y="20"/>
                      <a:pt x="17" y="20"/>
                      <a:pt x="17" y="20"/>
                    </a:cubicBezTo>
                    <a:cubicBezTo>
                      <a:pt x="18" y="20"/>
                      <a:pt x="18" y="20"/>
                      <a:pt x="18" y="20"/>
                    </a:cubicBezTo>
                    <a:cubicBezTo>
                      <a:pt x="18" y="20"/>
                      <a:pt x="18" y="20"/>
                      <a:pt x="18" y="20"/>
                    </a:cubicBezTo>
                    <a:cubicBezTo>
                      <a:pt x="17" y="20"/>
                      <a:pt x="17" y="20"/>
                      <a:pt x="17" y="20"/>
                    </a:cubicBezTo>
                    <a:moveTo>
                      <a:pt x="12" y="21"/>
                    </a:moveTo>
                    <a:cubicBezTo>
                      <a:pt x="13" y="20"/>
                      <a:pt x="13" y="20"/>
                      <a:pt x="13" y="20"/>
                    </a:cubicBezTo>
                    <a:cubicBezTo>
                      <a:pt x="13" y="20"/>
                      <a:pt x="13" y="20"/>
                      <a:pt x="13" y="20"/>
                    </a:cubicBezTo>
                    <a:cubicBezTo>
                      <a:pt x="13" y="21"/>
                      <a:pt x="13" y="21"/>
                      <a:pt x="13" y="21"/>
                    </a:cubicBezTo>
                    <a:cubicBezTo>
                      <a:pt x="12" y="21"/>
                      <a:pt x="12" y="21"/>
                      <a:pt x="12" y="21"/>
                    </a:cubicBezTo>
                    <a:moveTo>
                      <a:pt x="13" y="20"/>
                    </a:moveTo>
                    <a:cubicBezTo>
                      <a:pt x="14" y="19"/>
                      <a:pt x="14" y="19"/>
                      <a:pt x="14" y="19"/>
                    </a:cubicBezTo>
                    <a:cubicBezTo>
                      <a:pt x="14" y="19"/>
                      <a:pt x="14" y="19"/>
                      <a:pt x="14" y="19"/>
                    </a:cubicBezTo>
                    <a:cubicBezTo>
                      <a:pt x="14" y="20"/>
                      <a:pt x="14" y="20"/>
                      <a:pt x="14" y="20"/>
                    </a:cubicBezTo>
                    <a:cubicBezTo>
                      <a:pt x="13" y="20"/>
                      <a:pt x="13" y="20"/>
                      <a:pt x="13" y="20"/>
                    </a:cubicBezTo>
                    <a:moveTo>
                      <a:pt x="7" y="20"/>
                    </a:moveTo>
                    <a:cubicBezTo>
                      <a:pt x="6" y="19"/>
                      <a:pt x="6" y="19"/>
                      <a:pt x="6" y="19"/>
                    </a:cubicBezTo>
                    <a:cubicBezTo>
                      <a:pt x="7" y="19"/>
                      <a:pt x="7" y="19"/>
                      <a:pt x="7" y="19"/>
                    </a:cubicBezTo>
                    <a:cubicBezTo>
                      <a:pt x="8" y="19"/>
                      <a:pt x="8" y="19"/>
                      <a:pt x="8" y="19"/>
                    </a:cubicBezTo>
                    <a:cubicBezTo>
                      <a:pt x="7" y="20"/>
                      <a:pt x="7" y="20"/>
                      <a:pt x="7" y="20"/>
                    </a:cubicBezTo>
                    <a:moveTo>
                      <a:pt x="6" y="19"/>
                    </a:moveTo>
                    <a:cubicBezTo>
                      <a:pt x="6" y="19"/>
                      <a:pt x="6" y="19"/>
                      <a:pt x="6" y="19"/>
                    </a:cubicBezTo>
                    <a:cubicBezTo>
                      <a:pt x="7" y="18"/>
                      <a:pt x="7" y="18"/>
                      <a:pt x="7" y="18"/>
                    </a:cubicBezTo>
                    <a:cubicBezTo>
                      <a:pt x="7" y="18"/>
                      <a:pt x="7" y="18"/>
                      <a:pt x="7" y="18"/>
                    </a:cubicBezTo>
                    <a:cubicBezTo>
                      <a:pt x="6" y="19"/>
                      <a:pt x="6" y="19"/>
                      <a:pt x="6" y="19"/>
                    </a:cubicBezTo>
                    <a:moveTo>
                      <a:pt x="4" y="18"/>
                    </a:moveTo>
                    <a:cubicBezTo>
                      <a:pt x="4" y="18"/>
                      <a:pt x="4" y="18"/>
                      <a:pt x="4" y="18"/>
                    </a:cubicBezTo>
                    <a:cubicBezTo>
                      <a:pt x="4" y="18"/>
                      <a:pt x="4" y="18"/>
                      <a:pt x="4" y="18"/>
                    </a:cubicBezTo>
                    <a:cubicBezTo>
                      <a:pt x="5" y="17"/>
                      <a:pt x="5" y="17"/>
                      <a:pt x="5" y="17"/>
                    </a:cubicBezTo>
                    <a:cubicBezTo>
                      <a:pt x="4" y="18"/>
                      <a:pt x="4" y="18"/>
                      <a:pt x="4" y="18"/>
                    </a:cubicBezTo>
                    <a:cubicBezTo>
                      <a:pt x="4" y="18"/>
                      <a:pt x="4" y="18"/>
                      <a:pt x="4" y="18"/>
                    </a:cubicBezTo>
                    <a:moveTo>
                      <a:pt x="5" y="18"/>
                    </a:moveTo>
                    <a:cubicBezTo>
                      <a:pt x="5" y="18"/>
                      <a:pt x="5" y="18"/>
                      <a:pt x="5" y="18"/>
                    </a:cubicBezTo>
                    <a:cubicBezTo>
                      <a:pt x="5" y="18"/>
                      <a:pt x="5" y="18"/>
                      <a:pt x="5" y="18"/>
                    </a:cubicBezTo>
                    <a:cubicBezTo>
                      <a:pt x="6" y="17"/>
                      <a:pt x="6" y="17"/>
                      <a:pt x="6" y="17"/>
                    </a:cubicBezTo>
                    <a:cubicBezTo>
                      <a:pt x="6" y="18"/>
                      <a:pt x="6" y="18"/>
                      <a:pt x="6" y="18"/>
                    </a:cubicBezTo>
                    <a:cubicBezTo>
                      <a:pt x="5" y="18"/>
                      <a:pt x="5" y="18"/>
                      <a:pt x="5" y="18"/>
                    </a:cubicBezTo>
                    <a:moveTo>
                      <a:pt x="3" y="18"/>
                    </a:moveTo>
                    <a:cubicBezTo>
                      <a:pt x="3" y="18"/>
                      <a:pt x="3" y="18"/>
                      <a:pt x="3" y="18"/>
                    </a:cubicBezTo>
                    <a:cubicBezTo>
                      <a:pt x="3" y="17"/>
                      <a:pt x="3" y="17"/>
                      <a:pt x="3" y="17"/>
                    </a:cubicBezTo>
                    <a:cubicBezTo>
                      <a:pt x="3" y="17"/>
                      <a:pt x="3" y="17"/>
                      <a:pt x="3" y="17"/>
                    </a:cubicBezTo>
                    <a:cubicBezTo>
                      <a:pt x="3" y="18"/>
                      <a:pt x="3" y="18"/>
                      <a:pt x="3" y="18"/>
                    </a:cubicBezTo>
                    <a:cubicBezTo>
                      <a:pt x="3" y="18"/>
                      <a:pt x="3" y="18"/>
                      <a:pt x="3" y="18"/>
                    </a:cubicBezTo>
                    <a:moveTo>
                      <a:pt x="2" y="17"/>
                    </a:moveTo>
                    <a:cubicBezTo>
                      <a:pt x="2" y="17"/>
                      <a:pt x="2" y="17"/>
                      <a:pt x="2" y="17"/>
                    </a:cubicBezTo>
                    <a:cubicBezTo>
                      <a:pt x="3" y="16"/>
                      <a:pt x="3" y="16"/>
                      <a:pt x="3" y="16"/>
                    </a:cubicBezTo>
                    <a:cubicBezTo>
                      <a:pt x="3" y="17"/>
                      <a:pt x="3" y="17"/>
                      <a:pt x="3" y="17"/>
                    </a:cubicBezTo>
                    <a:cubicBezTo>
                      <a:pt x="2" y="17"/>
                      <a:pt x="2" y="17"/>
                      <a:pt x="2" y="17"/>
                    </a:cubicBezTo>
                    <a:moveTo>
                      <a:pt x="2" y="16"/>
                    </a:moveTo>
                    <a:cubicBezTo>
                      <a:pt x="2" y="16"/>
                      <a:pt x="2" y="16"/>
                      <a:pt x="2" y="16"/>
                    </a:cubicBezTo>
                    <a:cubicBezTo>
                      <a:pt x="2" y="15"/>
                      <a:pt x="2" y="15"/>
                      <a:pt x="2" y="15"/>
                    </a:cubicBezTo>
                    <a:cubicBezTo>
                      <a:pt x="2" y="16"/>
                      <a:pt x="2" y="16"/>
                      <a:pt x="2" y="16"/>
                    </a:cubicBezTo>
                    <a:cubicBezTo>
                      <a:pt x="2" y="16"/>
                      <a:pt x="2" y="16"/>
                      <a:pt x="2" y="16"/>
                    </a:cubicBezTo>
                    <a:moveTo>
                      <a:pt x="20" y="16"/>
                    </a:moveTo>
                    <a:cubicBezTo>
                      <a:pt x="20" y="16"/>
                      <a:pt x="20" y="16"/>
                      <a:pt x="20" y="16"/>
                    </a:cubicBezTo>
                    <a:cubicBezTo>
                      <a:pt x="21" y="15"/>
                      <a:pt x="21" y="15"/>
                      <a:pt x="21" y="15"/>
                    </a:cubicBezTo>
                    <a:cubicBezTo>
                      <a:pt x="20" y="16"/>
                      <a:pt x="20" y="16"/>
                      <a:pt x="20" y="16"/>
                    </a:cubicBezTo>
                    <a:moveTo>
                      <a:pt x="19" y="16"/>
                    </a:moveTo>
                    <a:cubicBezTo>
                      <a:pt x="19" y="16"/>
                      <a:pt x="19" y="16"/>
                      <a:pt x="19" y="16"/>
                    </a:cubicBezTo>
                    <a:cubicBezTo>
                      <a:pt x="20" y="15"/>
                      <a:pt x="20" y="15"/>
                      <a:pt x="20" y="15"/>
                    </a:cubicBezTo>
                    <a:cubicBezTo>
                      <a:pt x="20" y="15"/>
                      <a:pt x="20" y="15"/>
                      <a:pt x="20" y="15"/>
                    </a:cubicBezTo>
                    <a:cubicBezTo>
                      <a:pt x="20" y="16"/>
                      <a:pt x="20" y="16"/>
                      <a:pt x="20" y="16"/>
                    </a:cubicBezTo>
                    <a:cubicBezTo>
                      <a:pt x="20" y="16"/>
                      <a:pt x="20" y="16"/>
                      <a:pt x="20" y="16"/>
                    </a:cubicBezTo>
                    <a:cubicBezTo>
                      <a:pt x="19" y="16"/>
                      <a:pt x="19" y="16"/>
                      <a:pt x="19" y="16"/>
                    </a:cubicBezTo>
                    <a:moveTo>
                      <a:pt x="3" y="13"/>
                    </a:moveTo>
                    <a:cubicBezTo>
                      <a:pt x="3" y="13"/>
                      <a:pt x="3" y="13"/>
                      <a:pt x="3" y="13"/>
                    </a:cubicBezTo>
                    <a:cubicBezTo>
                      <a:pt x="3" y="13"/>
                      <a:pt x="3" y="13"/>
                      <a:pt x="3" y="13"/>
                    </a:cubicBezTo>
                    <a:cubicBezTo>
                      <a:pt x="3" y="13"/>
                      <a:pt x="3" y="13"/>
                      <a:pt x="3" y="13"/>
                    </a:cubicBezTo>
                    <a:cubicBezTo>
                      <a:pt x="3" y="13"/>
                      <a:pt x="3" y="13"/>
                      <a:pt x="3" y="13"/>
                    </a:cubicBezTo>
                    <a:moveTo>
                      <a:pt x="2" y="12"/>
                    </a:moveTo>
                    <a:cubicBezTo>
                      <a:pt x="2" y="12"/>
                      <a:pt x="2" y="12"/>
                      <a:pt x="2" y="12"/>
                    </a:cubicBezTo>
                    <a:cubicBezTo>
                      <a:pt x="2" y="11"/>
                      <a:pt x="2" y="11"/>
                      <a:pt x="2" y="11"/>
                    </a:cubicBezTo>
                    <a:cubicBezTo>
                      <a:pt x="2" y="11"/>
                      <a:pt x="2" y="11"/>
                      <a:pt x="2" y="11"/>
                    </a:cubicBezTo>
                    <a:cubicBezTo>
                      <a:pt x="2" y="12"/>
                      <a:pt x="2" y="12"/>
                      <a:pt x="2" y="12"/>
                    </a:cubicBezTo>
                    <a:moveTo>
                      <a:pt x="2" y="11"/>
                    </a:moveTo>
                    <a:cubicBezTo>
                      <a:pt x="1" y="11"/>
                      <a:pt x="1" y="11"/>
                      <a:pt x="1" y="11"/>
                    </a:cubicBezTo>
                    <a:cubicBezTo>
                      <a:pt x="1" y="11"/>
                      <a:pt x="1" y="11"/>
                      <a:pt x="1" y="11"/>
                    </a:cubicBezTo>
                    <a:cubicBezTo>
                      <a:pt x="2" y="10"/>
                      <a:pt x="2" y="10"/>
                      <a:pt x="2" y="10"/>
                    </a:cubicBezTo>
                    <a:cubicBezTo>
                      <a:pt x="2" y="10"/>
                      <a:pt x="2" y="10"/>
                      <a:pt x="2" y="10"/>
                    </a:cubicBezTo>
                    <a:cubicBezTo>
                      <a:pt x="2" y="11"/>
                      <a:pt x="2" y="11"/>
                      <a:pt x="2" y="11"/>
                    </a:cubicBezTo>
                    <a:moveTo>
                      <a:pt x="1" y="10"/>
                    </a:moveTo>
                    <a:cubicBezTo>
                      <a:pt x="1" y="10"/>
                      <a:pt x="1" y="10"/>
                      <a:pt x="1" y="10"/>
                    </a:cubicBezTo>
                    <a:cubicBezTo>
                      <a:pt x="1" y="10"/>
                      <a:pt x="1" y="10"/>
                      <a:pt x="1" y="10"/>
                    </a:cubicBezTo>
                    <a:cubicBezTo>
                      <a:pt x="1" y="10"/>
                      <a:pt x="1" y="10"/>
                      <a:pt x="1" y="10"/>
                    </a:cubicBezTo>
                    <a:moveTo>
                      <a:pt x="21" y="8"/>
                    </a:moveTo>
                    <a:cubicBezTo>
                      <a:pt x="20" y="8"/>
                      <a:pt x="20" y="8"/>
                      <a:pt x="20" y="8"/>
                    </a:cubicBezTo>
                    <a:cubicBezTo>
                      <a:pt x="21" y="8"/>
                      <a:pt x="21" y="8"/>
                      <a:pt x="21" y="8"/>
                    </a:cubicBezTo>
                    <a:cubicBezTo>
                      <a:pt x="21" y="8"/>
                      <a:pt x="21" y="8"/>
                      <a:pt x="21" y="8"/>
                    </a:cubicBezTo>
                    <a:cubicBezTo>
                      <a:pt x="21" y="8"/>
                      <a:pt x="21" y="8"/>
                      <a:pt x="21" y="8"/>
                    </a:cubicBezTo>
                    <a:moveTo>
                      <a:pt x="5" y="5"/>
                    </a:moveTo>
                    <a:cubicBezTo>
                      <a:pt x="5" y="5"/>
                      <a:pt x="5" y="5"/>
                      <a:pt x="5" y="5"/>
                    </a:cubicBezTo>
                    <a:cubicBezTo>
                      <a:pt x="5" y="4"/>
                      <a:pt x="5" y="4"/>
                      <a:pt x="5" y="4"/>
                    </a:cubicBezTo>
                    <a:cubicBezTo>
                      <a:pt x="5" y="4"/>
                      <a:pt x="5" y="4"/>
                      <a:pt x="5" y="4"/>
                    </a:cubicBezTo>
                    <a:cubicBezTo>
                      <a:pt x="5" y="5"/>
                      <a:pt x="5" y="5"/>
                      <a:pt x="5" y="5"/>
                    </a:cubicBezTo>
                    <a:moveTo>
                      <a:pt x="12" y="2"/>
                    </a:moveTo>
                    <a:cubicBezTo>
                      <a:pt x="13" y="2"/>
                      <a:pt x="13" y="2"/>
                      <a:pt x="13" y="2"/>
                    </a:cubicBezTo>
                    <a:cubicBezTo>
                      <a:pt x="13" y="1"/>
                      <a:pt x="13" y="1"/>
                      <a:pt x="13" y="1"/>
                    </a:cubicBezTo>
                    <a:cubicBezTo>
                      <a:pt x="14" y="1"/>
                      <a:pt x="15" y="1"/>
                      <a:pt x="15" y="1"/>
                    </a:cubicBezTo>
                    <a:cubicBezTo>
                      <a:pt x="15" y="3"/>
                      <a:pt x="15" y="3"/>
                      <a:pt x="15" y="3"/>
                    </a:cubicBezTo>
                    <a:cubicBezTo>
                      <a:pt x="15" y="3"/>
                      <a:pt x="15" y="3"/>
                      <a:pt x="15" y="3"/>
                    </a:cubicBezTo>
                    <a:cubicBezTo>
                      <a:pt x="16" y="4"/>
                      <a:pt x="17" y="4"/>
                      <a:pt x="18" y="5"/>
                    </a:cubicBezTo>
                    <a:cubicBezTo>
                      <a:pt x="18" y="5"/>
                      <a:pt x="18" y="5"/>
                      <a:pt x="18" y="5"/>
                    </a:cubicBezTo>
                    <a:cubicBezTo>
                      <a:pt x="20" y="4"/>
                      <a:pt x="20" y="4"/>
                      <a:pt x="20" y="4"/>
                    </a:cubicBezTo>
                    <a:cubicBezTo>
                      <a:pt x="20" y="5"/>
                      <a:pt x="21" y="6"/>
                      <a:pt x="21" y="6"/>
                    </a:cubicBezTo>
                    <a:cubicBezTo>
                      <a:pt x="21" y="7"/>
                      <a:pt x="21" y="7"/>
                      <a:pt x="21" y="7"/>
                    </a:cubicBezTo>
                    <a:cubicBezTo>
                      <a:pt x="20" y="7"/>
                      <a:pt x="20" y="7"/>
                      <a:pt x="20" y="7"/>
                    </a:cubicBezTo>
                    <a:cubicBezTo>
                      <a:pt x="20" y="8"/>
                      <a:pt x="20" y="8"/>
                      <a:pt x="20" y="8"/>
                    </a:cubicBezTo>
                    <a:cubicBezTo>
                      <a:pt x="20" y="9"/>
                      <a:pt x="20" y="10"/>
                      <a:pt x="20" y="11"/>
                    </a:cubicBezTo>
                    <a:cubicBezTo>
                      <a:pt x="20" y="11"/>
                      <a:pt x="20" y="11"/>
                      <a:pt x="20" y="11"/>
                    </a:cubicBezTo>
                    <a:cubicBezTo>
                      <a:pt x="22" y="12"/>
                      <a:pt x="22" y="12"/>
                      <a:pt x="22" y="12"/>
                    </a:cubicBezTo>
                    <a:cubicBezTo>
                      <a:pt x="22" y="13"/>
                      <a:pt x="21" y="13"/>
                      <a:pt x="21" y="14"/>
                    </a:cubicBezTo>
                    <a:cubicBezTo>
                      <a:pt x="21" y="14"/>
                      <a:pt x="21" y="14"/>
                      <a:pt x="20" y="14"/>
                    </a:cubicBezTo>
                    <a:cubicBezTo>
                      <a:pt x="19" y="14"/>
                      <a:pt x="19" y="15"/>
                      <a:pt x="18" y="15"/>
                    </a:cubicBezTo>
                    <a:cubicBezTo>
                      <a:pt x="18" y="16"/>
                      <a:pt x="18" y="16"/>
                      <a:pt x="17" y="17"/>
                    </a:cubicBezTo>
                    <a:cubicBezTo>
                      <a:pt x="17" y="17"/>
                      <a:pt x="17" y="17"/>
                      <a:pt x="17" y="17"/>
                    </a:cubicBezTo>
                    <a:cubicBezTo>
                      <a:pt x="18" y="18"/>
                      <a:pt x="18" y="18"/>
                      <a:pt x="18" y="18"/>
                    </a:cubicBezTo>
                    <a:cubicBezTo>
                      <a:pt x="17" y="19"/>
                      <a:pt x="17" y="19"/>
                      <a:pt x="16" y="20"/>
                    </a:cubicBezTo>
                    <a:cubicBezTo>
                      <a:pt x="15" y="19"/>
                      <a:pt x="15" y="19"/>
                      <a:pt x="15" y="19"/>
                    </a:cubicBezTo>
                    <a:cubicBezTo>
                      <a:pt x="15" y="18"/>
                      <a:pt x="15" y="18"/>
                      <a:pt x="15" y="18"/>
                    </a:cubicBezTo>
                    <a:cubicBezTo>
                      <a:pt x="14" y="19"/>
                      <a:pt x="13" y="19"/>
                      <a:pt x="12" y="19"/>
                    </a:cubicBezTo>
                    <a:cubicBezTo>
                      <a:pt x="12" y="19"/>
                      <a:pt x="12" y="19"/>
                      <a:pt x="11" y="19"/>
                    </a:cubicBezTo>
                    <a:cubicBezTo>
                      <a:pt x="11" y="19"/>
                      <a:pt x="11" y="19"/>
                      <a:pt x="11" y="19"/>
                    </a:cubicBezTo>
                    <a:cubicBezTo>
                      <a:pt x="11" y="21"/>
                      <a:pt x="11" y="21"/>
                      <a:pt x="11" y="21"/>
                    </a:cubicBezTo>
                    <a:cubicBezTo>
                      <a:pt x="10" y="20"/>
                      <a:pt x="9" y="20"/>
                      <a:pt x="8" y="20"/>
                    </a:cubicBezTo>
                    <a:cubicBezTo>
                      <a:pt x="8" y="19"/>
                      <a:pt x="8" y="19"/>
                      <a:pt x="8" y="19"/>
                    </a:cubicBezTo>
                    <a:cubicBezTo>
                      <a:pt x="8" y="18"/>
                      <a:pt x="8" y="18"/>
                      <a:pt x="8" y="18"/>
                    </a:cubicBezTo>
                    <a:cubicBezTo>
                      <a:pt x="7" y="18"/>
                      <a:pt x="6" y="17"/>
                      <a:pt x="6" y="16"/>
                    </a:cubicBezTo>
                    <a:cubicBezTo>
                      <a:pt x="5" y="16"/>
                      <a:pt x="5" y="16"/>
                      <a:pt x="5" y="16"/>
                    </a:cubicBezTo>
                    <a:cubicBezTo>
                      <a:pt x="4" y="17"/>
                      <a:pt x="4" y="17"/>
                      <a:pt x="4" y="17"/>
                    </a:cubicBezTo>
                    <a:cubicBezTo>
                      <a:pt x="3" y="16"/>
                      <a:pt x="3" y="15"/>
                      <a:pt x="3" y="15"/>
                    </a:cubicBezTo>
                    <a:cubicBezTo>
                      <a:pt x="4" y="14"/>
                      <a:pt x="4" y="14"/>
                      <a:pt x="4" y="14"/>
                    </a:cubicBezTo>
                    <a:cubicBezTo>
                      <a:pt x="4" y="13"/>
                      <a:pt x="4" y="13"/>
                      <a:pt x="4" y="13"/>
                    </a:cubicBezTo>
                    <a:cubicBezTo>
                      <a:pt x="4" y="12"/>
                      <a:pt x="3" y="11"/>
                      <a:pt x="4" y="10"/>
                    </a:cubicBezTo>
                    <a:cubicBezTo>
                      <a:pt x="3" y="10"/>
                      <a:pt x="3" y="10"/>
                      <a:pt x="3" y="10"/>
                    </a:cubicBezTo>
                    <a:cubicBezTo>
                      <a:pt x="2" y="9"/>
                      <a:pt x="2" y="9"/>
                      <a:pt x="2" y="9"/>
                    </a:cubicBezTo>
                    <a:cubicBezTo>
                      <a:pt x="2" y="9"/>
                      <a:pt x="2" y="8"/>
                      <a:pt x="2" y="7"/>
                    </a:cubicBezTo>
                    <a:cubicBezTo>
                      <a:pt x="4" y="7"/>
                      <a:pt x="4" y="7"/>
                      <a:pt x="4" y="7"/>
                    </a:cubicBezTo>
                    <a:cubicBezTo>
                      <a:pt x="4" y="7"/>
                      <a:pt x="4" y="7"/>
                      <a:pt x="4" y="7"/>
                    </a:cubicBezTo>
                    <a:cubicBezTo>
                      <a:pt x="5" y="6"/>
                      <a:pt x="5" y="5"/>
                      <a:pt x="6" y="5"/>
                    </a:cubicBezTo>
                    <a:cubicBezTo>
                      <a:pt x="6" y="4"/>
                      <a:pt x="6" y="4"/>
                      <a:pt x="6" y="4"/>
                    </a:cubicBezTo>
                    <a:cubicBezTo>
                      <a:pt x="6" y="3"/>
                      <a:pt x="6" y="3"/>
                      <a:pt x="6" y="3"/>
                    </a:cubicBezTo>
                    <a:cubicBezTo>
                      <a:pt x="6" y="2"/>
                      <a:pt x="7" y="2"/>
                      <a:pt x="8" y="1"/>
                    </a:cubicBezTo>
                    <a:cubicBezTo>
                      <a:pt x="9" y="3"/>
                      <a:pt x="9" y="3"/>
                      <a:pt x="9" y="3"/>
                    </a:cubicBezTo>
                    <a:cubicBezTo>
                      <a:pt x="9" y="3"/>
                      <a:pt x="9" y="3"/>
                      <a:pt x="9" y="3"/>
                    </a:cubicBezTo>
                    <a:cubicBezTo>
                      <a:pt x="10" y="3"/>
                      <a:pt x="11" y="2"/>
                      <a:pt x="12" y="2"/>
                    </a:cubicBezTo>
                    <a:cubicBezTo>
                      <a:pt x="12" y="2"/>
                      <a:pt x="12" y="2"/>
                      <a:pt x="12" y="2"/>
                    </a:cubicBezTo>
                    <a:moveTo>
                      <a:pt x="13" y="0"/>
                    </a:moveTo>
                    <a:cubicBezTo>
                      <a:pt x="12" y="0"/>
                      <a:pt x="12" y="0"/>
                      <a:pt x="12" y="0"/>
                    </a:cubicBezTo>
                    <a:cubicBezTo>
                      <a:pt x="12" y="2"/>
                      <a:pt x="12" y="2"/>
                      <a:pt x="12" y="2"/>
                    </a:cubicBezTo>
                    <a:cubicBezTo>
                      <a:pt x="11" y="2"/>
                      <a:pt x="10" y="2"/>
                      <a:pt x="9" y="2"/>
                    </a:cubicBezTo>
                    <a:cubicBezTo>
                      <a:pt x="8" y="1"/>
                      <a:pt x="8" y="1"/>
                      <a:pt x="8" y="1"/>
                    </a:cubicBezTo>
                    <a:cubicBezTo>
                      <a:pt x="8" y="1"/>
                      <a:pt x="8" y="1"/>
                      <a:pt x="8" y="1"/>
                    </a:cubicBezTo>
                    <a:cubicBezTo>
                      <a:pt x="7" y="1"/>
                      <a:pt x="6" y="2"/>
                      <a:pt x="5" y="2"/>
                    </a:cubicBezTo>
                    <a:cubicBezTo>
                      <a:pt x="5" y="3"/>
                      <a:pt x="5" y="3"/>
                      <a:pt x="5" y="3"/>
                    </a:cubicBezTo>
                    <a:cubicBezTo>
                      <a:pt x="5" y="3"/>
                      <a:pt x="5" y="3"/>
                      <a:pt x="5" y="3"/>
                    </a:cubicBezTo>
                    <a:cubicBezTo>
                      <a:pt x="4" y="3"/>
                      <a:pt x="4" y="3"/>
                      <a:pt x="4" y="3"/>
                    </a:cubicBezTo>
                    <a:cubicBezTo>
                      <a:pt x="4" y="4"/>
                      <a:pt x="4" y="4"/>
                      <a:pt x="4" y="4"/>
                    </a:cubicBezTo>
                    <a:cubicBezTo>
                      <a:pt x="4" y="5"/>
                      <a:pt x="4" y="5"/>
                      <a:pt x="4" y="5"/>
                    </a:cubicBezTo>
                    <a:cubicBezTo>
                      <a:pt x="4" y="5"/>
                      <a:pt x="4" y="5"/>
                      <a:pt x="4" y="5"/>
                    </a:cubicBezTo>
                    <a:cubicBezTo>
                      <a:pt x="4" y="6"/>
                      <a:pt x="4" y="6"/>
                      <a:pt x="4" y="6"/>
                    </a:cubicBezTo>
                    <a:cubicBezTo>
                      <a:pt x="2" y="6"/>
                      <a:pt x="2" y="6"/>
                      <a:pt x="2" y="6"/>
                    </a:cubicBezTo>
                    <a:cubicBezTo>
                      <a:pt x="2" y="6"/>
                      <a:pt x="2" y="6"/>
                      <a:pt x="2" y="6"/>
                    </a:cubicBezTo>
                    <a:cubicBezTo>
                      <a:pt x="2" y="7"/>
                      <a:pt x="2" y="7"/>
                      <a:pt x="2" y="7"/>
                    </a:cubicBezTo>
                    <a:cubicBezTo>
                      <a:pt x="2" y="7"/>
                      <a:pt x="2" y="7"/>
                      <a:pt x="2" y="7"/>
                    </a:cubicBezTo>
                    <a:cubicBezTo>
                      <a:pt x="1" y="8"/>
                      <a:pt x="0" y="10"/>
                      <a:pt x="0" y="12"/>
                    </a:cubicBezTo>
                    <a:cubicBezTo>
                      <a:pt x="1" y="12"/>
                      <a:pt x="1" y="12"/>
                      <a:pt x="1" y="12"/>
                    </a:cubicBezTo>
                    <a:cubicBezTo>
                      <a:pt x="1" y="12"/>
                      <a:pt x="1" y="12"/>
                      <a:pt x="1" y="12"/>
                    </a:cubicBezTo>
                    <a:cubicBezTo>
                      <a:pt x="1" y="12"/>
                      <a:pt x="1" y="12"/>
                      <a:pt x="1" y="12"/>
                    </a:cubicBezTo>
                    <a:cubicBezTo>
                      <a:pt x="1" y="12"/>
                      <a:pt x="1" y="12"/>
                      <a:pt x="1" y="12"/>
                    </a:cubicBezTo>
                    <a:cubicBezTo>
                      <a:pt x="2" y="12"/>
                      <a:pt x="2" y="12"/>
                      <a:pt x="2" y="12"/>
                    </a:cubicBezTo>
                    <a:cubicBezTo>
                      <a:pt x="2" y="13"/>
                      <a:pt x="2" y="13"/>
                      <a:pt x="2" y="14"/>
                    </a:cubicBezTo>
                    <a:cubicBezTo>
                      <a:pt x="2" y="14"/>
                      <a:pt x="2" y="14"/>
                      <a:pt x="2" y="14"/>
                    </a:cubicBezTo>
                    <a:cubicBezTo>
                      <a:pt x="2" y="14"/>
                      <a:pt x="2" y="14"/>
                      <a:pt x="2" y="14"/>
                    </a:cubicBezTo>
                    <a:cubicBezTo>
                      <a:pt x="2" y="15"/>
                      <a:pt x="1" y="16"/>
                      <a:pt x="1" y="16"/>
                    </a:cubicBezTo>
                    <a:cubicBezTo>
                      <a:pt x="1" y="17"/>
                      <a:pt x="1" y="17"/>
                      <a:pt x="1" y="17"/>
                    </a:cubicBezTo>
                    <a:cubicBezTo>
                      <a:pt x="2" y="18"/>
                      <a:pt x="2" y="19"/>
                      <a:pt x="3" y="19"/>
                    </a:cubicBezTo>
                    <a:cubicBezTo>
                      <a:pt x="3" y="19"/>
                      <a:pt x="3" y="19"/>
                      <a:pt x="3" y="19"/>
                    </a:cubicBezTo>
                    <a:cubicBezTo>
                      <a:pt x="3" y="19"/>
                      <a:pt x="3" y="19"/>
                      <a:pt x="3" y="19"/>
                    </a:cubicBezTo>
                    <a:cubicBezTo>
                      <a:pt x="3" y="19"/>
                      <a:pt x="3" y="19"/>
                      <a:pt x="3" y="19"/>
                    </a:cubicBezTo>
                    <a:cubicBezTo>
                      <a:pt x="3" y="20"/>
                      <a:pt x="3" y="20"/>
                      <a:pt x="3" y="20"/>
                    </a:cubicBezTo>
                    <a:cubicBezTo>
                      <a:pt x="3" y="20"/>
                      <a:pt x="3" y="20"/>
                      <a:pt x="3" y="20"/>
                    </a:cubicBezTo>
                    <a:cubicBezTo>
                      <a:pt x="3" y="20"/>
                      <a:pt x="3" y="20"/>
                      <a:pt x="3" y="20"/>
                    </a:cubicBezTo>
                    <a:cubicBezTo>
                      <a:pt x="5" y="19"/>
                      <a:pt x="5" y="19"/>
                      <a:pt x="5" y="19"/>
                    </a:cubicBezTo>
                    <a:cubicBezTo>
                      <a:pt x="5" y="19"/>
                      <a:pt x="6" y="20"/>
                      <a:pt x="7" y="20"/>
                    </a:cubicBezTo>
                    <a:cubicBezTo>
                      <a:pt x="7" y="21"/>
                      <a:pt x="7" y="21"/>
                      <a:pt x="7" y="22"/>
                    </a:cubicBezTo>
                    <a:cubicBezTo>
                      <a:pt x="7" y="22"/>
                      <a:pt x="7" y="22"/>
                      <a:pt x="7" y="22"/>
                    </a:cubicBezTo>
                    <a:cubicBezTo>
                      <a:pt x="8" y="23"/>
                      <a:pt x="9" y="23"/>
                      <a:pt x="10" y="23"/>
                    </a:cubicBezTo>
                    <a:cubicBezTo>
                      <a:pt x="11" y="23"/>
                      <a:pt x="11" y="23"/>
                      <a:pt x="11" y="23"/>
                    </a:cubicBezTo>
                    <a:cubicBezTo>
                      <a:pt x="11" y="22"/>
                      <a:pt x="11" y="22"/>
                      <a:pt x="11" y="22"/>
                    </a:cubicBezTo>
                    <a:cubicBezTo>
                      <a:pt x="11" y="21"/>
                      <a:pt x="11" y="21"/>
                      <a:pt x="11" y="21"/>
                    </a:cubicBezTo>
                    <a:cubicBezTo>
                      <a:pt x="11" y="21"/>
                      <a:pt x="11" y="21"/>
                      <a:pt x="11" y="21"/>
                    </a:cubicBezTo>
                    <a:cubicBezTo>
                      <a:pt x="12" y="21"/>
                      <a:pt x="13" y="21"/>
                      <a:pt x="14" y="21"/>
                    </a:cubicBezTo>
                    <a:cubicBezTo>
                      <a:pt x="15" y="22"/>
                      <a:pt x="15" y="22"/>
                      <a:pt x="15" y="22"/>
                    </a:cubicBezTo>
                    <a:cubicBezTo>
                      <a:pt x="15" y="22"/>
                      <a:pt x="15" y="22"/>
                      <a:pt x="15" y="22"/>
                    </a:cubicBezTo>
                    <a:cubicBezTo>
                      <a:pt x="16" y="22"/>
                      <a:pt x="17" y="21"/>
                      <a:pt x="18" y="21"/>
                    </a:cubicBezTo>
                    <a:cubicBezTo>
                      <a:pt x="18" y="20"/>
                      <a:pt x="18" y="20"/>
                      <a:pt x="18" y="20"/>
                    </a:cubicBezTo>
                    <a:cubicBezTo>
                      <a:pt x="18" y="20"/>
                      <a:pt x="19" y="20"/>
                      <a:pt x="19" y="19"/>
                    </a:cubicBezTo>
                    <a:cubicBezTo>
                      <a:pt x="19" y="19"/>
                      <a:pt x="19" y="19"/>
                      <a:pt x="19" y="19"/>
                    </a:cubicBezTo>
                    <a:cubicBezTo>
                      <a:pt x="19" y="18"/>
                      <a:pt x="19" y="18"/>
                      <a:pt x="19" y="18"/>
                    </a:cubicBezTo>
                    <a:cubicBezTo>
                      <a:pt x="19" y="18"/>
                      <a:pt x="19" y="18"/>
                      <a:pt x="19" y="18"/>
                    </a:cubicBezTo>
                    <a:cubicBezTo>
                      <a:pt x="19" y="18"/>
                      <a:pt x="19" y="18"/>
                      <a:pt x="19" y="18"/>
                    </a:cubicBezTo>
                    <a:cubicBezTo>
                      <a:pt x="19" y="17"/>
                      <a:pt x="19" y="17"/>
                      <a:pt x="19" y="17"/>
                    </a:cubicBezTo>
                    <a:cubicBezTo>
                      <a:pt x="19" y="17"/>
                      <a:pt x="19" y="17"/>
                      <a:pt x="20" y="17"/>
                    </a:cubicBezTo>
                    <a:cubicBezTo>
                      <a:pt x="20" y="17"/>
                      <a:pt x="20" y="17"/>
                      <a:pt x="21" y="17"/>
                    </a:cubicBezTo>
                    <a:cubicBezTo>
                      <a:pt x="21" y="17"/>
                      <a:pt x="21" y="17"/>
                      <a:pt x="21" y="17"/>
                    </a:cubicBezTo>
                    <a:cubicBezTo>
                      <a:pt x="21" y="16"/>
                      <a:pt x="22" y="15"/>
                      <a:pt x="22" y="15"/>
                    </a:cubicBezTo>
                    <a:cubicBezTo>
                      <a:pt x="22" y="15"/>
                      <a:pt x="22" y="15"/>
                      <a:pt x="22" y="15"/>
                    </a:cubicBezTo>
                    <a:cubicBezTo>
                      <a:pt x="22" y="14"/>
                      <a:pt x="22" y="13"/>
                      <a:pt x="23" y="11"/>
                    </a:cubicBezTo>
                    <a:cubicBezTo>
                      <a:pt x="22" y="11"/>
                      <a:pt x="22" y="11"/>
                      <a:pt x="22" y="11"/>
                    </a:cubicBezTo>
                    <a:cubicBezTo>
                      <a:pt x="21" y="11"/>
                      <a:pt x="21" y="11"/>
                      <a:pt x="21" y="11"/>
                    </a:cubicBezTo>
                    <a:cubicBezTo>
                      <a:pt x="21" y="10"/>
                      <a:pt x="21" y="10"/>
                      <a:pt x="21" y="9"/>
                    </a:cubicBezTo>
                    <a:cubicBezTo>
                      <a:pt x="21" y="9"/>
                      <a:pt x="21" y="9"/>
                      <a:pt x="21" y="9"/>
                    </a:cubicBezTo>
                    <a:cubicBezTo>
                      <a:pt x="21" y="9"/>
                      <a:pt x="21" y="9"/>
                      <a:pt x="21" y="9"/>
                    </a:cubicBezTo>
                    <a:cubicBezTo>
                      <a:pt x="21" y="9"/>
                      <a:pt x="21" y="9"/>
                      <a:pt x="21" y="9"/>
                    </a:cubicBezTo>
                    <a:cubicBezTo>
                      <a:pt x="21" y="8"/>
                      <a:pt x="22" y="8"/>
                      <a:pt x="22" y="7"/>
                    </a:cubicBezTo>
                    <a:cubicBezTo>
                      <a:pt x="22" y="7"/>
                      <a:pt x="22" y="7"/>
                      <a:pt x="22" y="7"/>
                    </a:cubicBezTo>
                    <a:cubicBezTo>
                      <a:pt x="22" y="7"/>
                      <a:pt x="22" y="7"/>
                      <a:pt x="22" y="7"/>
                    </a:cubicBezTo>
                    <a:cubicBezTo>
                      <a:pt x="22" y="6"/>
                      <a:pt x="22" y="6"/>
                      <a:pt x="22" y="6"/>
                    </a:cubicBezTo>
                    <a:cubicBezTo>
                      <a:pt x="21" y="6"/>
                      <a:pt x="21" y="6"/>
                      <a:pt x="21" y="6"/>
                    </a:cubicBezTo>
                    <a:cubicBezTo>
                      <a:pt x="21" y="6"/>
                      <a:pt x="20" y="4"/>
                      <a:pt x="20" y="3"/>
                    </a:cubicBezTo>
                    <a:cubicBezTo>
                      <a:pt x="19" y="3"/>
                      <a:pt x="19" y="3"/>
                      <a:pt x="19" y="3"/>
                    </a:cubicBezTo>
                    <a:cubicBezTo>
                      <a:pt x="18" y="4"/>
                      <a:pt x="18" y="4"/>
                      <a:pt x="18" y="4"/>
                    </a:cubicBezTo>
                    <a:cubicBezTo>
                      <a:pt x="18" y="4"/>
                      <a:pt x="17" y="3"/>
                      <a:pt x="16" y="3"/>
                    </a:cubicBezTo>
                    <a:cubicBezTo>
                      <a:pt x="16" y="1"/>
                      <a:pt x="16" y="1"/>
                      <a:pt x="16" y="1"/>
                    </a:cubicBezTo>
                    <a:cubicBezTo>
                      <a:pt x="16" y="1"/>
                      <a:pt x="16" y="1"/>
                      <a:pt x="16" y="1"/>
                    </a:cubicBezTo>
                    <a:cubicBezTo>
                      <a:pt x="15" y="0"/>
                      <a:pt x="14"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1" name="Freeform 37"/>
              <p:cNvSpPr>
                <a:spLocks noEditPoints="1"/>
              </p:cNvSpPr>
              <p:nvPr/>
            </p:nvSpPr>
            <p:spPr bwMode="auto">
              <a:xfrm>
                <a:off x="3439" y="2008"/>
                <a:ext cx="38" cy="26"/>
              </a:xfrm>
              <a:custGeom>
                <a:avLst/>
                <a:gdLst>
                  <a:gd name="T0" fmla="*/ 7 w 16"/>
                  <a:gd name="T1" fmla="*/ 10 h 11"/>
                  <a:gd name="T2" fmla="*/ 6 w 16"/>
                  <a:gd name="T3" fmla="*/ 9 h 11"/>
                  <a:gd name="T4" fmla="*/ 7 w 16"/>
                  <a:gd name="T5" fmla="*/ 8 h 11"/>
                  <a:gd name="T6" fmla="*/ 8 w 16"/>
                  <a:gd name="T7" fmla="*/ 9 h 11"/>
                  <a:gd name="T8" fmla="*/ 8 w 16"/>
                  <a:gd name="T9" fmla="*/ 10 h 11"/>
                  <a:gd name="T10" fmla="*/ 7 w 16"/>
                  <a:gd name="T11" fmla="*/ 10 h 11"/>
                  <a:gd name="T12" fmla="*/ 1 w 16"/>
                  <a:gd name="T13" fmla="*/ 0 h 11"/>
                  <a:gd name="T14" fmla="*/ 1 w 16"/>
                  <a:gd name="T15" fmla="*/ 0 h 11"/>
                  <a:gd name="T16" fmla="*/ 1 w 16"/>
                  <a:gd name="T17" fmla="*/ 3 h 11"/>
                  <a:gd name="T18" fmla="*/ 7 w 16"/>
                  <a:gd name="T19" fmla="*/ 11 h 11"/>
                  <a:gd name="T20" fmla="*/ 7 w 16"/>
                  <a:gd name="T21" fmla="*/ 11 h 11"/>
                  <a:gd name="T22" fmla="*/ 15 w 16"/>
                  <a:gd name="T23" fmla="*/ 6 h 11"/>
                  <a:gd name="T24" fmla="*/ 14 w 16"/>
                  <a:gd name="T25" fmla="*/ 4 h 11"/>
                  <a:gd name="T26" fmla="*/ 7 w 16"/>
                  <a:gd name="T27" fmla="*/ 8 h 11"/>
                  <a:gd name="T28" fmla="*/ 3 w 16"/>
                  <a:gd name="T29" fmla="*/ 1 h 11"/>
                  <a:gd name="T30" fmla="*/ 1 w 16"/>
                  <a:gd name="T3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 h="11">
                    <a:moveTo>
                      <a:pt x="7" y="10"/>
                    </a:moveTo>
                    <a:cubicBezTo>
                      <a:pt x="7" y="10"/>
                      <a:pt x="6" y="10"/>
                      <a:pt x="6" y="9"/>
                    </a:cubicBezTo>
                    <a:cubicBezTo>
                      <a:pt x="6" y="9"/>
                      <a:pt x="6" y="8"/>
                      <a:pt x="7" y="8"/>
                    </a:cubicBezTo>
                    <a:cubicBezTo>
                      <a:pt x="8" y="9"/>
                      <a:pt x="8" y="9"/>
                      <a:pt x="8" y="9"/>
                    </a:cubicBezTo>
                    <a:cubicBezTo>
                      <a:pt x="8" y="10"/>
                      <a:pt x="8" y="10"/>
                      <a:pt x="8" y="10"/>
                    </a:cubicBezTo>
                    <a:cubicBezTo>
                      <a:pt x="7" y="10"/>
                      <a:pt x="7" y="10"/>
                      <a:pt x="7" y="10"/>
                    </a:cubicBezTo>
                    <a:moveTo>
                      <a:pt x="1" y="0"/>
                    </a:moveTo>
                    <a:cubicBezTo>
                      <a:pt x="1" y="0"/>
                      <a:pt x="1" y="0"/>
                      <a:pt x="1" y="0"/>
                    </a:cubicBezTo>
                    <a:cubicBezTo>
                      <a:pt x="0" y="0"/>
                      <a:pt x="1" y="3"/>
                      <a:pt x="1" y="3"/>
                    </a:cubicBezTo>
                    <a:cubicBezTo>
                      <a:pt x="3" y="5"/>
                      <a:pt x="6" y="10"/>
                      <a:pt x="7" y="11"/>
                    </a:cubicBezTo>
                    <a:cubicBezTo>
                      <a:pt x="7" y="11"/>
                      <a:pt x="7" y="11"/>
                      <a:pt x="7" y="11"/>
                    </a:cubicBezTo>
                    <a:cubicBezTo>
                      <a:pt x="8" y="11"/>
                      <a:pt x="15" y="6"/>
                      <a:pt x="15" y="6"/>
                    </a:cubicBezTo>
                    <a:cubicBezTo>
                      <a:pt x="16" y="5"/>
                      <a:pt x="14" y="4"/>
                      <a:pt x="14" y="4"/>
                    </a:cubicBezTo>
                    <a:cubicBezTo>
                      <a:pt x="14" y="4"/>
                      <a:pt x="9" y="7"/>
                      <a:pt x="7" y="8"/>
                    </a:cubicBezTo>
                    <a:cubicBezTo>
                      <a:pt x="7" y="7"/>
                      <a:pt x="4" y="3"/>
                      <a:pt x="3" y="1"/>
                    </a:cubicBezTo>
                    <a:cubicBezTo>
                      <a:pt x="3" y="1"/>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2" name="Freeform 38"/>
              <p:cNvSpPr>
                <a:spLocks noEditPoints="1"/>
              </p:cNvSpPr>
              <p:nvPr/>
            </p:nvSpPr>
            <p:spPr bwMode="auto">
              <a:xfrm>
                <a:off x="3989" y="2270"/>
                <a:ext cx="133" cy="123"/>
              </a:xfrm>
              <a:custGeom>
                <a:avLst/>
                <a:gdLst>
                  <a:gd name="T0" fmla="*/ 24 w 56"/>
                  <a:gd name="T1" fmla="*/ 40 h 52"/>
                  <a:gd name="T2" fmla="*/ 32 w 56"/>
                  <a:gd name="T3" fmla="*/ 42 h 52"/>
                  <a:gd name="T4" fmla="*/ 23 w 56"/>
                  <a:gd name="T5" fmla="*/ 39 h 52"/>
                  <a:gd name="T6" fmla="*/ 40 w 56"/>
                  <a:gd name="T7" fmla="*/ 50 h 52"/>
                  <a:gd name="T8" fmla="*/ 23 w 56"/>
                  <a:gd name="T9" fmla="*/ 39 h 52"/>
                  <a:gd name="T10" fmla="*/ 43 w 56"/>
                  <a:gd name="T11" fmla="*/ 44 h 52"/>
                  <a:gd name="T12" fmla="*/ 42 w 56"/>
                  <a:gd name="T13" fmla="*/ 49 h 52"/>
                  <a:gd name="T14" fmla="*/ 43 w 56"/>
                  <a:gd name="T15" fmla="*/ 44 h 52"/>
                  <a:gd name="T16" fmla="*/ 45 w 56"/>
                  <a:gd name="T17" fmla="*/ 39 h 52"/>
                  <a:gd name="T18" fmla="*/ 53 w 56"/>
                  <a:gd name="T19" fmla="*/ 27 h 52"/>
                  <a:gd name="T20" fmla="*/ 26 w 56"/>
                  <a:gd name="T21" fmla="*/ 35 h 52"/>
                  <a:gd name="T22" fmla="*/ 44 w 56"/>
                  <a:gd name="T23" fmla="*/ 39 h 52"/>
                  <a:gd name="T24" fmla="*/ 44 w 56"/>
                  <a:gd name="T25" fmla="*/ 39 h 52"/>
                  <a:gd name="T26" fmla="*/ 2 w 56"/>
                  <a:gd name="T27" fmla="*/ 26 h 52"/>
                  <a:gd name="T28" fmla="*/ 17 w 56"/>
                  <a:gd name="T29" fmla="*/ 36 h 52"/>
                  <a:gd name="T30" fmla="*/ 9 w 56"/>
                  <a:gd name="T31" fmla="*/ 27 h 52"/>
                  <a:gd name="T32" fmla="*/ 20 w 56"/>
                  <a:gd name="T33" fmla="*/ 36 h 52"/>
                  <a:gd name="T34" fmla="*/ 23 w 56"/>
                  <a:gd name="T35" fmla="*/ 35 h 52"/>
                  <a:gd name="T36" fmla="*/ 55 w 56"/>
                  <a:gd name="T37" fmla="*/ 21 h 52"/>
                  <a:gd name="T38" fmla="*/ 52 w 56"/>
                  <a:gd name="T39" fmla="*/ 26 h 52"/>
                  <a:gd name="T40" fmla="*/ 23 w 56"/>
                  <a:gd name="T41" fmla="*/ 35 h 52"/>
                  <a:gd name="T42" fmla="*/ 2 w 56"/>
                  <a:gd name="T43" fmla="*/ 23 h 52"/>
                  <a:gd name="T44" fmla="*/ 10 w 56"/>
                  <a:gd name="T45" fmla="*/ 11 h 52"/>
                  <a:gd name="T46" fmla="*/ 5 w 56"/>
                  <a:gd name="T47" fmla="*/ 21 h 52"/>
                  <a:gd name="T48" fmla="*/ 6 w 56"/>
                  <a:gd name="T49" fmla="*/ 20 h 52"/>
                  <a:gd name="T50" fmla="*/ 15 w 56"/>
                  <a:gd name="T51" fmla="*/ 5 h 52"/>
                  <a:gd name="T52" fmla="*/ 9 w 56"/>
                  <a:gd name="T53" fmla="*/ 17 h 52"/>
                  <a:gd name="T54" fmla="*/ 10 w 56"/>
                  <a:gd name="T55" fmla="*/ 18 h 52"/>
                  <a:gd name="T56" fmla="*/ 10 w 56"/>
                  <a:gd name="T57" fmla="*/ 17 h 52"/>
                  <a:gd name="T58" fmla="*/ 33 w 56"/>
                  <a:gd name="T59" fmla="*/ 16 h 52"/>
                  <a:gd name="T60" fmla="*/ 20 w 56"/>
                  <a:gd name="T61" fmla="*/ 0 h 52"/>
                  <a:gd name="T62" fmla="*/ 15 w 56"/>
                  <a:gd name="T63" fmla="*/ 4 h 52"/>
                  <a:gd name="T64" fmla="*/ 11 w 56"/>
                  <a:gd name="T65" fmla="*/ 7 h 52"/>
                  <a:gd name="T66" fmla="*/ 1 w 56"/>
                  <a:gd name="T67" fmla="*/ 24 h 52"/>
                  <a:gd name="T68" fmla="*/ 0 w 56"/>
                  <a:gd name="T69" fmla="*/ 28 h 52"/>
                  <a:gd name="T70" fmla="*/ 17 w 56"/>
                  <a:gd name="T71" fmla="*/ 37 h 52"/>
                  <a:gd name="T72" fmla="*/ 17 w 56"/>
                  <a:gd name="T73" fmla="*/ 37 h 52"/>
                  <a:gd name="T74" fmla="*/ 23 w 56"/>
                  <a:gd name="T75" fmla="*/ 41 h 52"/>
                  <a:gd name="T76" fmla="*/ 23 w 56"/>
                  <a:gd name="T77" fmla="*/ 41 h 52"/>
                  <a:gd name="T78" fmla="*/ 38 w 56"/>
                  <a:gd name="T79" fmla="*/ 52 h 52"/>
                  <a:gd name="T80" fmla="*/ 42 w 56"/>
                  <a:gd name="T81" fmla="*/ 50 h 52"/>
                  <a:gd name="T82" fmla="*/ 55 w 56"/>
                  <a:gd name="T83" fmla="*/ 31 h 52"/>
                  <a:gd name="T84" fmla="*/ 54 w 56"/>
                  <a:gd name="T85" fmla="*/ 29 h 52"/>
                  <a:gd name="T86" fmla="*/ 53 w 56"/>
                  <a:gd name="T87" fmla="*/ 26 h 52"/>
                  <a:gd name="T88" fmla="*/ 56 w 56"/>
                  <a:gd name="T89" fmla="*/ 20 h 52"/>
                  <a:gd name="T90" fmla="*/ 21 w 56"/>
                  <a:gd name="T91"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6" h="52">
                    <a:moveTo>
                      <a:pt x="39" y="51"/>
                    </a:moveTo>
                    <a:cubicBezTo>
                      <a:pt x="34" y="43"/>
                      <a:pt x="26" y="41"/>
                      <a:pt x="24" y="41"/>
                    </a:cubicBezTo>
                    <a:cubicBezTo>
                      <a:pt x="24" y="40"/>
                      <a:pt x="24" y="40"/>
                      <a:pt x="24" y="40"/>
                    </a:cubicBezTo>
                    <a:cubicBezTo>
                      <a:pt x="24" y="39"/>
                      <a:pt x="24" y="39"/>
                      <a:pt x="24" y="39"/>
                    </a:cubicBezTo>
                    <a:cubicBezTo>
                      <a:pt x="24" y="39"/>
                      <a:pt x="24" y="39"/>
                      <a:pt x="24" y="39"/>
                    </a:cubicBezTo>
                    <a:cubicBezTo>
                      <a:pt x="27" y="40"/>
                      <a:pt x="29" y="41"/>
                      <a:pt x="32" y="42"/>
                    </a:cubicBezTo>
                    <a:cubicBezTo>
                      <a:pt x="35" y="44"/>
                      <a:pt x="38" y="47"/>
                      <a:pt x="39" y="50"/>
                    </a:cubicBezTo>
                    <a:cubicBezTo>
                      <a:pt x="39" y="51"/>
                      <a:pt x="39" y="51"/>
                      <a:pt x="39" y="51"/>
                    </a:cubicBezTo>
                    <a:moveTo>
                      <a:pt x="23" y="39"/>
                    </a:moveTo>
                    <a:cubicBezTo>
                      <a:pt x="23" y="38"/>
                      <a:pt x="23" y="38"/>
                      <a:pt x="23" y="37"/>
                    </a:cubicBezTo>
                    <a:cubicBezTo>
                      <a:pt x="35" y="40"/>
                      <a:pt x="40" y="48"/>
                      <a:pt x="41" y="49"/>
                    </a:cubicBezTo>
                    <a:cubicBezTo>
                      <a:pt x="40" y="50"/>
                      <a:pt x="40" y="50"/>
                      <a:pt x="40" y="50"/>
                    </a:cubicBezTo>
                    <a:cubicBezTo>
                      <a:pt x="38" y="46"/>
                      <a:pt x="36" y="43"/>
                      <a:pt x="32" y="42"/>
                    </a:cubicBezTo>
                    <a:cubicBezTo>
                      <a:pt x="30" y="40"/>
                      <a:pt x="27" y="39"/>
                      <a:pt x="24" y="39"/>
                    </a:cubicBezTo>
                    <a:cubicBezTo>
                      <a:pt x="23" y="39"/>
                      <a:pt x="23" y="39"/>
                      <a:pt x="23" y="39"/>
                    </a:cubicBezTo>
                    <a:cubicBezTo>
                      <a:pt x="23" y="39"/>
                      <a:pt x="23" y="39"/>
                      <a:pt x="23" y="39"/>
                    </a:cubicBezTo>
                    <a:moveTo>
                      <a:pt x="43" y="44"/>
                    </a:moveTo>
                    <a:cubicBezTo>
                      <a:pt x="43" y="44"/>
                      <a:pt x="43" y="44"/>
                      <a:pt x="43" y="44"/>
                    </a:cubicBezTo>
                    <a:cubicBezTo>
                      <a:pt x="48" y="39"/>
                      <a:pt x="51" y="34"/>
                      <a:pt x="54" y="30"/>
                    </a:cubicBezTo>
                    <a:cubicBezTo>
                      <a:pt x="54" y="31"/>
                      <a:pt x="54" y="31"/>
                      <a:pt x="54" y="31"/>
                    </a:cubicBezTo>
                    <a:cubicBezTo>
                      <a:pt x="42" y="49"/>
                      <a:pt x="42" y="49"/>
                      <a:pt x="42" y="49"/>
                    </a:cubicBezTo>
                    <a:cubicBezTo>
                      <a:pt x="41" y="46"/>
                      <a:pt x="36" y="39"/>
                      <a:pt x="24" y="37"/>
                    </a:cubicBezTo>
                    <a:cubicBezTo>
                      <a:pt x="25" y="37"/>
                      <a:pt x="25" y="37"/>
                      <a:pt x="26" y="37"/>
                    </a:cubicBezTo>
                    <a:cubicBezTo>
                      <a:pt x="30" y="37"/>
                      <a:pt x="38" y="38"/>
                      <a:pt x="43" y="44"/>
                    </a:cubicBezTo>
                    <a:cubicBezTo>
                      <a:pt x="43" y="44"/>
                      <a:pt x="43" y="44"/>
                      <a:pt x="43" y="44"/>
                    </a:cubicBezTo>
                    <a:moveTo>
                      <a:pt x="44" y="39"/>
                    </a:moveTo>
                    <a:cubicBezTo>
                      <a:pt x="45" y="39"/>
                      <a:pt x="45" y="39"/>
                      <a:pt x="45" y="39"/>
                    </a:cubicBezTo>
                    <a:cubicBezTo>
                      <a:pt x="45" y="39"/>
                      <a:pt x="45" y="39"/>
                      <a:pt x="45" y="39"/>
                    </a:cubicBezTo>
                    <a:cubicBezTo>
                      <a:pt x="45" y="39"/>
                      <a:pt x="45" y="39"/>
                      <a:pt x="45" y="39"/>
                    </a:cubicBezTo>
                    <a:cubicBezTo>
                      <a:pt x="48" y="34"/>
                      <a:pt x="50" y="31"/>
                      <a:pt x="53" y="27"/>
                    </a:cubicBezTo>
                    <a:cubicBezTo>
                      <a:pt x="54" y="28"/>
                      <a:pt x="54" y="28"/>
                      <a:pt x="54" y="28"/>
                    </a:cubicBezTo>
                    <a:cubicBezTo>
                      <a:pt x="51" y="33"/>
                      <a:pt x="48" y="37"/>
                      <a:pt x="43" y="43"/>
                    </a:cubicBezTo>
                    <a:cubicBezTo>
                      <a:pt x="38" y="37"/>
                      <a:pt x="30" y="35"/>
                      <a:pt x="26" y="35"/>
                    </a:cubicBezTo>
                    <a:cubicBezTo>
                      <a:pt x="25" y="35"/>
                      <a:pt x="25" y="35"/>
                      <a:pt x="25" y="35"/>
                    </a:cubicBezTo>
                    <a:cubicBezTo>
                      <a:pt x="27" y="35"/>
                      <a:pt x="30" y="34"/>
                      <a:pt x="33" y="34"/>
                    </a:cubicBezTo>
                    <a:cubicBezTo>
                      <a:pt x="36" y="34"/>
                      <a:pt x="40" y="35"/>
                      <a:pt x="44" y="39"/>
                    </a:cubicBezTo>
                    <a:cubicBezTo>
                      <a:pt x="44" y="39"/>
                      <a:pt x="44" y="39"/>
                      <a:pt x="44" y="39"/>
                    </a:cubicBezTo>
                    <a:cubicBezTo>
                      <a:pt x="44" y="39"/>
                      <a:pt x="44" y="39"/>
                      <a:pt x="44" y="39"/>
                    </a:cubicBezTo>
                    <a:cubicBezTo>
                      <a:pt x="44" y="39"/>
                      <a:pt x="44" y="39"/>
                      <a:pt x="44" y="39"/>
                    </a:cubicBezTo>
                    <a:moveTo>
                      <a:pt x="17" y="36"/>
                    </a:moveTo>
                    <a:cubicBezTo>
                      <a:pt x="14" y="31"/>
                      <a:pt x="10" y="28"/>
                      <a:pt x="1" y="27"/>
                    </a:cubicBezTo>
                    <a:cubicBezTo>
                      <a:pt x="1" y="27"/>
                      <a:pt x="2" y="27"/>
                      <a:pt x="2" y="26"/>
                    </a:cubicBezTo>
                    <a:cubicBezTo>
                      <a:pt x="3" y="26"/>
                      <a:pt x="6" y="27"/>
                      <a:pt x="9" y="28"/>
                    </a:cubicBezTo>
                    <a:cubicBezTo>
                      <a:pt x="13" y="30"/>
                      <a:pt x="16" y="33"/>
                      <a:pt x="18" y="36"/>
                    </a:cubicBezTo>
                    <a:cubicBezTo>
                      <a:pt x="17" y="36"/>
                      <a:pt x="17" y="36"/>
                      <a:pt x="17" y="36"/>
                    </a:cubicBezTo>
                    <a:moveTo>
                      <a:pt x="18" y="36"/>
                    </a:moveTo>
                    <a:cubicBezTo>
                      <a:pt x="18" y="36"/>
                      <a:pt x="18" y="36"/>
                      <a:pt x="18" y="36"/>
                    </a:cubicBezTo>
                    <a:cubicBezTo>
                      <a:pt x="16" y="32"/>
                      <a:pt x="13" y="30"/>
                      <a:pt x="9" y="27"/>
                    </a:cubicBezTo>
                    <a:cubicBezTo>
                      <a:pt x="7" y="26"/>
                      <a:pt x="3" y="26"/>
                      <a:pt x="2" y="25"/>
                    </a:cubicBezTo>
                    <a:cubicBezTo>
                      <a:pt x="2" y="25"/>
                      <a:pt x="2" y="25"/>
                      <a:pt x="2" y="25"/>
                    </a:cubicBezTo>
                    <a:cubicBezTo>
                      <a:pt x="4" y="25"/>
                      <a:pt x="15" y="26"/>
                      <a:pt x="20" y="36"/>
                    </a:cubicBezTo>
                    <a:cubicBezTo>
                      <a:pt x="20" y="36"/>
                      <a:pt x="19" y="36"/>
                      <a:pt x="19" y="36"/>
                    </a:cubicBezTo>
                    <a:cubicBezTo>
                      <a:pt x="19" y="36"/>
                      <a:pt x="19" y="36"/>
                      <a:pt x="18" y="36"/>
                    </a:cubicBezTo>
                    <a:moveTo>
                      <a:pt x="23" y="35"/>
                    </a:moveTo>
                    <a:cubicBezTo>
                      <a:pt x="34" y="17"/>
                      <a:pt x="34" y="17"/>
                      <a:pt x="34" y="17"/>
                    </a:cubicBezTo>
                    <a:cubicBezTo>
                      <a:pt x="36" y="16"/>
                      <a:pt x="39" y="16"/>
                      <a:pt x="42" y="16"/>
                    </a:cubicBezTo>
                    <a:cubicBezTo>
                      <a:pt x="47" y="16"/>
                      <a:pt x="51" y="17"/>
                      <a:pt x="55" y="21"/>
                    </a:cubicBezTo>
                    <a:cubicBezTo>
                      <a:pt x="54" y="23"/>
                      <a:pt x="53" y="24"/>
                      <a:pt x="52" y="26"/>
                    </a:cubicBezTo>
                    <a:cubicBezTo>
                      <a:pt x="52" y="26"/>
                      <a:pt x="52" y="26"/>
                      <a:pt x="52" y="26"/>
                    </a:cubicBezTo>
                    <a:cubicBezTo>
                      <a:pt x="52" y="26"/>
                      <a:pt x="52" y="26"/>
                      <a:pt x="52" y="26"/>
                    </a:cubicBezTo>
                    <a:cubicBezTo>
                      <a:pt x="50" y="30"/>
                      <a:pt x="47" y="33"/>
                      <a:pt x="44" y="38"/>
                    </a:cubicBezTo>
                    <a:cubicBezTo>
                      <a:pt x="41" y="34"/>
                      <a:pt x="36" y="33"/>
                      <a:pt x="33" y="33"/>
                    </a:cubicBezTo>
                    <a:cubicBezTo>
                      <a:pt x="29" y="33"/>
                      <a:pt x="25" y="34"/>
                      <a:pt x="23" y="35"/>
                    </a:cubicBezTo>
                    <a:cubicBezTo>
                      <a:pt x="23" y="35"/>
                      <a:pt x="23" y="35"/>
                      <a:pt x="23" y="35"/>
                    </a:cubicBezTo>
                    <a:moveTo>
                      <a:pt x="19" y="32"/>
                    </a:moveTo>
                    <a:cubicBezTo>
                      <a:pt x="13" y="25"/>
                      <a:pt x="5" y="24"/>
                      <a:pt x="2" y="23"/>
                    </a:cubicBezTo>
                    <a:cubicBezTo>
                      <a:pt x="11" y="8"/>
                      <a:pt x="11" y="8"/>
                      <a:pt x="11" y="8"/>
                    </a:cubicBezTo>
                    <a:cubicBezTo>
                      <a:pt x="12" y="8"/>
                      <a:pt x="12" y="8"/>
                      <a:pt x="12" y="8"/>
                    </a:cubicBezTo>
                    <a:cubicBezTo>
                      <a:pt x="11" y="9"/>
                      <a:pt x="11" y="10"/>
                      <a:pt x="10" y="11"/>
                    </a:cubicBezTo>
                    <a:cubicBezTo>
                      <a:pt x="9" y="14"/>
                      <a:pt x="7" y="16"/>
                      <a:pt x="5" y="20"/>
                    </a:cubicBezTo>
                    <a:cubicBezTo>
                      <a:pt x="4" y="21"/>
                      <a:pt x="4" y="21"/>
                      <a:pt x="4" y="21"/>
                    </a:cubicBezTo>
                    <a:cubicBezTo>
                      <a:pt x="5" y="21"/>
                      <a:pt x="5" y="21"/>
                      <a:pt x="5" y="21"/>
                    </a:cubicBezTo>
                    <a:cubicBezTo>
                      <a:pt x="13" y="24"/>
                      <a:pt x="16" y="28"/>
                      <a:pt x="19" y="32"/>
                    </a:cubicBezTo>
                    <a:moveTo>
                      <a:pt x="21" y="34"/>
                    </a:moveTo>
                    <a:cubicBezTo>
                      <a:pt x="19" y="29"/>
                      <a:pt x="16" y="24"/>
                      <a:pt x="6" y="20"/>
                    </a:cubicBezTo>
                    <a:cubicBezTo>
                      <a:pt x="8" y="17"/>
                      <a:pt x="10" y="14"/>
                      <a:pt x="11" y="12"/>
                    </a:cubicBezTo>
                    <a:cubicBezTo>
                      <a:pt x="12" y="9"/>
                      <a:pt x="13" y="8"/>
                      <a:pt x="15" y="5"/>
                    </a:cubicBezTo>
                    <a:cubicBezTo>
                      <a:pt x="15" y="5"/>
                      <a:pt x="15" y="5"/>
                      <a:pt x="15" y="5"/>
                    </a:cubicBezTo>
                    <a:cubicBezTo>
                      <a:pt x="16" y="6"/>
                      <a:pt x="16" y="6"/>
                      <a:pt x="16" y="6"/>
                    </a:cubicBezTo>
                    <a:cubicBezTo>
                      <a:pt x="15" y="7"/>
                      <a:pt x="14" y="9"/>
                      <a:pt x="14" y="10"/>
                    </a:cubicBezTo>
                    <a:cubicBezTo>
                      <a:pt x="12" y="12"/>
                      <a:pt x="11" y="14"/>
                      <a:pt x="9" y="17"/>
                    </a:cubicBezTo>
                    <a:cubicBezTo>
                      <a:pt x="9" y="18"/>
                      <a:pt x="9" y="18"/>
                      <a:pt x="9" y="18"/>
                    </a:cubicBezTo>
                    <a:cubicBezTo>
                      <a:pt x="10" y="18"/>
                      <a:pt x="10" y="18"/>
                      <a:pt x="10" y="18"/>
                    </a:cubicBezTo>
                    <a:cubicBezTo>
                      <a:pt x="10" y="18"/>
                      <a:pt x="10" y="18"/>
                      <a:pt x="10" y="18"/>
                    </a:cubicBezTo>
                    <a:cubicBezTo>
                      <a:pt x="20" y="24"/>
                      <a:pt x="21" y="31"/>
                      <a:pt x="21" y="34"/>
                    </a:cubicBezTo>
                    <a:moveTo>
                      <a:pt x="22" y="34"/>
                    </a:moveTo>
                    <a:cubicBezTo>
                      <a:pt x="22" y="31"/>
                      <a:pt x="21" y="24"/>
                      <a:pt x="10" y="17"/>
                    </a:cubicBezTo>
                    <a:cubicBezTo>
                      <a:pt x="12" y="15"/>
                      <a:pt x="13" y="13"/>
                      <a:pt x="14" y="11"/>
                    </a:cubicBezTo>
                    <a:cubicBezTo>
                      <a:pt x="17" y="7"/>
                      <a:pt x="18" y="4"/>
                      <a:pt x="21" y="1"/>
                    </a:cubicBezTo>
                    <a:cubicBezTo>
                      <a:pt x="30" y="3"/>
                      <a:pt x="33" y="12"/>
                      <a:pt x="33" y="16"/>
                    </a:cubicBezTo>
                    <a:cubicBezTo>
                      <a:pt x="22" y="34"/>
                      <a:pt x="22" y="34"/>
                      <a:pt x="22" y="34"/>
                    </a:cubicBezTo>
                    <a:moveTo>
                      <a:pt x="21" y="0"/>
                    </a:moveTo>
                    <a:cubicBezTo>
                      <a:pt x="20" y="0"/>
                      <a:pt x="20" y="0"/>
                      <a:pt x="20" y="0"/>
                    </a:cubicBezTo>
                    <a:cubicBezTo>
                      <a:pt x="19" y="2"/>
                      <a:pt x="18" y="3"/>
                      <a:pt x="17" y="5"/>
                    </a:cubicBezTo>
                    <a:cubicBezTo>
                      <a:pt x="16" y="4"/>
                      <a:pt x="16" y="4"/>
                      <a:pt x="16" y="4"/>
                    </a:cubicBezTo>
                    <a:cubicBezTo>
                      <a:pt x="16" y="4"/>
                      <a:pt x="15" y="4"/>
                      <a:pt x="15" y="4"/>
                    </a:cubicBezTo>
                    <a:cubicBezTo>
                      <a:pt x="14" y="4"/>
                      <a:pt x="14" y="4"/>
                      <a:pt x="14" y="4"/>
                    </a:cubicBezTo>
                    <a:cubicBezTo>
                      <a:pt x="14" y="5"/>
                      <a:pt x="13" y="6"/>
                      <a:pt x="12" y="7"/>
                    </a:cubicBezTo>
                    <a:cubicBezTo>
                      <a:pt x="11" y="7"/>
                      <a:pt x="11" y="7"/>
                      <a:pt x="11" y="7"/>
                    </a:cubicBezTo>
                    <a:cubicBezTo>
                      <a:pt x="10" y="7"/>
                      <a:pt x="10" y="7"/>
                      <a:pt x="10" y="7"/>
                    </a:cubicBezTo>
                    <a:cubicBezTo>
                      <a:pt x="1" y="24"/>
                      <a:pt x="1" y="24"/>
                      <a:pt x="1" y="24"/>
                    </a:cubicBezTo>
                    <a:cubicBezTo>
                      <a:pt x="1" y="24"/>
                      <a:pt x="1" y="24"/>
                      <a:pt x="1" y="24"/>
                    </a:cubicBezTo>
                    <a:cubicBezTo>
                      <a:pt x="1" y="24"/>
                      <a:pt x="1" y="24"/>
                      <a:pt x="1" y="24"/>
                    </a:cubicBezTo>
                    <a:cubicBezTo>
                      <a:pt x="1" y="24"/>
                      <a:pt x="1" y="24"/>
                      <a:pt x="1" y="24"/>
                    </a:cubicBezTo>
                    <a:cubicBezTo>
                      <a:pt x="1" y="24"/>
                      <a:pt x="0" y="27"/>
                      <a:pt x="0" y="28"/>
                    </a:cubicBezTo>
                    <a:cubicBezTo>
                      <a:pt x="0" y="28"/>
                      <a:pt x="0" y="28"/>
                      <a:pt x="0" y="28"/>
                    </a:cubicBezTo>
                    <a:cubicBezTo>
                      <a:pt x="1" y="28"/>
                      <a:pt x="1" y="28"/>
                      <a:pt x="1" y="28"/>
                    </a:cubicBezTo>
                    <a:cubicBezTo>
                      <a:pt x="9" y="29"/>
                      <a:pt x="13" y="32"/>
                      <a:pt x="17" y="37"/>
                    </a:cubicBezTo>
                    <a:cubicBezTo>
                      <a:pt x="17" y="37"/>
                      <a:pt x="17" y="37"/>
                      <a:pt x="17" y="37"/>
                    </a:cubicBezTo>
                    <a:cubicBezTo>
                      <a:pt x="17" y="37"/>
                      <a:pt x="17" y="37"/>
                      <a:pt x="17" y="37"/>
                    </a:cubicBezTo>
                    <a:cubicBezTo>
                      <a:pt x="17" y="37"/>
                      <a:pt x="17" y="37"/>
                      <a:pt x="17" y="37"/>
                    </a:cubicBezTo>
                    <a:cubicBezTo>
                      <a:pt x="18" y="37"/>
                      <a:pt x="19" y="37"/>
                      <a:pt x="19" y="37"/>
                    </a:cubicBezTo>
                    <a:cubicBezTo>
                      <a:pt x="20" y="37"/>
                      <a:pt x="20" y="37"/>
                      <a:pt x="21" y="37"/>
                    </a:cubicBezTo>
                    <a:cubicBezTo>
                      <a:pt x="22" y="38"/>
                      <a:pt x="23" y="39"/>
                      <a:pt x="23" y="41"/>
                    </a:cubicBezTo>
                    <a:cubicBezTo>
                      <a:pt x="23" y="41"/>
                      <a:pt x="23" y="41"/>
                      <a:pt x="23" y="41"/>
                    </a:cubicBezTo>
                    <a:cubicBezTo>
                      <a:pt x="22" y="41"/>
                      <a:pt x="22" y="41"/>
                      <a:pt x="22" y="41"/>
                    </a:cubicBezTo>
                    <a:cubicBezTo>
                      <a:pt x="23" y="41"/>
                      <a:pt x="23" y="41"/>
                      <a:pt x="23" y="41"/>
                    </a:cubicBezTo>
                    <a:cubicBezTo>
                      <a:pt x="23" y="42"/>
                      <a:pt x="32" y="43"/>
                      <a:pt x="38" y="51"/>
                    </a:cubicBezTo>
                    <a:cubicBezTo>
                      <a:pt x="38" y="51"/>
                      <a:pt x="38" y="51"/>
                      <a:pt x="38" y="51"/>
                    </a:cubicBezTo>
                    <a:cubicBezTo>
                      <a:pt x="38" y="52"/>
                      <a:pt x="38" y="52"/>
                      <a:pt x="38" y="52"/>
                    </a:cubicBezTo>
                    <a:cubicBezTo>
                      <a:pt x="39" y="52"/>
                      <a:pt x="39" y="52"/>
                      <a:pt x="39" y="52"/>
                    </a:cubicBezTo>
                    <a:cubicBezTo>
                      <a:pt x="39" y="52"/>
                      <a:pt x="39" y="52"/>
                      <a:pt x="39" y="52"/>
                    </a:cubicBezTo>
                    <a:cubicBezTo>
                      <a:pt x="42" y="50"/>
                      <a:pt x="42" y="50"/>
                      <a:pt x="42" y="50"/>
                    </a:cubicBezTo>
                    <a:cubicBezTo>
                      <a:pt x="42" y="50"/>
                      <a:pt x="42" y="50"/>
                      <a:pt x="42" y="50"/>
                    </a:cubicBezTo>
                    <a:cubicBezTo>
                      <a:pt x="42" y="50"/>
                      <a:pt x="42" y="50"/>
                      <a:pt x="42" y="50"/>
                    </a:cubicBezTo>
                    <a:cubicBezTo>
                      <a:pt x="55" y="31"/>
                      <a:pt x="55" y="31"/>
                      <a:pt x="55" y="31"/>
                    </a:cubicBezTo>
                    <a:cubicBezTo>
                      <a:pt x="55" y="31"/>
                      <a:pt x="55" y="31"/>
                      <a:pt x="55" y="31"/>
                    </a:cubicBezTo>
                    <a:cubicBezTo>
                      <a:pt x="54" y="29"/>
                      <a:pt x="54" y="29"/>
                      <a:pt x="54" y="29"/>
                    </a:cubicBezTo>
                    <a:cubicBezTo>
                      <a:pt x="54" y="29"/>
                      <a:pt x="54" y="29"/>
                      <a:pt x="54" y="29"/>
                    </a:cubicBezTo>
                    <a:cubicBezTo>
                      <a:pt x="54" y="29"/>
                      <a:pt x="55" y="28"/>
                      <a:pt x="55" y="28"/>
                    </a:cubicBezTo>
                    <a:cubicBezTo>
                      <a:pt x="55" y="27"/>
                      <a:pt x="55" y="27"/>
                      <a:pt x="55" y="27"/>
                    </a:cubicBezTo>
                    <a:cubicBezTo>
                      <a:pt x="53" y="26"/>
                      <a:pt x="53" y="26"/>
                      <a:pt x="53" y="26"/>
                    </a:cubicBezTo>
                    <a:cubicBezTo>
                      <a:pt x="54" y="24"/>
                      <a:pt x="55" y="23"/>
                      <a:pt x="56" y="21"/>
                    </a:cubicBezTo>
                    <a:cubicBezTo>
                      <a:pt x="56" y="20"/>
                      <a:pt x="56" y="20"/>
                      <a:pt x="56" y="20"/>
                    </a:cubicBezTo>
                    <a:cubicBezTo>
                      <a:pt x="56" y="20"/>
                      <a:pt x="56" y="20"/>
                      <a:pt x="56" y="20"/>
                    </a:cubicBezTo>
                    <a:cubicBezTo>
                      <a:pt x="52" y="16"/>
                      <a:pt x="47" y="15"/>
                      <a:pt x="42" y="15"/>
                    </a:cubicBezTo>
                    <a:cubicBezTo>
                      <a:pt x="39" y="15"/>
                      <a:pt x="37" y="15"/>
                      <a:pt x="35" y="16"/>
                    </a:cubicBezTo>
                    <a:cubicBezTo>
                      <a:pt x="34" y="11"/>
                      <a:pt x="31" y="2"/>
                      <a:pt x="21" y="0"/>
                    </a:cubicBezTo>
                    <a:cubicBezTo>
                      <a:pt x="21" y="0"/>
                      <a:pt x="21" y="0"/>
                      <a:pt x="2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3" name="Freeform 39"/>
              <p:cNvSpPr>
                <a:spLocks/>
              </p:cNvSpPr>
              <p:nvPr/>
            </p:nvSpPr>
            <p:spPr bwMode="auto">
              <a:xfrm>
                <a:off x="4041" y="2284"/>
                <a:ext cx="21" cy="26"/>
              </a:xfrm>
              <a:custGeom>
                <a:avLst/>
                <a:gdLst>
                  <a:gd name="T0" fmla="*/ 1 w 9"/>
                  <a:gd name="T1" fmla="*/ 0 h 11"/>
                  <a:gd name="T2" fmla="*/ 0 w 9"/>
                  <a:gd name="T3" fmla="*/ 0 h 11"/>
                  <a:gd name="T4" fmla="*/ 0 w 9"/>
                  <a:gd name="T5" fmla="*/ 1 h 11"/>
                  <a:gd name="T6" fmla="*/ 8 w 9"/>
                  <a:gd name="T7" fmla="*/ 11 h 11"/>
                  <a:gd name="T8" fmla="*/ 8 w 9"/>
                  <a:gd name="T9" fmla="*/ 11 h 11"/>
                  <a:gd name="T10" fmla="*/ 8 w 9"/>
                  <a:gd name="T11" fmla="*/ 11 h 11"/>
                  <a:gd name="T12" fmla="*/ 9 w 9"/>
                  <a:gd name="T13" fmla="*/ 11 h 11"/>
                  <a:gd name="T14" fmla="*/ 1 w 9"/>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1">
                    <a:moveTo>
                      <a:pt x="1" y="0"/>
                    </a:moveTo>
                    <a:cubicBezTo>
                      <a:pt x="0" y="0"/>
                      <a:pt x="0" y="0"/>
                      <a:pt x="0" y="0"/>
                    </a:cubicBezTo>
                    <a:cubicBezTo>
                      <a:pt x="0" y="1"/>
                      <a:pt x="0" y="1"/>
                      <a:pt x="0" y="1"/>
                    </a:cubicBezTo>
                    <a:cubicBezTo>
                      <a:pt x="4" y="3"/>
                      <a:pt x="7" y="7"/>
                      <a:pt x="8" y="11"/>
                    </a:cubicBezTo>
                    <a:cubicBezTo>
                      <a:pt x="8" y="11"/>
                      <a:pt x="8" y="11"/>
                      <a:pt x="8" y="11"/>
                    </a:cubicBezTo>
                    <a:cubicBezTo>
                      <a:pt x="8" y="11"/>
                      <a:pt x="8" y="11"/>
                      <a:pt x="8" y="11"/>
                    </a:cubicBezTo>
                    <a:cubicBezTo>
                      <a:pt x="9" y="11"/>
                      <a:pt x="9" y="11"/>
                      <a:pt x="9" y="11"/>
                    </a:cubicBezTo>
                    <a:cubicBezTo>
                      <a:pt x="8" y="6"/>
                      <a:pt x="5" y="3"/>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4" name="Freeform 40"/>
              <p:cNvSpPr>
                <a:spLocks/>
              </p:cNvSpPr>
              <p:nvPr/>
            </p:nvSpPr>
            <p:spPr bwMode="auto">
              <a:xfrm>
                <a:off x="4036" y="2293"/>
                <a:ext cx="19" cy="24"/>
              </a:xfrm>
              <a:custGeom>
                <a:avLst/>
                <a:gdLst>
                  <a:gd name="T0" fmla="*/ 1 w 8"/>
                  <a:gd name="T1" fmla="*/ 0 h 10"/>
                  <a:gd name="T2" fmla="*/ 0 w 8"/>
                  <a:gd name="T3" fmla="*/ 0 h 10"/>
                  <a:gd name="T4" fmla="*/ 0 w 8"/>
                  <a:gd name="T5" fmla="*/ 1 h 10"/>
                  <a:gd name="T6" fmla="*/ 7 w 8"/>
                  <a:gd name="T7" fmla="*/ 10 h 10"/>
                  <a:gd name="T8" fmla="*/ 8 w 8"/>
                  <a:gd name="T9" fmla="*/ 10 h 10"/>
                  <a:gd name="T10" fmla="*/ 8 w 8"/>
                  <a:gd name="T11" fmla="*/ 10 h 10"/>
                  <a:gd name="T12" fmla="*/ 8 w 8"/>
                  <a:gd name="T13" fmla="*/ 10 h 10"/>
                  <a:gd name="T14" fmla="*/ 1 w 8"/>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0">
                    <a:moveTo>
                      <a:pt x="1" y="0"/>
                    </a:moveTo>
                    <a:cubicBezTo>
                      <a:pt x="0" y="0"/>
                      <a:pt x="0" y="0"/>
                      <a:pt x="0" y="0"/>
                    </a:cubicBezTo>
                    <a:cubicBezTo>
                      <a:pt x="0" y="1"/>
                      <a:pt x="0" y="1"/>
                      <a:pt x="0" y="1"/>
                    </a:cubicBezTo>
                    <a:cubicBezTo>
                      <a:pt x="4" y="3"/>
                      <a:pt x="6" y="6"/>
                      <a:pt x="7" y="10"/>
                    </a:cubicBezTo>
                    <a:cubicBezTo>
                      <a:pt x="8" y="10"/>
                      <a:pt x="8" y="10"/>
                      <a:pt x="8" y="10"/>
                    </a:cubicBezTo>
                    <a:cubicBezTo>
                      <a:pt x="8" y="10"/>
                      <a:pt x="8" y="10"/>
                      <a:pt x="8" y="10"/>
                    </a:cubicBezTo>
                    <a:cubicBezTo>
                      <a:pt x="8" y="10"/>
                      <a:pt x="8" y="10"/>
                      <a:pt x="8" y="10"/>
                    </a:cubicBezTo>
                    <a:cubicBezTo>
                      <a:pt x="7" y="6"/>
                      <a:pt x="5"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5" name="Freeform 41"/>
              <p:cNvSpPr>
                <a:spLocks/>
              </p:cNvSpPr>
              <p:nvPr/>
            </p:nvSpPr>
            <p:spPr bwMode="auto">
              <a:xfrm>
                <a:off x="4032" y="2301"/>
                <a:ext cx="19" cy="26"/>
              </a:xfrm>
              <a:custGeom>
                <a:avLst/>
                <a:gdLst>
                  <a:gd name="T0" fmla="*/ 1 w 8"/>
                  <a:gd name="T1" fmla="*/ 0 h 11"/>
                  <a:gd name="T2" fmla="*/ 0 w 8"/>
                  <a:gd name="T3" fmla="*/ 0 h 11"/>
                  <a:gd name="T4" fmla="*/ 0 w 8"/>
                  <a:gd name="T5" fmla="*/ 1 h 11"/>
                  <a:gd name="T6" fmla="*/ 7 w 8"/>
                  <a:gd name="T7" fmla="*/ 10 h 11"/>
                  <a:gd name="T8" fmla="*/ 8 w 8"/>
                  <a:gd name="T9" fmla="*/ 11 h 11"/>
                  <a:gd name="T10" fmla="*/ 8 w 8"/>
                  <a:gd name="T11" fmla="*/ 11 h 11"/>
                  <a:gd name="T12" fmla="*/ 8 w 8"/>
                  <a:gd name="T13" fmla="*/ 10 h 11"/>
                  <a:gd name="T14" fmla="*/ 1 w 8"/>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 h="11">
                    <a:moveTo>
                      <a:pt x="1" y="0"/>
                    </a:moveTo>
                    <a:cubicBezTo>
                      <a:pt x="0" y="0"/>
                      <a:pt x="0" y="0"/>
                      <a:pt x="0" y="0"/>
                    </a:cubicBezTo>
                    <a:cubicBezTo>
                      <a:pt x="0" y="1"/>
                      <a:pt x="0" y="1"/>
                      <a:pt x="0" y="1"/>
                    </a:cubicBezTo>
                    <a:cubicBezTo>
                      <a:pt x="4" y="3"/>
                      <a:pt x="6" y="6"/>
                      <a:pt x="7" y="10"/>
                    </a:cubicBezTo>
                    <a:cubicBezTo>
                      <a:pt x="8" y="11"/>
                      <a:pt x="8" y="11"/>
                      <a:pt x="8" y="11"/>
                    </a:cubicBezTo>
                    <a:cubicBezTo>
                      <a:pt x="8" y="11"/>
                      <a:pt x="8" y="11"/>
                      <a:pt x="8" y="11"/>
                    </a:cubicBezTo>
                    <a:cubicBezTo>
                      <a:pt x="8" y="10"/>
                      <a:pt x="8" y="10"/>
                      <a:pt x="8" y="10"/>
                    </a:cubicBezTo>
                    <a:cubicBezTo>
                      <a:pt x="7" y="6"/>
                      <a:pt x="5" y="3"/>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6" name="Freeform 42"/>
              <p:cNvSpPr>
                <a:spLocks/>
              </p:cNvSpPr>
              <p:nvPr/>
            </p:nvSpPr>
            <p:spPr bwMode="auto">
              <a:xfrm>
                <a:off x="4034" y="2315"/>
                <a:ext cx="12" cy="19"/>
              </a:xfrm>
              <a:custGeom>
                <a:avLst/>
                <a:gdLst>
                  <a:gd name="T0" fmla="*/ 0 w 5"/>
                  <a:gd name="T1" fmla="*/ 0 h 8"/>
                  <a:gd name="T2" fmla="*/ 0 w 5"/>
                  <a:gd name="T3" fmla="*/ 0 h 8"/>
                  <a:gd name="T4" fmla="*/ 0 w 5"/>
                  <a:gd name="T5" fmla="*/ 1 h 8"/>
                  <a:gd name="T6" fmla="*/ 4 w 5"/>
                  <a:gd name="T7" fmla="*/ 7 h 8"/>
                  <a:gd name="T8" fmla="*/ 4 w 5"/>
                  <a:gd name="T9" fmla="*/ 8 h 8"/>
                  <a:gd name="T10" fmla="*/ 4 w 5"/>
                  <a:gd name="T11" fmla="*/ 8 h 8"/>
                  <a:gd name="T12" fmla="*/ 5 w 5"/>
                  <a:gd name="T13" fmla="*/ 7 h 8"/>
                  <a:gd name="T14" fmla="*/ 0 w 5"/>
                  <a:gd name="T15" fmla="*/ 0 h 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8">
                    <a:moveTo>
                      <a:pt x="0" y="0"/>
                    </a:moveTo>
                    <a:cubicBezTo>
                      <a:pt x="0" y="0"/>
                      <a:pt x="0" y="0"/>
                      <a:pt x="0" y="0"/>
                    </a:cubicBezTo>
                    <a:cubicBezTo>
                      <a:pt x="0" y="1"/>
                      <a:pt x="0" y="1"/>
                      <a:pt x="0" y="1"/>
                    </a:cubicBezTo>
                    <a:cubicBezTo>
                      <a:pt x="2" y="3"/>
                      <a:pt x="3" y="4"/>
                      <a:pt x="4" y="7"/>
                    </a:cubicBezTo>
                    <a:cubicBezTo>
                      <a:pt x="4" y="8"/>
                      <a:pt x="4" y="8"/>
                      <a:pt x="4" y="8"/>
                    </a:cubicBezTo>
                    <a:cubicBezTo>
                      <a:pt x="4" y="8"/>
                      <a:pt x="4" y="8"/>
                      <a:pt x="4" y="8"/>
                    </a:cubicBezTo>
                    <a:cubicBezTo>
                      <a:pt x="5" y="7"/>
                      <a:pt x="5" y="7"/>
                      <a:pt x="5" y="7"/>
                    </a:cubicBezTo>
                    <a:cubicBezTo>
                      <a:pt x="4" y="4"/>
                      <a:pt x="3" y="2"/>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7" name="Freeform 43"/>
              <p:cNvSpPr>
                <a:spLocks/>
              </p:cNvSpPr>
              <p:nvPr/>
            </p:nvSpPr>
            <p:spPr bwMode="auto">
              <a:xfrm>
                <a:off x="4074" y="2312"/>
                <a:ext cx="31" cy="10"/>
              </a:xfrm>
              <a:custGeom>
                <a:avLst/>
                <a:gdLst>
                  <a:gd name="T0" fmla="*/ 4 w 13"/>
                  <a:gd name="T1" fmla="*/ 0 h 4"/>
                  <a:gd name="T2" fmla="*/ 0 w 13"/>
                  <a:gd name="T3" fmla="*/ 1 h 4"/>
                  <a:gd name="T4" fmla="*/ 0 w 13"/>
                  <a:gd name="T5" fmla="*/ 1 h 4"/>
                  <a:gd name="T6" fmla="*/ 0 w 13"/>
                  <a:gd name="T7" fmla="*/ 2 h 4"/>
                  <a:gd name="T8" fmla="*/ 4 w 13"/>
                  <a:gd name="T9" fmla="*/ 1 h 4"/>
                  <a:gd name="T10" fmla="*/ 12 w 13"/>
                  <a:gd name="T11" fmla="*/ 4 h 4"/>
                  <a:gd name="T12" fmla="*/ 13 w 13"/>
                  <a:gd name="T13" fmla="*/ 4 h 4"/>
                  <a:gd name="T14" fmla="*/ 13 w 13"/>
                  <a:gd name="T15" fmla="*/ 4 h 4"/>
                  <a:gd name="T16" fmla="*/ 13 w 13"/>
                  <a:gd name="T17" fmla="*/ 3 h 4"/>
                  <a:gd name="T18" fmla="*/ 4 w 13"/>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4">
                    <a:moveTo>
                      <a:pt x="4" y="0"/>
                    </a:moveTo>
                    <a:cubicBezTo>
                      <a:pt x="3" y="0"/>
                      <a:pt x="1" y="0"/>
                      <a:pt x="0" y="1"/>
                    </a:cubicBezTo>
                    <a:cubicBezTo>
                      <a:pt x="0" y="1"/>
                      <a:pt x="0" y="1"/>
                      <a:pt x="0" y="1"/>
                    </a:cubicBezTo>
                    <a:cubicBezTo>
                      <a:pt x="0" y="2"/>
                      <a:pt x="0" y="2"/>
                      <a:pt x="0" y="2"/>
                    </a:cubicBezTo>
                    <a:cubicBezTo>
                      <a:pt x="2" y="2"/>
                      <a:pt x="3" y="1"/>
                      <a:pt x="4" y="1"/>
                    </a:cubicBezTo>
                    <a:cubicBezTo>
                      <a:pt x="7" y="1"/>
                      <a:pt x="10" y="2"/>
                      <a:pt x="12" y="4"/>
                    </a:cubicBezTo>
                    <a:cubicBezTo>
                      <a:pt x="13" y="4"/>
                      <a:pt x="13" y="4"/>
                      <a:pt x="13" y="4"/>
                    </a:cubicBezTo>
                    <a:cubicBezTo>
                      <a:pt x="13" y="4"/>
                      <a:pt x="13" y="4"/>
                      <a:pt x="13" y="4"/>
                    </a:cubicBezTo>
                    <a:cubicBezTo>
                      <a:pt x="13" y="3"/>
                      <a:pt x="13" y="3"/>
                      <a:pt x="13" y="3"/>
                    </a:cubicBezTo>
                    <a:cubicBezTo>
                      <a:pt x="10" y="1"/>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8" name="Freeform 44"/>
              <p:cNvSpPr>
                <a:spLocks/>
              </p:cNvSpPr>
              <p:nvPr/>
            </p:nvSpPr>
            <p:spPr bwMode="auto">
              <a:xfrm>
                <a:off x="4070" y="2322"/>
                <a:ext cx="31" cy="7"/>
              </a:xfrm>
              <a:custGeom>
                <a:avLst/>
                <a:gdLst>
                  <a:gd name="T0" fmla="*/ 4 w 13"/>
                  <a:gd name="T1" fmla="*/ 0 h 3"/>
                  <a:gd name="T2" fmla="*/ 1 w 13"/>
                  <a:gd name="T3" fmla="*/ 0 h 3"/>
                  <a:gd name="T4" fmla="*/ 0 w 13"/>
                  <a:gd name="T5" fmla="*/ 1 h 3"/>
                  <a:gd name="T6" fmla="*/ 1 w 13"/>
                  <a:gd name="T7" fmla="*/ 1 h 3"/>
                  <a:gd name="T8" fmla="*/ 4 w 13"/>
                  <a:gd name="T9" fmla="*/ 1 h 3"/>
                  <a:gd name="T10" fmla="*/ 12 w 13"/>
                  <a:gd name="T11" fmla="*/ 3 h 3"/>
                  <a:gd name="T12" fmla="*/ 13 w 13"/>
                  <a:gd name="T13" fmla="*/ 3 h 3"/>
                  <a:gd name="T14" fmla="*/ 13 w 13"/>
                  <a:gd name="T15" fmla="*/ 3 h 3"/>
                  <a:gd name="T16" fmla="*/ 13 w 13"/>
                  <a:gd name="T17" fmla="*/ 2 h 3"/>
                  <a:gd name="T18" fmla="*/ 4 w 13"/>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3">
                    <a:moveTo>
                      <a:pt x="4" y="0"/>
                    </a:moveTo>
                    <a:cubicBezTo>
                      <a:pt x="3" y="0"/>
                      <a:pt x="2" y="0"/>
                      <a:pt x="1" y="0"/>
                    </a:cubicBezTo>
                    <a:cubicBezTo>
                      <a:pt x="0" y="1"/>
                      <a:pt x="0" y="1"/>
                      <a:pt x="0" y="1"/>
                    </a:cubicBezTo>
                    <a:cubicBezTo>
                      <a:pt x="1" y="1"/>
                      <a:pt x="1" y="1"/>
                      <a:pt x="1" y="1"/>
                    </a:cubicBezTo>
                    <a:cubicBezTo>
                      <a:pt x="2" y="1"/>
                      <a:pt x="3" y="1"/>
                      <a:pt x="4" y="1"/>
                    </a:cubicBezTo>
                    <a:cubicBezTo>
                      <a:pt x="7" y="1"/>
                      <a:pt x="10" y="2"/>
                      <a:pt x="12" y="3"/>
                    </a:cubicBezTo>
                    <a:cubicBezTo>
                      <a:pt x="13" y="3"/>
                      <a:pt x="13" y="3"/>
                      <a:pt x="13" y="3"/>
                    </a:cubicBezTo>
                    <a:cubicBezTo>
                      <a:pt x="13" y="3"/>
                      <a:pt x="13" y="3"/>
                      <a:pt x="13" y="3"/>
                    </a:cubicBezTo>
                    <a:cubicBezTo>
                      <a:pt x="13" y="2"/>
                      <a:pt x="13" y="2"/>
                      <a:pt x="13" y="2"/>
                    </a:cubicBezTo>
                    <a:cubicBezTo>
                      <a:pt x="10" y="1"/>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59" name="Freeform 45"/>
              <p:cNvSpPr>
                <a:spLocks/>
              </p:cNvSpPr>
              <p:nvPr/>
            </p:nvSpPr>
            <p:spPr bwMode="auto">
              <a:xfrm>
                <a:off x="4065" y="2329"/>
                <a:ext cx="31" cy="10"/>
              </a:xfrm>
              <a:custGeom>
                <a:avLst/>
                <a:gdLst>
                  <a:gd name="T0" fmla="*/ 4 w 13"/>
                  <a:gd name="T1" fmla="*/ 0 h 4"/>
                  <a:gd name="T2" fmla="*/ 1 w 13"/>
                  <a:gd name="T3" fmla="*/ 0 h 4"/>
                  <a:gd name="T4" fmla="*/ 0 w 13"/>
                  <a:gd name="T5" fmla="*/ 1 h 4"/>
                  <a:gd name="T6" fmla="*/ 1 w 13"/>
                  <a:gd name="T7" fmla="*/ 2 h 4"/>
                  <a:gd name="T8" fmla="*/ 4 w 13"/>
                  <a:gd name="T9" fmla="*/ 1 h 4"/>
                  <a:gd name="T10" fmla="*/ 12 w 13"/>
                  <a:gd name="T11" fmla="*/ 4 h 4"/>
                  <a:gd name="T12" fmla="*/ 12 w 13"/>
                  <a:gd name="T13" fmla="*/ 4 h 4"/>
                  <a:gd name="T14" fmla="*/ 13 w 13"/>
                  <a:gd name="T15" fmla="*/ 4 h 4"/>
                  <a:gd name="T16" fmla="*/ 13 w 13"/>
                  <a:gd name="T17" fmla="*/ 3 h 4"/>
                  <a:gd name="T18" fmla="*/ 4 w 13"/>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 h="4">
                    <a:moveTo>
                      <a:pt x="4" y="0"/>
                    </a:moveTo>
                    <a:cubicBezTo>
                      <a:pt x="3" y="0"/>
                      <a:pt x="2" y="0"/>
                      <a:pt x="1" y="0"/>
                    </a:cubicBezTo>
                    <a:cubicBezTo>
                      <a:pt x="0" y="1"/>
                      <a:pt x="0" y="1"/>
                      <a:pt x="0" y="1"/>
                    </a:cubicBezTo>
                    <a:cubicBezTo>
                      <a:pt x="1" y="2"/>
                      <a:pt x="1" y="2"/>
                      <a:pt x="1" y="2"/>
                    </a:cubicBezTo>
                    <a:cubicBezTo>
                      <a:pt x="2" y="1"/>
                      <a:pt x="3" y="1"/>
                      <a:pt x="4" y="1"/>
                    </a:cubicBezTo>
                    <a:cubicBezTo>
                      <a:pt x="7" y="1"/>
                      <a:pt x="9" y="2"/>
                      <a:pt x="12" y="4"/>
                    </a:cubicBezTo>
                    <a:cubicBezTo>
                      <a:pt x="12" y="4"/>
                      <a:pt x="12" y="4"/>
                      <a:pt x="12" y="4"/>
                    </a:cubicBezTo>
                    <a:cubicBezTo>
                      <a:pt x="13" y="4"/>
                      <a:pt x="13" y="4"/>
                      <a:pt x="13" y="4"/>
                    </a:cubicBezTo>
                    <a:cubicBezTo>
                      <a:pt x="13" y="3"/>
                      <a:pt x="13" y="3"/>
                      <a:pt x="13" y="3"/>
                    </a:cubicBezTo>
                    <a:cubicBezTo>
                      <a:pt x="10" y="1"/>
                      <a:pt x="7"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0" name="Freeform 46"/>
              <p:cNvSpPr>
                <a:spLocks/>
              </p:cNvSpPr>
              <p:nvPr/>
            </p:nvSpPr>
            <p:spPr bwMode="auto">
              <a:xfrm>
                <a:off x="4060" y="2336"/>
                <a:ext cx="21" cy="5"/>
              </a:xfrm>
              <a:custGeom>
                <a:avLst/>
                <a:gdLst>
                  <a:gd name="T0" fmla="*/ 4 w 9"/>
                  <a:gd name="T1" fmla="*/ 0 h 2"/>
                  <a:gd name="T2" fmla="*/ 1 w 9"/>
                  <a:gd name="T3" fmla="*/ 1 h 2"/>
                  <a:gd name="T4" fmla="*/ 0 w 9"/>
                  <a:gd name="T5" fmla="*/ 1 h 2"/>
                  <a:gd name="T6" fmla="*/ 1 w 9"/>
                  <a:gd name="T7" fmla="*/ 2 h 2"/>
                  <a:gd name="T8" fmla="*/ 4 w 9"/>
                  <a:gd name="T9" fmla="*/ 1 h 2"/>
                  <a:gd name="T10" fmla="*/ 8 w 9"/>
                  <a:gd name="T11" fmla="*/ 2 h 2"/>
                  <a:gd name="T12" fmla="*/ 8 w 9"/>
                  <a:gd name="T13" fmla="*/ 2 h 2"/>
                  <a:gd name="T14" fmla="*/ 9 w 9"/>
                  <a:gd name="T15" fmla="*/ 2 h 2"/>
                  <a:gd name="T16" fmla="*/ 8 w 9"/>
                  <a:gd name="T17" fmla="*/ 1 h 2"/>
                  <a:gd name="T18" fmla="*/ 4 w 9"/>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 h="2">
                    <a:moveTo>
                      <a:pt x="4" y="0"/>
                    </a:moveTo>
                    <a:cubicBezTo>
                      <a:pt x="3" y="0"/>
                      <a:pt x="2" y="0"/>
                      <a:pt x="1" y="1"/>
                    </a:cubicBezTo>
                    <a:cubicBezTo>
                      <a:pt x="0" y="1"/>
                      <a:pt x="0" y="1"/>
                      <a:pt x="0" y="1"/>
                    </a:cubicBezTo>
                    <a:cubicBezTo>
                      <a:pt x="1" y="2"/>
                      <a:pt x="1" y="2"/>
                      <a:pt x="1" y="2"/>
                    </a:cubicBezTo>
                    <a:cubicBezTo>
                      <a:pt x="2" y="1"/>
                      <a:pt x="3" y="1"/>
                      <a:pt x="4" y="1"/>
                    </a:cubicBezTo>
                    <a:cubicBezTo>
                      <a:pt x="5" y="1"/>
                      <a:pt x="7" y="2"/>
                      <a:pt x="8" y="2"/>
                    </a:cubicBezTo>
                    <a:cubicBezTo>
                      <a:pt x="8" y="2"/>
                      <a:pt x="8" y="2"/>
                      <a:pt x="8" y="2"/>
                    </a:cubicBezTo>
                    <a:cubicBezTo>
                      <a:pt x="9" y="2"/>
                      <a:pt x="9" y="2"/>
                      <a:pt x="9" y="2"/>
                    </a:cubicBezTo>
                    <a:cubicBezTo>
                      <a:pt x="8" y="1"/>
                      <a:pt x="8" y="1"/>
                      <a:pt x="8" y="1"/>
                    </a:cubicBezTo>
                    <a:cubicBezTo>
                      <a:pt x="7" y="0"/>
                      <a:pt x="5"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1" name="Freeform 47"/>
              <p:cNvSpPr>
                <a:spLocks noEditPoints="1"/>
              </p:cNvSpPr>
              <p:nvPr/>
            </p:nvSpPr>
            <p:spPr bwMode="auto">
              <a:xfrm>
                <a:off x="4067" y="1946"/>
                <a:ext cx="124" cy="126"/>
              </a:xfrm>
              <a:custGeom>
                <a:avLst/>
                <a:gdLst>
                  <a:gd name="T0" fmla="*/ 34 w 52"/>
                  <a:gd name="T1" fmla="*/ 48 h 53"/>
                  <a:gd name="T2" fmla="*/ 22 w 52"/>
                  <a:gd name="T3" fmla="*/ 51 h 53"/>
                  <a:gd name="T4" fmla="*/ 28 w 52"/>
                  <a:gd name="T5" fmla="*/ 51 h 53"/>
                  <a:gd name="T6" fmla="*/ 31 w 52"/>
                  <a:gd name="T7" fmla="*/ 46 h 53"/>
                  <a:gd name="T8" fmla="*/ 14 w 52"/>
                  <a:gd name="T9" fmla="*/ 49 h 53"/>
                  <a:gd name="T10" fmla="*/ 34 w 52"/>
                  <a:gd name="T11" fmla="*/ 45 h 53"/>
                  <a:gd name="T12" fmla="*/ 38 w 52"/>
                  <a:gd name="T13" fmla="*/ 44 h 53"/>
                  <a:gd name="T14" fmla="*/ 13 w 52"/>
                  <a:gd name="T15" fmla="*/ 48 h 53"/>
                  <a:gd name="T16" fmla="*/ 10 w 52"/>
                  <a:gd name="T17" fmla="*/ 47 h 53"/>
                  <a:gd name="T18" fmla="*/ 42 w 52"/>
                  <a:gd name="T19" fmla="*/ 41 h 53"/>
                  <a:gd name="T20" fmla="*/ 34 w 52"/>
                  <a:gd name="T21" fmla="*/ 41 h 53"/>
                  <a:gd name="T22" fmla="*/ 7 w 52"/>
                  <a:gd name="T23" fmla="*/ 44 h 53"/>
                  <a:gd name="T24" fmla="*/ 43 w 52"/>
                  <a:gd name="T25" fmla="*/ 45 h 53"/>
                  <a:gd name="T26" fmla="*/ 32 w 52"/>
                  <a:gd name="T27" fmla="*/ 43 h 53"/>
                  <a:gd name="T28" fmla="*/ 5 w 52"/>
                  <a:gd name="T29" fmla="*/ 37 h 53"/>
                  <a:gd name="T30" fmla="*/ 44 w 52"/>
                  <a:gd name="T31" fmla="*/ 43 h 53"/>
                  <a:gd name="T32" fmla="*/ 3 w 52"/>
                  <a:gd name="T33" fmla="*/ 35 h 53"/>
                  <a:gd name="T34" fmla="*/ 30 w 52"/>
                  <a:gd name="T35" fmla="*/ 35 h 53"/>
                  <a:gd name="T36" fmla="*/ 47 w 52"/>
                  <a:gd name="T37" fmla="*/ 34 h 53"/>
                  <a:gd name="T38" fmla="*/ 28 w 52"/>
                  <a:gd name="T39" fmla="*/ 33 h 53"/>
                  <a:gd name="T40" fmla="*/ 45 w 52"/>
                  <a:gd name="T41" fmla="*/ 32 h 53"/>
                  <a:gd name="T42" fmla="*/ 43 w 52"/>
                  <a:gd name="T43" fmla="*/ 33 h 53"/>
                  <a:gd name="T44" fmla="*/ 40 w 52"/>
                  <a:gd name="T45" fmla="*/ 30 h 53"/>
                  <a:gd name="T46" fmla="*/ 37 w 52"/>
                  <a:gd name="T47" fmla="*/ 30 h 53"/>
                  <a:gd name="T48" fmla="*/ 49 w 52"/>
                  <a:gd name="T49" fmla="*/ 37 h 53"/>
                  <a:gd name="T50" fmla="*/ 27 w 52"/>
                  <a:gd name="T51" fmla="*/ 30 h 53"/>
                  <a:gd name="T52" fmla="*/ 36 w 52"/>
                  <a:gd name="T53" fmla="*/ 43 h 53"/>
                  <a:gd name="T54" fmla="*/ 38 w 52"/>
                  <a:gd name="T55" fmla="*/ 32 h 53"/>
                  <a:gd name="T56" fmla="*/ 47 w 52"/>
                  <a:gd name="T57" fmla="*/ 35 h 53"/>
                  <a:gd name="T58" fmla="*/ 30 w 52"/>
                  <a:gd name="T59" fmla="*/ 27 h 53"/>
                  <a:gd name="T60" fmla="*/ 29 w 52"/>
                  <a:gd name="T61" fmla="*/ 26 h 53"/>
                  <a:gd name="T62" fmla="*/ 27 w 52"/>
                  <a:gd name="T63" fmla="*/ 24 h 53"/>
                  <a:gd name="T64" fmla="*/ 31 w 52"/>
                  <a:gd name="T65" fmla="*/ 23 h 53"/>
                  <a:gd name="T66" fmla="*/ 48 w 52"/>
                  <a:gd name="T67" fmla="*/ 32 h 53"/>
                  <a:gd name="T68" fmla="*/ 31 w 52"/>
                  <a:gd name="T69" fmla="*/ 26 h 53"/>
                  <a:gd name="T70" fmla="*/ 34 w 52"/>
                  <a:gd name="T71" fmla="*/ 19 h 53"/>
                  <a:gd name="T72" fmla="*/ 36 w 52"/>
                  <a:gd name="T73" fmla="*/ 21 h 53"/>
                  <a:gd name="T74" fmla="*/ 42 w 52"/>
                  <a:gd name="T75" fmla="*/ 18 h 53"/>
                  <a:gd name="T76" fmla="*/ 47 w 52"/>
                  <a:gd name="T77" fmla="*/ 12 h 53"/>
                  <a:gd name="T78" fmla="*/ 47 w 52"/>
                  <a:gd name="T79" fmla="*/ 16 h 53"/>
                  <a:gd name="T80" fmla="*/ 1 w 52"/>
                  <a:gd name="T81" fmla="*/ 25 h 53"/>
                  <a:gd name="T82" fmla="*/ 26 w 52"/>
                  <a:gd name="T83" fmla="*/ 31 h 53"/>
                  <a:gd name="T84" fmla="*/ 31 w 52"/>
                  <a:gd name="T85" fmla="*/ 45 h 53"/>
                  <a:gd name="T86" fmla="*/ 27 w 52"/>
                  <a:gd name="T87" fmla="*/ 21 h 53"/>
                  <a:gd name="T88" fmla="*/ 29 w 52"/>
                  <a:gd name="T89" fmla="*/ 20 h 53"/>
                  <a:gd name="T90" fmla="*/ 26 w 52"/>
                  <a:gd name="T91" fmla="*/ 24 h 53"/>
                  <a:gd name="T92" fmla="*/ 26 w 52"/>
                  <a:gd name="T93" fmla="*/ 2 h 53"/>
                  <a:gd name="T94" fmla="*/ 1 w 52"/>
                  <a:gd name="T95" fmla="*/ 34 h 53"/>
                  <a:gd name="T96" fmla="*/ 3 w 52"/>
                  <a:gd name="T97" fmla="*/ 40 h 53"/>
                  <a:gd name="T98" fmla="*/ 6 w 52"/>
                  <a:gd name="T99" fmla="*/ 44 h 53"/>
                  <a:gd name="T100" fmla="*/ 16 w 52"/>
                  <a:gd name="T101" fmla="*/ 52 h 53"/>
                  <a:gd name="T102" fmla="*/ 22 w 52"/>
                  <a:gd name="T103" fmla="*/ 52 h 53"/>
                  <a:gd name="T104" fmla="*/ 29 w 52"/>
                  <a:gd name="T105" fmla="*/ 52 h 53"/>
                  <a:gd name="T106" fmla="*/ 35 w 52"/>
                  <a:gd name="T107" fmla="*/ 51 h 53"/>
                  <a:gd name="T108" fmla="*/ 41 w 52"/>
                  <a:gd name="T109" fmla="*/ 48 h 53"/>
                  <a:gd name="T110" fmla="*/ 52 w 52"/>
                  <a:gd name="T111" fmla="*/ 28 h 53"/>
                  <a:gd name="T112" fmla="*/ 48 w 52"/>
                  <a:gd name="T113" fmla="*/ 16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2" h="53">
                    <a:moveTo>
                      <a:pt x="31" y="51"/>
                    </a:moveTo>
                    <a:cubicBezTo>
                      <a:pt x="31" y="50"/>
                      <a:pt x="31" y="50"/>
                      <a:pt x="31" y="50"/>
                    </a:cubicBezTo>
                    <a:cubicBezTo>
                      <a:pt x="31" y="51"/>
                      <a:pt x="31" y="51"/>
                      <a:pt x="31" y="51"/>
                    </a:cubicBezTo>
                    <a:cubicBezTo>
                      <a:pt x="31" y="51"/>
                      <a:pt x="31" y="51"/>
                      <a:pt x="31" y="51"/>
                    </a:cubicBezTo>
                    <a:cubicBezTo>
                      <a:pt x="31" y="51"/>
                      <a:pt x="31" y="51"/>
                      <a:pt x="31" y="51"/>
                    </a:cubicBezTo>
                    <a:moveTo>
                      <a:pt x="34" y="49"/>
                    </a:moveTo>
                    <a:cubicBezTo>
                      <a:pt x="34" y="49"/>
                      <a:pt x="34" y="49"/>
                      <a:pt x="34" y="49"/>
                    </a:cubicBezTo>
                    <a:cubicBezTo>
                      <a:pt x="34" y="48"/>
                      <a:pt x="34" y="48"/>
                      <a:pt x="34" y="48"/>
                    </a:cubicBezTo>
                    <a:cubicBezTo>
                      <a:pt x="34" y="48"/>
                      <a:pt x="34" y="49"/>
                      <a:pt x="34" y="49"/>
                    </a:cubicBezTo>
                    <a:moveTo>
                      <a:pt x="25" y="46"/>
                    </a:moveTo>
                    <a:cubicBezTo>
                      <a:pt x="26" y="46"/>
                      <a:pt x="26" y="46"/>
                      <a:pt x="27" y="46"/>
                    </a:cubicBezTo>
                    <a:cubicBezTo>
                      <a:pt x="25" y="51"/>
                      <a:pt x="25" y="51"/>
                      <a:pt x="25" y="51"/>
                    </a:cubicBezTo>
                    <a:cubicBezTo>
                      <a:pt x="24" y="51"/>
                      <a:pt x="24" y="51"/>
                      <a:pt x="23" y="51"/>
                    </a:cubicBezTo>
                    <a:cubicBezTo>
                      <a:pt x="25" y="46"/>
                      <a:pt x="25" y="46"/>
                      <a:pt x="25" y="46"/>
                    </a:cubicBezTo>
                    <a:cubicBezTo>
                      <a:pt x="25" y="46"/>
                      <a:pt x="25" y="46"/>
                      <a:pt x="25" y="46"/>
                    </a:cubicBezTo>
                    <a:moveTo>
                      <a:pt x="22" y="51"/>
                    </a:moveTo>
                    <a:cubicBezTo>
                      <a:pt x="21" y="51"/>
                      <a:pt x="21" y="51"/>
                      <a:pt x="20" y="51"/>
                    </a:cubicBezTo>
                    <a:cubicBezTo>
                      <a:pt x="21" y="49"/>
                      <a:pt x="21" y="48"/>
                      <a:pt x="22" y="46"/>
                    </a:cubicBezTo>
                    <a:cubicBezTo>
                      <a:pt x="23" y="46"/>
                      <a:pt x="23" y="46"/>
                      <a:pt x="24" y="46"/>
                    </a:cubicBezTo>
                    <a:cubicBezTo>
                      <a:pt x="22" y="51"/>
                      <a:pt x="22" y="51"/>
                      <a:pt x="22" y="51"/>
                    </a:cubicBezTo>
                    <a:moveTo>
                      <a:pt x="26" y="51"/>
                    </a:moveTo>
                    <a:cubicBezTo>
                      <a:pt x="28" y="46"/>
                      <a:pt x="28" y="46"/>
                      <a:pt x="28" y="46"/>
                    </a:cubicBezTo>
                    <a:cubicBezTo>
                      <a:pt x="29" y="46"/>
                      <a:pt x="29" y="46"/>
                      <a:pt x="30" y="46"/>
                    </a:cubicBezTo>
                    <a:cubicBezTo>
                      <a:pt x="29" y="48"/>
                      <a:pt x="28" y="49"/>
                      <a:pt x="28" y="51"/>
                    </a:cubicBezTo>
                    <a:cubicBezTo>
                      <a:pt x="27" y="51"/>
                      <a:pt x="27" y="51"/>
                      <a:pt x="26" y="51"/>
                    </a:cubicBezTo>
                    <a:moveTo>
                      <a:pt x="19" y="51"/>
                    </a:moveTo>
                    <a:cubicBezTo>
                      <a:pt x="18" y="51"/>
                      <a:pt x="18" y="50"/>
                      <a:pt x="17" y="50"/>
                    </a:cubicBezTo>
                    <a:cubicBezTo>
                      <a:pt x="18" y="49"/>
                      <a:pt x="19" y="47"/>
                      <a:pt x="19" y="46"/>
                    </a:cubicBezTo>
                    <a:cubicBezTo>
                      <a:pt x="20" y="46"/>
                      <a:pt x="20" y="46"/>
                      <a:pt x="21" y="46"/>
                    </a:cubicBezTo>
                    <a:cubicBezTo>
                      <a:pt x="20" y="47"/>
                      <a:pt x="20" y="49"/>
                      <a:pt x="19" y="51"/>
                    </a:cubicBezTo>
                    <a:moveTo>
                      <a:pt x="29" y="51"/>
                    </a:moveTo>
                    <a:cubicBezTo>
                      <a:pt x="30" y="49"/>
                      <a:pt x="30" y="47"/>
                      <a:pt x="31" y="46"/>
                    </a:cubicBezTo>
                    <a:cubicBezTo>
                      <a:pt x="31" y="46"/>
                      <a:pt x="31" y="46"/>
                      <a:pt x="31" y="46"/>
                    </a:cubicBezTo>
                    <a:cubicBezTo>
                      <a:pt x="31" y="46"/>
                      <a:pt x="31" y="47"/>
                      <a:pt x="31" y="47"/>
                    </a:cubicBezTo>
                    <a:cubicBezTo>
                      <a:pt x="31" y="47"/>
                      <a:pt x="31" y="47"/>
                      <a:pt x="31" y="47"/>
                    </a:cubicBezTo>
                    <a:cubicBezTo>
                      <a:pt x="30" y="51"/>
                      <a:pt x="30" y="51"/>
                      <a:pt x="30" y="51"/>
                    </a:cubicBezTo>
                    <a:cubicBezTo>
                      <a:pt x="29" y="51"/>
                      <a:pt x="29" y="51"/>
                      <a:pt x="29" y="51"/>
                    </a:cubicBezTo>
                    <a:moveTo>
                      <a:pt x="16" y="50"/>
                    </a:moveTo>
                    <a:cubicBezTo>
                      <a:pt x="15" y="50"/>
                      <a:pt x="14" y="49"/>
                      <a:pt x="14" y="49"/>
                    </a:cubicBezTo>
                    <a:cubicBezTo>
                      <a:pt x="14" y="49"/>
                      <a:pt x="14" y="49"/>
                      <a:pt x="14" y="49"/>
                    </a:cubicBezTo>
                    <a:cubicBezTo>
                      <a:pt x="16" y="45"/>
                      <a:pt x="16" y="45"/>
                      <a:pt x="16" y="45"/>
                    </a:cubicBezTo>
                    <a:cubicBezTo>
                      <a:pt x="17" y="45"/>
                      <a:pt x="18" y="45"/>
                      <a:pt x="18" y="45"/>
                    </a:cubicBezTo>
                    <a:cubicBezTo>
                      <a:pt x="17" y="47"/>
                      <a:pt x="17" y="48"/>
                      <a:pt x="16" y="50"/>
                    </a:cubicBezTo>
                    <a:moveTo>
                      <a:pt x="33" y="48"/>
                    </a:moveTo>
                    <a:cubicBezTo>
                      <a:pt x="33" y="47"/>
                      <a:pt x="33" y="47"/>
                      <a:pt x="33" y="47"/>
                    </a:cubicBezTo>
                    <a:cubicBezTo>
                      <a:pt x="33" y="47"/>
                      <a:pt x="33" y="47"/>
                      <a:pt x="33" y="47"/>
                    </a:cubicBezTo>
                    <a:cubicBezTo>
                      <a:pt x="33" y="46"/>
                      <a:pt x="34" y="46"/>
                      <a:pt x="34" y="45"/>
                    </a:cubicBezTo>
                    <a:cubicBezTo>
                      <a:pt x="34" y="45"/>
                      <a:pt x="34" y="45"/>
                      <a:pt x="34" y="45"/>
                    </a:cubicBezTo>
                    <a:cubicBezTo>
                      <a:pt x="35" y="44"/>
                      <a:pt x="35" y="44"/>
                      <a:pt x="35" y="44"/>
                    </a:cubicBezTo>
                    <a:cubicBezTo>
                      <a:pt x="35" y="44"/>
                      <a:pt x="35" y="45"/>
                      <a:pt x="35" y="46"/>
                    </a:cubicBezTo>
                    <a:cubicBezTo>
                      <a:pt x="34" y="46"/>
                      <a:pt x="34" y="46"/>
                      <a:pt x="34" y="46"/>
                    </a:cubicBezTo>
                    <a:cubicBezTo>
                      <a:pt x="33" y="48"/>
                      <a:pt x="33" y="48"/>
                      <a:pt x="33" y="48"/>
                    </a:cubicBezTo>
                    <a:moveTo>
                      <a:pt x="35" y="50"/>
                    </a:moveTo>
                    <a:cubicBezTo>
                      <a:pt x="35" y="49"/>
                      <a:pt x="35" y="48"/>
                      <a:pt x="35" y="48"/>
                    </a:cubicBezTo>
                    <a:cubicBezTo>
                      <a:pt x="36" y="46"/>
                      <a:pt x="36" y="45"/>
                      <a:pt x="36" y="45"/>
                    </a:cubicBezTo>
                    <a:cubicBezTo>
                      <a:pt x="36" y="44"/>
                      <a:pt x="37" y="44"/>
                      <a:pt x="38" y="44"/>
                    </a:cubicBezTo>
                    <a:cubicBezTo>
                      <a:pt x="36" y="49"/>
                      <a:pt x="36" y="49"/>
                      <a:pt x="36" y="49"/>
                    </a:cubicBezTo>
                    <a:cubicBezTo>
                      <a:pt x="36" y="49"/>
                      <a:pt x="36" y="49"/>
                      <a:pt x="36" y="49"/>
                    </a:cubicBezTo>
                    <a:cubicBezTo>
                      <a:pt x="35" y="50"/>
                      <a:pt x="35" y="50"/>
                      <a:pt x="35" y="50"/>
                    </a:cubicBezTo>
                    <a:moveTo>
                      <a:pt x="13" y="48"/>
                    </a:moveTo>
                    <a:cubicBezTo>
                      <a:pt x="12" y="48"/>
                      <a:pt x="11" y="48"/>
                      <a:pt x="11" y="47"/>
                    </a:cubicBezTo>
                    <a:cubicBezTo>
                      <a:pt x="11" y="46"/>
                      <a:pt x="12" y="45"/>
                      <a:pt x="13" y="43"/>
                    </a:cubicBezTo>
                    <a:cubicBezTo>
                      <a:pt x="14" y="44"/>
                      <a:pt x="14" y="44"/>
                      <a:pt x="15" y="44"/>
                    </a:cubicBezTo>
                    <a:cubicBezTo>
                      <a:pt x="13" y="48"/>
                      <a:pt x="13" y="48"/>
                      <a:pt x="13" y="48"/>
                    </a:cubicBezTo>
                    <a:cubicBezTo>
                      <a:pt x="13" y="48"/>
                      <a:pt x="13" y="48"/>
                      <a:pt x="13" y="48"/>
                    </a:cubicBezTo>
                    <a:moveTo>
                      <a:pt x="37" y="49"/>
                    </a:moveTo>
                    <a:cubicBezTo>
                      <a:pt x="39" y="43"/>
                      <a:pt x="39" y="43"/>
                      <a:pt x="39" y="43"/>
                    </a:cubicBezTo>
                    <a:cubicBezTo>
                      <a:pt x="39" y="43"/>
                      <a:pt x="39" y="43"/>
                      <a:pt x="39" y="43"/>
                    </a:cubicBezTo>
                    <a:cubicBezTo>
                      <a:pt x="40" y="43"/>
                      <a:pt x="40" y="43"/>
                      <a:pt x="40" y="43"/>
                    </a:cubicBezTo>
                    <a:cubicBezTo>
                      <a:pt x="39" y="45"/>
                      <a:pt x="38" y="47"/>
                      <a:pt x="38" y="48"/>
                    </a:cubicBezTo>
                    <a:cubicBezTo>
                      <a:pt x="37" y="49"/>
                      <a:pt x="37" y="49"/>
                      <a:pt x="37" y="49"/>
                    </a:cubicBezTo>
                    <a:moveTo>
                      <a:pt x="10" y="47"/>
                    </a:moveTo>
                    <a:cubicBezTo>
                      <a:pt x="9" y="46"/>
                      <a:pt x="9" y="46"/>
                      <a:pt x="9" y="45"/>
                    </a:cubicBezTo>
                    <a:cubicBezTo>
                      <a:pt x="9" y="44"/>
                      <a:pt x="10" y="43"/>
                      <a:pt x="10" y="42"/>
                    </a:cubicBezTo>
                    <a:cubicBezTo>
                      <a:pt x="11" y="42"/>
                      <a:pt x="11" y="43"/>
                      <a:pt x="12" y="43"/>
                    </a:cubicBezTo>
                    <a:cubicBezTo>
                      <a:pt x="11" y="44"/>
                      <a:pt x="11" y="45"/>
                      <a:pt x="10" y="47"/>
                    </a:cubicBezTo>
                    <a:moveTo>
                      <a:pt x="39" y="48"/>
                    </a:moveTo>
                    <a:cubicBezTo>
                      <a:pt x="40" y="46"/>
                      <a:pt x="40" y="44"/>
                      <a:pt x="41" y="42"/>
                    </a:cubicBezTo>
                    <a:cubicBezTo>
                      <a:pt x="41" y="42"/>
                      <a:pt x="41" y="42"/>
                      <a:pt x="41" y="42"/>
                    </a:cubicBezTo>
                    <a:cubicBezTo>
                      <a:pt x="42" y="41"/>
                      <a:pt x="42" y="41"/>
                      <a:pt x="42" y="41"/>
                    </a:cubicBezTo>
                    <a:cubicBezTo>
                      <a:pt x="41" y="43"/>
                      <a:pt x="41" y="45"/>
                      <a:pt x="40" y="47"/>
                    </a:cubicBezTo>
                    <a:cubicBezTo>
                      <a:pt x="39" y="48"/>
                      <a:pt x="39" y="48"/>
                      <a:pt x="39" y="48"/>
                    </a:cubicBezTo>
                    <a:moveTo>
                      <a:pt x="33" y="46"/>
                    </a:moveTo>
                    <a:cubicBezTo>
                      <a:pt x="33" y="45"/>
                      <a:pt x="33" y="45"/>
                      <a:pt x="33" y="45"/>
                    </a:cubicBezTo>
                    <a:cubicBezTo>
                      <a:pt x="32" y="44"/>
                      <a:pt x="32" y="44"/>
                      <a:pt x="32" y="44"/>
                    </a:cubicBezTo>
                    <a:cubicBezTo>
                      <a:pt x="32" y="44"/>
                      <a:pt x="32" y="44"/>
                      <a:pt x="32" y="44"/>
                    </a:cubicBezTo>
                    <a:cubicBezTo>
                      <a:pt x="32" y="44"/>
                      <a:pt x="32" y="44"/>
                      <a:pt x="32" y="44"/>
                    </a:cubicBezTo>
                    <a:cubicBezTo>
                      <a:pt x="33" y="43"/>
                      <a:pt x="33" y="42"/>
                      <a:pt x="34" y="41"/>
                    </a:cubicBezTo>
                    <a:cubicBezTo>
                      <a:pt x="34" y="42"/>
                      <a:pt x="34" y="42"/>
                      <a:pt x="34" y="42"/>
                    </a:cubicBezTo>
                    <a:cubicBezTo>
                      <a:pt x="34" y="43"/>
                      <a:pt x="34" y="43"/>
                      <a:pt x="34" y="43"/>
                    </a:cubicBezTo>
                    <a:cubicBezTo>
                      <a:pt x="34" y="43"/>
                      <a:pt x="34" y="43"/>
                      <a:pt x="33" y="44"/>
                    </a:cubicBezTo>
                    <a:cubicBezTo>
                      <a:pt x="33" y="44"/>
                      <a:pt x="33" y="44"/>
                      <a:pt x="33" y="44"/>
                    </a:cubicBezTo>
                    <a:cubicBezTo>
                      <a:pt x="33" y="45"/>
                      <a:pt x="33" y="45"/>
                      <a:pt x="33" y="46"/>
                    </a:cubicBezTo>
                    <a:moveTo>
                      <a:pt x="8" y="45"/>
                    </a:moveTo>
                    <a:cubicBezTo>
                      <a:pt x="7" y="44"/>
                      <a:pt x="7" y="44"/>
                      <a:pt x="7" y="44"/>
                    </a:cubicBezTo>
                    <a:cubicBezTo>
                      <a:pt x="7" y="44"/>
                      <a:pt x="7" y="44"/>
                      <a:pt x="7" y="44"/>
                    </a:cubicBezTo>
                    <a:cubicBezTo>
                      <a:pt x="8" y="40"/>
                      <a:pt x="8" y="40"/>
                      <a:pt x="8" y="40"/>
                    </a:cubicBezTo>
                    <a:cubicBezTo>
                      <a:pt x="9" y="41"/>
                      <a:pt x="9" y="41"/>
                      <a:pt x="9" y="41"/>
                    </a:cubicBezTo>
                    <a:cubicBezTo>
                      <a:pt x="9" y="42"/>
                      <a:pt x="8" y="43"/>
                      <a:pt x="8" y="45"/>
                    </a:cubicBezTo>
                    <a:moveTo>
                      <a:pt x="42" y="46"/>
                    </a:moveTo>
                    <a:cubicBezTo>
                      <a:pt x="42" y="44"/>
                      <a:pt x="43" y="42"/>
                      <a:pt x="43" y="41"/>
                    </a:cubicBezTo>
                    <a:cubicBezTo>
                      <a:pt x="43" y="41"/>
                      <a:pt x="43" y="41"/>
                      <a:pt x="43" y="41"/>
                    </a:cubicBezTo>
                    <a:cubicBezTo>
                      <a:pt x="44" y="40"/>
                      <a:pt x="44" y="40"/>
                      <a:pt x="44" y="40"/>
                    </a:cubicBezTo>
                    <a:cubicBezTo>
                      <a:pt x="44" y="42"/>
                      <a:pt x="43" y="43"/>
                      <a:pt x="43" y="45"/>
                    </a:cubicBezTo>
                    <a:cubicBezTo>
                      <a:pt x="43" y="45"/>
                      <a:pt x="43" y="45"/>
                      <a:pt x="43" y="45"/>
                    </a:cubicBezTo>
                    <a:cubicBezTo>
                      <a:pt x="42" y="45"/>
                      <a:pt x="42" y="46"/>
                      <a:pt x="42" y="46"/>
                    </a:cubicBezTo>
                    <a:moveTo>
                      <a:pt x="32" y="43"/>
                    </a:moveTo>
                    <a:cubicBezTo>
                      <a:pt x="31" y="42"/>
                      <a:pt x="31" y="42"/>
                      <a:pt x="31" y="41"/>
                    </a:cubicBezTo>
                    <a:cubicBezTo>
                      <a:pt x="31" y="41"/>
                      <a:pt x="31" y="41"/>
                      <a:pt x="31" y="41"/>
                    </a:cubicBezTo>
                    <a:cubicBezTo>
                      <a:pt x="31" y="41"/>
                      <a:pt x="32" y="40"/>
                      <a:pt x="32" y="39"/>
                    </a:cubicBezTo>
                    <a:cubicBezTo>
                      <a:pt x="33" y="39"/>
                      <a:pt x="33" y="40"/>
                      <a:pt x="33" y="40"/>
                    </a:cubicBezTo>
                    <a:cubicBezTo>
                      <a:pt x="32" y="41"/>
                      <a:pt x="32" y="42"/>
                      <a:pt x="32" y="43"/>
                    </a:cubicBezTo>
                    <a:moveTo>
                      <a:pt x="6" y="43"/>
                    </a:moveTo>
                    <a:cubicBezTo>
                      <a:pt x="6" y="42"/>
                      <a:pt x="5" y="42"/>
                      <a:pt x="5" y="41"/>
                    </a:cubicBezTo>
                    <a:cubicBezTo>
                      <a:pt x="5" y="40"/>
                      <a:pt x="6" y="40"/>
                      <a:pt x="6" y="39"/>
                    </a:cubicBezTo>
                    <a:cubicBezTo>
                      <a:pt x="7" y="40"/>
                      <a:pt x="7" y="40"/>
                      <a:pt x="7" y="40"/>
                    </a:cubicBezTo>
                    <a:cubicBezTo>
                      <a:pt x="6" y="43"/>
                      <a:pt x="6" y="43"/>
                      <a:pt x="6" y="43"/>
                    </a:cubicBezTo>
                    <a:moveTo>
                      <a:pt x="4" y="40"/>
                    </a:moveTo>
                    <a:cubicBezTo>
                      <a:pt x="4" y="39"/>
                      <a:pt x="4" y="39"/>
                      <a:pt x="4" y="39"/>
                    </a:cubicBezTo>
                    <a:cubicBezTo>
                      <a:pt x="5" y="37"/>
                      <a:pt x="5" y="37"/>
                      <a:pt x="5" y="37"/>
                    </a:cubicBezTo>
                    <a:cubicBezTo>
                      <a:pt x="5" y="38"/>
                      <a:pt x="5" y="38"/>
                      <a:pt x="5" y="38"/>
                    </a:cubicBezTo>
                    <a:cubicBezTo>
                      <a:pt x="5" y="39"/>
                      <a:pt x="5" y="39"/>
                      <a:pt x="4" y="40"/>
                    </a:cubicBezTo>
                    <a:moveTo>
                      <a:pt x="44" y="43"/>
                    </a:moveTo>
                    <a:cubicBezTo>
                      <a:pt x="45" y="42"/>
                      <a:pt x="45" y="40"/>
                      <a:pt x="46" y="38"/>
                    </a:cubicBezTo>
                    <a:cubicBezTo>
                      <a:pt x="47" y="37"/>
                      <a:pt x="47" y="37"/>
                      <a:pt x="47" y="37"/>
                    </a:cubicBezTo>
                    <a:cubicBezTo>
                      <a:pt x="47" y="38"/>
                      <a:pt x="46" y="40"/>
                      <a:pt x="46" y="40"/>
                    </a:cubicBezTo>
                    <a:cubicBezTo>
                      <a:pt x="46" y="40"/>
                      <a:pt x="46" y="40"/>
                      <a:pt x="46" y="40"/>
                    </a:cubicBezTo>
                    <a:cubicBezTo>
                      <a:pt x="46" y="41"/>
                      <a:pt x="45" y="42"/>
                      <a:pt x="44" y="43"/>
                    </a:cubicBezTo>
                    <a:moveTo>
                      <a:pt x="31" y="40"/>
                    </a:moveTo>
                    <a:cubicBezTo>
                      <a:pt x="30" y="40"/>
                      <a:pt x="30" y="39"/>
                      <a:pt x="30" y="39"/>
                    </a:cubicBezTo>
                    <a:cubicBezTo>
                      <a:pt x="31" y="37"/>
                      <a:pt x="31" y="37"/>
                      <a:pt x="31" y="37"/>
                    </a:cubicBezTo>
                    <a:cubicBezTo>
                      <a:pt x="31" y="37"/>
                      <a:pt x="31" y="37"/>
                      <a:pt x="32" y="38"/>
                    </a:cubicBezTo>
                    <a:cubicBezTo>
                      <a:pt x="31" y="39"/>
                      <a:pt x="31" y="39"/>
                      <a:pt x="31" y="40"/>
                    </a:cubicBezTo>
                    <a:moveTo>
                      <a:pt x="3" y="38"/>
                    </a:moveTo>
                    <a:cubicBezTo>
                      <a:pt x="3" y="38"/>
                      <a:pt x="3" y="37"/>
                      <a:pt x="3" y="37"/>
                    </a:cubicBezTo>
                    <a:cubicBezTo>
                      <a:pt x="3" y="36"/>
                      <a:pt x="3" y="36"/>
                      <a:pt x="3" y="35"/>
                    </a:cubicBezTo>
                    <a:cubicBezTo>
                      <a:pt x="4" y="36"/>
                      <a:pt x="4" y="36"/>
                      <a:pt x="4" y="36"/>
                    </a:cubicBezTo>
                    <a:cubicBezTo>
                      <a:pt x="4" y="37"/>
                      <a:pt x="4" y="37"/>
                      <a:pt x="4" y="37"/>
                    </a:cubicBezTo>
                    <a:cubicBezTo>
                      <a:pt x="3" y="38"/>
                      <a:pt x="3" y="38"/>
                      <a:pt x="3" y="38"/>
                    </a:cubicBezTo>
                    <a:moveTo>
                      <a:pt x="29" y="37"/>
                    </a:moveTo>
                    <a:cubicBezTo>
                      <a:pt x="29" y="37"/>
                      <a:pt x="29" y="36"/>
                      <a:pt x="29" y="36"/>
                    </a:cubicBezTo>
                    <a:cubicBezTo>
                      <a:pt x="29" y="36"/>
                      <a:pt x="29" y="36"/>
                      <a:pt x="29" y="36"/>
                    </a:cubicBezTo>
                    <a:cubicBezTo>
                      <a:pt x="30" y="34"/>
                      <a:pt x="30" y="34"/>
                      <a:pt x="30" y="34"/>
                    </a:cubicBezTo>
                    <a:cubicBezTo>
                      <a:pt x="30" y="35"/>
                      <a:pt x="30" y="35"/>
                      <a:pt x="30" y="35"/>
                    </a:cubicBezTo>
                    <a:cubicBezTo>
                      <a:pt x="29" y="37"/>
                      <a:pt x="29" y="37"/>
                      <a:pt x="29" y="37"/>
                    </a:cubicBezTo>
                    <a:moveTo>
                      <a:pt x="2" y="36"/>
                    </a:moveTo>
                    <a:cubicBezTo>
                      <a:pt x="2" y="35"/>
                      <a:pt x="2" y="35"/>
                      <a:pt x="2" y="34"/>
                    </a:cubicBezTo>
                    <a:cubicBezTo>
                      <a:pt x="2" y="33"/>
                      <a:pt x="2" y="33"/>
                      <a:pt x="2" y="33"/>
                    </a:cubicBezTo>
                    <a:cubicBezTo>
                      <a:pt x="2" y="34"/>
                      <a:pt x="3" y="34"/>
                      <a:pt x="3" y="34"/>
                    </a:cubicBezTo>
                    <a:cubicBezTo>
                      <a:pt x="3" y="34"/>
                      <a:pt x="3" y="34"/>
                      <a:pt x="3" y="34"/>
                    </a:cubicBezTo>
                    <a:cubicBezTo>
                      <a:pt x="3" y="35"/>
                      <a:pt x="2" y="35"/>
                      <a:pt x="2" y="36"/>
                    </a:cubicBezTo>
                    <a:moveTo>
                      <a:pt x="47" y="34"/>
                    </a:moveTo>
                    <a:cubicBezTo>
                      <a:pt x="46" y="34"/>
                      <a:pt x="46" y="34"/>
                      <a:pt x="46" y="34"/>
                    </a:cubicBezTo>
                    <a:cubicBezTo>
                      <a:pt x="47" y="34"/>
                      <a:pt x="47" y="33"/>
                      <a:pt x="47" y="33"/>
                    </a:cubicBezTo>
                    <a:cubicBezTo>
                      <a:pt x="48" y="33"/>
                      <a:pt x="48" y="33"/>
                      <a:pt x="48" y="33"/>
                    </a:cubicBezTo>
                    <a:cubicBezTo>
                      <a:pt x="48" y="33"/>
                      <a:pt x="48" y="33"/>
                      <a:pt x="48" y="33"/>
                    </a:cubicBezTo>
                    <a:cubicBezTo>
                      <a:pt x="48" y="33"/>
                      <a:pt x="48" y="33"/>
                      <a:pt x="48" y="33"/>
                    </a:cubicBezTo>
                    <a:cubicBezTo>
                      <a:pt x="48" y="34"/>
                      <a:pt x="47" y="34"/>
                      <a:pt x="47" y="34"/>
                    </a:cubicBezTo>
                    <a:moveTo>
                      <a:pt x="29" y="34"/>
                    </a:moveTo>
                    <a:cubicBezTo>
                      <a:pt x="28" y="33"/>
                      <a:pt x="28" y="33"/>
                      <a:pt x="28" y="33"/>
                    </a:cubicBezTo>
                    <a:cubicBezTo>
                      <a:pt x="28" y="33"/>
                      <a:pt x="28" y="33"/>
                      <a:pt x="28" y="33"/>
                    </a:cubicBezTo>
                    <a:cubicBezTo>
                      <a:pt x="29" y="32"/>
                      <a:pt x="29" y="32"/>
                      <a:pt x="29" y="32"/>
                    </a:cubicBezTo>
                    <a:cubicBezTo>
                      <a:pt x="29" y="33"/>
                      <a:pt x="29" y="33"/>
                      <a:pt x="29" y="33"/>
                    </a:cubicBezTo>
                    <a:cubicBezTo>
                      <a:pt x="29" y="34"/>
                      <a:pt x="29" y="34"/>
                      <a:pt x="29" y="34"/>
                    </a:cubicBezTo>
                    <a:moveTo>
                      <a:pt x="45" y="34"/>
                    </a:moveTo>
                    <a:cubicBezTo>
                      <a:pt x="45" y="33"/>
                      <a:pt x="45" y="33"/>
                      <a:pt x="44" y="33"/>
                    </a:cubicBezTo>
                    <a:cubicBezTo>
                      <a:pt x="44" y="33"/>
                      <a:pt x="45" y="32"/>
                      <a:pt x="45" y="32"/>
                    </a:cubicBezTo>
                    <a:cubicBezTo>
                      <a:pt x="45" y="32"/>
                      <a:pt x="45" y="32"/>
                      <a:pt x="45" y="32"/>
                    </a:cubicBezTo>
                    <a:cubicBezTo>
                      <a:pt x="45" y="32"/>
                      <a:pt x="46" y="32"/>
                      <a:pt x="46" y="32"/>
                    </a:cubicBezTo>
                    <a:cubicBezTo>
                      <a:pt x="46" y="33"/>
                      <a:pt x="46" y="33"/>
                      <a:pt x="45" y="34"/>
                    </a:cubicBezTo>
                    <a:moveTo>
                      <a:pt x="28" y="32"/>
                    </a:moveTo>
                    <a:cubicBezTo>
                      <a:pt x="28" y="31"/>
                      <a:pt x="28" y="31"/>
                      <a:pt x="28" y="31"/>
                    </a:cubicBezTo>
                    <a:cubicBezTo>
                      <a:pt x="28" y="31"/>
                      <a:pt x="28" y="31"/>
                      <a:pt x="28" y="31"/>
                    </a:cubicBezTo>
                    <a:cubicBezTo>
                      <a:pt x="28" y="31"/>
                      <a:pt x="28" y="31"/>
                      <a:pt x="28" y="31"/>
                    </a:cubicBezTo>
                    <a:cubicBezTo>
                      <a:pt x="28" y="32"/>
                      <a:pt x="28" y="32"/>
                      <a:pt x="28" y="32"/>
                    </a:cubicBezTo>
                    <a:moveTo>
                      <a:pt x="43" y="33"/>
                    </a:moveTo>
                    <a:cubicBezTo>
                      <a:pt x="42" y="32"/>
                      <a:pt x="42" y="32"/>
                      <a:pt x="41" y="32"/>
                    </a:cubicBezTo>
                    <a:cubicBezTo>
                      <a:pt x="41" y="31"/>
                      <a:pt x="42" y="31"/>
                      <a:pt x="42" y="31"/>
                    </a:cubicBezTo>
                    <a:cubicBezTo>
                      <a:pt x="42" y="31"/>
                      <a:pt x="43" y="31"/>
                      <a:pt x="43" y="31"/>
                    </a:cubicBezTo>
                    <a:cubicBezTo>
                      <a:pt x="44" y="31"/>
                      <a:pt x="44" y="31"/>
                      <a:pt x="44" y="31"/>
                    </a:cubicBezTo>
                    <a:cubicBezTo>
                      <a:pt x="44" y="32"/>
                      <a:pt x="43" y="32"/>
                      <a:pt x="43" y="33"/>
                    </a:cubicBezTo>
                    <a:moveTo>
                      <a:pt x="40" y="31"/>
                    </a:moveTo>
                    <a:cubicBezTo>
                      <a:pt x="39" y="31"/>
                      <a:pt x="39" y="31"/>
                      <a:pt x="39" y="31"/>
                    </a:cubicBezTo>
                    <a:cubicBezTo>
                      <a:pt x="40" y="30"/>
                      <a:pt x="40" y="30"/>
                      <a:pt x="40" y="30"/>
                    </a:cubicBezTo>
                    <a:cubicBezTo>
                      <a:pt x="41" y="30"/>
                      <a:pt x="41" y="30"/>
                      <a:pt x="41" y="30"/>
                    </a:cubicBezTo>
                    <a:cubicBezTo>
                      <a:pt x="40" y="31"/>
                      <a:pt x="40" y="31"/>
                      <a:pt x="40" y="31"/>
                    </a:cubicBezTo>
                    <a:moveTo>
                      <a:pt x="1" y="32"/>
                    </a:moveTo>
                    <a:cubicBezTo>
                      <a:pt x="1" y="32"/>
                      <a:pt x="1" y="31"/>
                      <a:pt x="1" y="30"/>
                    </a:cubicBezTo>
                    <a:cubicBezTo>
                      <a:pt x="1" y="31"/>
                      <a:pt x="1" y="31"/>
                      <a:pt x="2" y="32"/>
                    </a:cubicBezTo>
                    <a:cubicBezTo>
                      <a:pt x="1" y="32"/>
                      <a:pt x="1" y="32"/>
                      <a:pt x="1" y="32"/>
                    </a:cubicBezTo>
                    <a:moveTo>
                      <a:pt x="38" y="31"/>
                    </a:moveTo>
                    <a:cubicBezTo>
                      <a:pt x="38" y="30"/>
                      <a:pt x="37" y="30"/>
                      <a:pt x="37" y="30"/>
                    </a:cubicBezTo>
                    <a:cubicBezTo>
                      <a:pt x="37" y="29"/>
                      <a:pt x="37" y="29"/>
                      <a:pt x="37" y="29"/>
                    </a:cubicBezTo>
                    <a:cubicBezTo>
                      <a:pt x="38" y="29"/>
                      <a:pt x="38" y="29"/>
                      <a:pt x="39" y="30"/>
                    </a:cubicBezTo>
                    <a:cubicBezTo>
                      <a:pt x="38" y="31"/>
                      <a:pt x="38" y="31"/>
                      <a:pt x="38" y="31"/>
                    </a:cubicBezTo>
                    <a:moveTo>
                      <a:pt x="49" y="37"/>
                    </a:moveTo>
                    <a:cubicBezTo>
                      <a:pt x="49" y="33"/>
                      <a:pt x="49" y="33"/>
                      <a:pt x="49" y="33"/>
                    </a:cubicBezTo>
                    <a:cubicBezTo>
                      <a:pt x="49" y="33"/>
                      <a:pt x="49" y="33"/>
                      <a:pt x="49" y="33"/>
                    </a:cubicBezTo>
                    <a:cubicBezTo>
                      <a:pt x="50" y="31"/>
                      <a:pt x="50" y="30"/>
                      <a:pt x="50" y="29"/>
                    </a:cubicBezTo>
                    <a:cubicBezTo>
                      <a:pt x="50" y="32"/>
                      <a:pt x="50" y="35"/>
                      <a:pt x="49" y="37"/>
                    </a:cubicBezTo>
                    <a:moveTo>
                      <a:pt x="36" y="29"/>
                    </a:moveTo>
                    <a:cubicBezTo>
                      <a:pt x="35" y="29"/>
                      <a:pt x="35" y="29"/>
                      <a:pt x="35" y="29"/>
                    </a:cubicBezTo>
                    <a:cubicBezTo>
                      <a:pt x="35" y="28"/>
                      <a:pt x="35" y="28"/>
                      <a:pt x="35" y="28"/>
                    </a:cubicBezTo>
                    <a:cubicBezTo>
                      <a:pt x="35" y="28"/>
                      <a:pt x="36" y="29"/>
                      <a:pt x="36" y="29"/>
                    </a:cubicBezTo>
                    <a:cubicBezTo>
                      <a:pt x="36" y="29"/>
                      <a:pt x="36" y="29"/>
                      <a:pt x="36" y="29"/>
                    </a:cubicBezTo>
                    <a:moveTo>
                      <a:pt x="27" y="30"/>
                    </a:moveTo>
                    <a:cubicBezTo>
                      <a:pt x="27" y="29"/>
                      <a:pt x="27" y="29"/>
                      <a:pt x="26" y="28"/>
                    </a:cubicBezTo>
                    <a:cubicBezTo>
                      <a:pt x="27" y="29"/>
                      <a:pt x="27" y="29"/>
                      <a:pt x="27" y="30"/>
                    </a:cubicBezTo>
                    <a:cubicBezTo>
                      <a:pt x="27" y="30"/>
                      <a:pt x="27" y="30"/>
                      <a:pt x="27" y="30"/>
                    </a:cubicBezTo>
                    <a:cubicBezTo>
                      <a:pt x="27" y="30"/>
                      <a:pt x="27" y="30"/>
                      <a:pt x="27" y="30"/>
                    </a:cubicBezTo>
                    <a:moveTo>
                      <a:pt x="34" y="29"/>
                    </a:moveTo>
                    <a:cubicBezTo>
                      <a:pt x="33" y="28"/>
                      <a:pt x="33" y="28"/>
                      <a:pt x="32" y="28"/>
                    </a:cubicBezTo>
                    <a:cubicBezTo>
                      <a:pt x="32" y="27"/>
                      <a:pt x="32" y="27"/>
                      <a:pt x="32" y="27"/>
                    </a:cubicBezTo>
                    <a:cubicBezTo>
                      <a:pt x="33" y="28"/>
                      <a:pt x="33" y="28"/>
                      <a:pt x="34" y="28"/>
                    </a:cubicBezTo>
                    <a:cubicBezTo>
                      <a:pt x="34" y="29"/>
                      <a:pt x="34" y="29"/>
                      <a:pt x="34" y="29"/>
                    </a:cubicBezTo>
                    <a:moveTo>
                      <a:pt x="36" y="43"/>
                    </a:moveTo>
                    <a:cubicBezTo>
                      <a:pt x="36" y="43"/>
                      <a:pt x="35" y="42"/>
                      <a:pt x="34" y="40"/>
                    </a:cubicBezTo>
                    <a:cubicBezTo>
                      <a:pt x="34" y="40"/>
                      <a:pt x="34" y="40"/>
                      <a:pt x="34" y="40"/>
                    </a:cubicBezTo>
                    <a:cubicBezTo>
                      <a:pt x="33" y="39"/>
                      <a:pt x="33" y="37"/>
                      <a:pt x="32" y="36"/>
                    </a:cubicBezTo>
                    <a:cubicBezTo>
                      <a:pt x="31" y="34"/>
                      <a:pt x="30" y="32"/>
                      <a:pt x="29" y="31"/>
                    </a:cubicBezTo>
                    <a:cubicBezTo>
                      <a:pt x="29" y="31"/>
                      <a:pt x="29" y="31"/>
                      <a:pt x="29" y="31"/>
                    </a:cubicBezTo>
                    <a:cubicBezTo>
                      <a:pt x="28" y="29"/>
                      <a:pt x="28" y="28"/>
                      <a:pt x="27" y="27"/>
                    </a:cubicBezTo>
                    <a:cubicBezTo>
                      <a:pt x="30" y="28"/>
                      <a:pt x="34" y="30"/>
                      <a:pt x="38" y="32"/>
                    </a:cubicBezTo>
                    <a:cubicBezTo>
                      <a:pt x="38" y="32"/>
                      <a:pt x="38" y="32"/>
                      <a:pt x="38" y="32"/>
                    </a:cubicBezTo>
                    <a:cubicBezTo>
                      <a:pt x="39" y="32"/>
                      <a:pt x="39" y="32"/>
                      <a:pt x="39" y="32"/>
                    </a:cubicBezTo>
                    <a:cubicBezTo>
                      <a:pt x="39" y="32"/>
                      <a:pt x="39" y="32"/>
                      <a:pt x="39" y="32"/>
                    </a:cubicBezTo>
                    <a:cubicBezTo>
                      <a:pt x="40" y="33"/>
                      <a:pt x="42" y="33"/>
                      <a:pt x="44" y="34"/>
                    </a:cubicBezTo>
                    <a:cubicBezTo>
                      <a:pt x="44" y="34"/>
                      <a:pt x="45" y="35"/>
                      <a:pt x="45" y="35"/>
                    </a:cubicBezTo>
                    <a:cubicBezTo>
                      <a:pt x="46" y="35"/>
                      <a:pt x="46" y="35"/>
                      <a:pt x="46" y="35"/>
                    </a:cubicBezTo>
                    <a:cubicBezTo>
                      <a:pt x="46" y="35"/>
                      <a:pt x="46" y="35"/>
                      <a:pt x="46" y="35"/>
                    </a:cubicBezTo>
                    <a:cubicBezTo>
                      <a:pt x="46" y="35"/>
                      <a:pt x="46" y="35"/>
                      <a:pt x="46" y="35"/>
                    </a:cubicBezTo>
                    <a:cubicBezTo>
                      <a:pt x="47" y="35"/>
                      <a:pt x="47" y="35"/>
                      <a:pt x="47" y="35"/>
                    </a:cubicBezTo>
                    <a:cubicBezTo>
                      <a:pt x="46" y="35"/>
                      <a:pt x="46" y="35"/>
                      <a:pt x="46" y="35"/>
                    </a:cubicBezTo>
                    <a:cubicBezTo>
                      <a:pt x="47" y="36"/>
                      <a:pt x="47" y="36"/>
                      <a:pt x="47" y="36"/>
                    </a:cubicBezTo>
                    <a:cubicBezTo>
                      <a:pt x="46" y="36"/>
                      <a:pt x="46" y="37"/>
                      <a:pt x="45" y="38"/>
                    </a:cubicBezTo>
                    <a:cubicBezTo>
                      <a:pt x="45" y="38"/>
                      <a:pt x="45" y="38"/>
                      <a:pt x="45" y="38"/>
                    </a:cubicBezTo>
                    <a:cubicBezTo>
                      <a:pt x="43" y="40"/>
                      <a:pt x="40" y="42"/>
                      <a:pt x="36" y="43"/>
                    </a:cubicBezTo>
                    <a:moveTo>
                      <a:pt x="31" y="28"/>
                    </a:moveTo>
                    <a:cubicBezTo>
                      <a:pt x="30" y="27"/>
                      <a:pt x="30" y="27"/>
                      <a:pt x="30" y="27"/>
                    </a:cubicBezTo>
                    <a:cubicBezTo>
                      <a:pt x="30" y="27"/>
                      <a:pt x="30" y="27"/>
                      <a:pt x="30" y="27"/>
                    </a:cubicBezTo>
                    <a:cubicBezTo>
                      <a:pt x="30" y="27"/>
                      <a:pt x="30" y="27"/>
                      <a:pt x="30" y="27"/>
                    </a:cubicBezTo>
                    <a:cubicBezTo>
                      <a:pt x="31" y="27"/>
                      <a:pt x="31" y="27"/>
                      <a:pt x="31" y="27"/>
                    </a:cubicBezTo>
                    <a:cubicBezTo>
                      <a:pt x="31" y="28"/>
                      <a:pt x="31" y="28"/>
                      <a:pt x="31" y="28"/>
                    </a:cubicBezTo>
                    <a:moveTo>
                      <a:pt x="29" y="27"/>
                    </a:moveTo>
                    <a:cubicBezTo>
                      <a:pt x="28" y="26"/>
                      <a:pt x="27" y="26"/>
                      <a:pt x="27" y="26"/>
                    </a:cubicBezTo>
                    <a:cubicBezTo>
                      <a:pt x="27" y="25"/>
                      <a:pt x="27" y="25"/>
                      <a:pt x="27" y="25"/>
                    </a:cubicBezTo>
                    <a:cubicBezTo>
                      <a:pt x="27" y="25"/>
                      <a:pt x="27" y="25"/>
                      <a:pt x="27" y="25"/>
                    </a:cubicBezTo>
                    <a:cubicBezTo>
                      <a:pt x="27" y="26"/>
                      <a:pt x="28" y="26"/>
                      <a:pt x="29" y="26"/>
                    </a:cubicBezTo>
                    <a:cubicBezTo>
                      <a:pt x="29" y="27"/>
                      <a:pt x="29" y="27"/>
                      <a:pt x="29" y="27"/>
                    </a:cubicBezTo>
                    <a:moveTo>
                      <a:pt x="27" y="24"/>
                    </a:moveTo>
                    <a:cubicBezTo>
                      <a:pt x="27" y="24"/>
                      <a:pt x="27" y="24"/>
                      <a:pt x="27" y="24"/>
                    </a:cubicBezTo>
                    <a:cubicBezTo>
                      <a:pt x="27" y="23"/>
                      <a:pt x="27" y="23"/>
                      <a:pt x="27" y="23"/>
                    </a:cubicBezTo>
                    <a:cubicBezTo>
                      <a:pt x="27" y="23"/>
                      <a:pt x="28" y="22"/>
                      <a:pt x="29" y="22"/>
                    </a:cubicBezTo>
                    <a:cubicBezTo>
                      <a:pt x="29" y="22"/>
                      <a:pt x="29" y="23"/>
                      <a:pt x="28" y="24"/>
                    </a:cubicBezTo>
                    <a:cubicBezTo>
                      <a:pt x="28" y="24"/>
                      <a:pt x="27" y="24"/>
                      <a:pt x="27" y="24"/>
                    </a:cubicBezTo>
                    <a:cubicBezTo>
                      <a:pt x="27" y="24"/>
                      <a:pt x="27" y="24"/>
                      <a:pt x="27" y="24"/>
                    </a:cubicBezTo>
                    <a:cubicBezTo>
                      <a:pt x="27" y="24"/>
                      <a:pt x="27" y="24"/>
                      <a:pt x="27" y="24"/>
                    </a:cubicBezTo>
                    <a:cubicBezTo>
                      <a:pt x="27" y="24"/>
                      <a:pt x="27" y="24"/>
                      <a:pt x="27" y="24"/>
                    </a:cubicBezTo>
                    <a:moveTo>
                      <a:pt x="30" y="24"/>
                    </a:moveTo>
                    <a:cubicBezTo>
                      <a:pt x="30" y="23"/>
                      <a:pt x="30" y="22"/>
                      <a:pt x="31" y="21"/>
                    </a:cubicBezTo>
                    <a:cubicBezTo>
                      <a:pt x="31" y="21"/>
                      <a:pt x="31" y="21"/>
                      <a:pt x="31" y="21"/>
                    </a:cubicBezTo>
                    <a:cubicBezTo>
                      <a:pt x="31" y="20"/>
                      <a:pt x="32" y="20"/>
                      <a:pt x="33" y="20"/>
                    </a:cubicBezTo>
                    <a:cubicBezTo>
                      <a:pt x="32" y="21"/>
                      <a:pt x="32" y="22"/>
                      <a:pt x="31" y="23"/>
                    </a:cubicBezTo>
                    <a:cubicBezTo>
                      <a:pt x="31" y="23"/>
                      <a:pt x="31" y="23"/>
                      <a:pt x="31" y="23"/>
                    </a:cubicBezTo>
                    <a:cubicBezTo>
                      <a:pt x="30" y="23"/>
                      <a:pt x="30" y="23"/>
                      <a:pt x="30" y="23"/>
                    </a:cubicBezTo>
                    <a:cubicBezTo>
                      <a:pt x="30" y="24"/>
                      <a:pt x="30" y="24"/>
                      <a:pt x="30" y="24"/>
                    </a:cubicBezTo>
                    <a:moveTo>
                      <a:pt x="34" y="23"/>
                    </a:moveTo>
                    <a:cubicBezTo>
                      <a:pt x="34" y="23"/>
                      <a:pt x="34" y="23"/>
                      <a:pt x="34" y="23"/>
                    </a:cubicBezTo>
                    <a:cubicBezTo>
                      <a:pt x="35" y="23"/>
                      <a:pt x="36" y="23"/>
                      <a:pt x="37" y="22"/>
                    </a:cubicBezTo>
                    <a:cubicBezTo>
                      <a:pt x="41" y="21"/>
                      <a:pt x="46" y="19"/>
                      <a:pt x="49" y="18"/>
                    </a:cubicBezTo>
                    <a:cubicBezTo>
                      <a:pt x="50" y="23"/>
                      <a:pt x="50" y="28"/>
                      <a:pt x="49" y="32"/>
                    </a:cubicBezTo>
                    <a:cubicBezTo>
                      <a:pt x="48" y="32"/>
                      <a:pt x="48" y="32"/>
                      <a:pt x="48" y="32"/>
                    </a:cubicBezTo>
                    <a:cubicBezTo>
                      <a:pt x="47" y="31"/>
                      <a:pt x="45" y="31"/>
                      <a:pt x="43" y="30"/>
                    </a:cubicBezTo>
                    <a:cubicBezTo>
                      <a:pt x="43" y="30"/>
                      <a:pt x="42" y="30"/>
                      <a:pt x="42" y="30"/>
                    </a:cubicBezTo>
                    <a:cubicBezTo>
                      <a:pt x="42" y="29"/>
                      <a:pt x="42" y="29"/>
                      <a:pt x="42" y="29"/>
                    </a:cubicBezTo>
                    <a:cubicBezTo>
                      <a:pt x="41" y="29"/>
                      <a:pt x="41" y="29"/>
                      <a:pt x="41" y="29"/>
                    </a:cubicBezTo>
                    <a:cubicBezTo>
                      <a:pt x="38" y="28"/>
                      <a:pt x="35" y="27"/>
                      <a:pt x="33" y="26"/>
                    </a:cubicBezTo>
                    <a:cubicBezTo>
                      <a:pt x="32" y="26"/>
                      <a:pt x="32" y="26"/>
                      <a:pt x="32" y="26"/>
                    </a:cubicBezTo>
                    <a:cubicBezTo>
                      <a:pt x="32" y="26"/>
                      <a:pt x="32" y="26"/>
                      <a:pt x="32" y="26"/>
                    </a:cubicBezTo>
                    <a:cubicBezTo>
                      <a:pt x="31" y="26"/>
                      <a:pt x="31" y="26"/>
                      <a:pt x="31" y="26"/>
                    </a:cubicBezTo>
                    <a:cubicBezTo>
                      <a:pt x="31" y="26"/>
                      <a:pt x="31" y="26"/>
                      <a:pt x="31" y="26"/>
                    </a:cubicBezTo>
                    <a:cubicBezTo>
                      <a:pt x="30" y="25"/>
                      <a:pt x="30" y="25"/>
                      <a:pt x="30" y="25"/>
                    </a:cubicBezTo>
                    <a:cubicBezTo>
                      <a:pt x="30" y="25"/>
                      <a:pt x="29" y="25"/>
                      <a:pt x="29" y="25"/>
                    </a:cubicBezTo>
                    <a:cubicBezTo>
                      <a:pt x="30" y="25"/>
                      <a:pt x="32" y="24"/>
                      <a:pt x="34" y="23"/>
                    </a:cubicBezTo>
                    <a:cubicBezTo>
                      <a:pt x="34" y="23"/>
                      <a:pt x="34" y="23"/>
                      <a:pt x="34" y="23"/>
                    </a:cubicBezTo>
                    <a:moveTo>
                      <a:pt x="33" y="22"/>
                    </a:moveTo>
                    <a:cubicBezTo>
                      <a:pt x="33" y="21"/>
                      <a:pt x="34" y="20"/>
                      <a:pt x="34" y="19"/>
                    </a:cubicBezTo>
                    <a:cubicBezTo>
                      <a:pt x="34" y="19"/>
                      <a:pt x="34" y="19"/>
                      <a:pt x="34" y="19"/>
                    </a:cubicBezTo>
                    <a:cubicBezTo>
                      <a:pt x="34" y="18"/>
                      <a:pt x="35" y="18"/>
                      <a:pt x="35" y="18"/>
                    </a:cubicBezTo>
                    <a:cubicBezTo>
                      <a:pt x="35" y="19"/>
                      <a:pt x="34" y="20"/>
                      <a:pt x="34" y="22"/>
                    </a:cubicBezTo>
                    <a:cubicBezTo>
                      <a:pt x="33" y="22"/>
                      <a:pt x="33" y="22"/>
                      <a:pt x="33" y="22"/>
                    </a:cubicBezTo>
                    <a:moveTo>
                      <a:pt x="35" y="21"/>
                    </a:moveTo>
                    <a:cubicBezTo>
                      <a:pt x="36" y="20"/>
                      <a:pt x="36" y="19"/>
                      <a:pt x="37" y="18"/>
                    </a:cubicBezTo>
                    <a:cubicBezTo>
                      <a:pt x="37" y="17"/>
                      <a:pt x="37" y="17"/>
                      <a:pt x="37" y="17"/>
                    </a:cubicBezTo>
                    <a:cubicBezTo>
                      <a:pt x="37" y="17"/>
                      <a:pt x="38" y="17"/>
                      <a:pt x="38" y="16"/>
                    </a:cubicBezTo>
                    <a:cubicBezTo>
                      <a:pt x="36" y="21"/>
                      <a:pt x="36" y="21"/>
                      <a:pt x="36" y="21"/>
                    </a:cubicBezTo>
                    <a:cubicBezTo>
                      <a:pt x="36" y="21"/>
                      <a:pt x="36" y="21"/>
                      <a:pt x="35" y="21"/>
                    </a:cubicBezTo>
                    <a:moveTo>
                      <a:pt x="38" y="20"/>
                    </a:moveTo>
                    <a:cubicBezTo>
                      <a:pt x="40" y="16"/>
                      <a:pt x="40" y="16"/>
                      <a:pt x="40" y="16"/>
                    </a:cubicBezTo>
                    <a:cubicBezTo>
                      <a:pt x="40" y="15"/>
                      <a:pt x="40" y="15"/>
                      <a:pt x="40" y="15"/>
                    </a:cubicBezTo>
                    <a:cubicBezTo>
                      <a:pt x="40" y="15"/>
                      <a:pt x="41" y="15"/>
                      <a:pt x="42" y="14"/>
                    </a:cubicBezTo>
                    <a:cubicBezTo>
                      <a:pt x="41" y="16"/>
                      <a:pt x="41" y="17"/>
                      <a:pt x="40" y="19"/>
                    </a:cubicBezTo>
                    <a:cubicBezTo>
                      <a:pt x="39" y="19"/>
                      <a:pt x="39" y="20"/>
                      <a:pt x="38" y="20"/>
                    </a:cubicBezTo>
                    <a:moveTo>
                      <a:pt x="42" y="18"/>
                    </a:moveTo>
                    <a:cubicBezTo>
                      <a:pt x="42" y="17"/>
                      <a:pt x="43" y="15"/>
                      <a:pt x="43" y="14"/>
                    </a:cubicBezTo>
                    <a:cubicBezTo>
                      <a:pt x="44" y="13"/>
                      <a:pt x="44" y="13"/>
                      <a:pt x="45" y="13"/>
                    </a:cubicBezTo>
                    <a:cubicBezTo>
                      <a:pt x="44" y="14"/>
                      <a:pt x="43" y="16"/>
                      <a:pt x="43" y="17"/>
                    </a:cubicBezTo>
                    <a:cubicBezTo>
                      <a:pt x="43" y="18"/>
                      <a:pt x="43" y="18"/>
                      <a:pt x="43" y="18"/>
                    </a:cubicBezTo>
                    <a:cubicBezTo>
                      <a:pt x="42" y="18"/>
                      <a:pt x="42" y="18"/>
                      <a:pt x="42" y="18"/>
                    </a:cubicBezTo>
                    <a:moveTo>
                      <a:pt x="44" y="17"/>
                    </a:moveTo>
                    <a:cubicBezTo>
                      <a:pt x="45" y="15"/>
                      <a:pt x="45" y="14"/>
                      <a:pt x="46" y="12"/>
                    </a:cubicBezTo>
                    <a:cubicBezTo>
                      <a:pt x="47" y="12"/>
                      <a:pt x="47" y="12"/>
                      <a:pt x="47" y="12"/>
                    </a:cubicBezTo>
                    <a:cubicBezTo>
                      <a:pt x="46" y="13"/>
                      <a:pt x="46" y="15"/>
                      <a:pt x="45" y="16"/>
                    </a:cubicBezTo>
                    <a:cubicBezTo>
                      <a:pt x="44" y="17"/>
                      <a:pt x="44" y="17"/>
                      <a:pt x="44" y="17"/>
                    </a:cubicBezTo>
                    <a:cubicBezTo>
                      <a:pt x="44" y="17"/>
                      <a:pt x="44" y="17"/>
                      <a:pt x="44" y="17"/>
                    </a:cubicBezTo>
                    <a:moveTo>
                      <a:pt x="47" y="16"/>
                    </a:moveTo>
                    <a:cubicBezTo>
                      <a:pt x="47" y="14"/>
                      <a:pt x="48" y="13"/>
                      <a:pt x="48" y="12"/>
                    </a:cubicBezTo>
                    <a:cubicBezTo>
                      <a:pt x="48" y="12"/>
                      <a:pt x="48" y="12"/>
                      <a:pt x="48" y="12"/>
                    </a:cubicBezTo>
                    <a:cubicBezTo>
                      <a:pt x="48" y="13"/>
                      <a:pt x="47" y="14"/>
                      <a:pt x="47" y="16"/>
                    </a:cubicBezTo>
                    <a:cubicBezTo>
                      <a:pt x="47" y="16"/>
                      <a:pt x="47" y="16"/>
                      <a:pt x="47" y="16"/>
                    </a:cubicBezTo>
                    <a:moveTo>
                      <a:pt x="19" y="44"/>
                    </a:moveTo>
                    <a:cubicBezTo>
                      <a:pt x="17" y="44"/>
                      <a:pt x="15" y="43"/>
                      <a:pt x="13" y="42"/>
                    </a:cubicBezTo>
                    <a:cubicBezTo>
                      <a:pt x="13" y="42"/>
                      <a:pt x="13" y="42"/>
                      <a:pt x="13" y="42"/>
                    </a:cubicBezTo>
                    <a:cubicBezTo>
                      <a:pt x="13" y="42"/>
                      <a:pt x="13" y="42"/>
                      <a:pt x="13" y="42"/>
                    </a:cubicBezTo>
                    <a:cubicBezTo>
                      <a:pt x="11" y="41"/>
                      <a:pt x="10" y="40"/>
                      <a:pt x="8" y="39"/>
                    </a:cubicBezTo>
                    <a:cubicBezTo>
                      <a:pt x="6" y="37"/>
                      <a:pt x="4" y="35"/>
                      <a:pt x="3" y="32"/>
                    </a:cubicBezTo>
                    <a:cubicBezTo>
                      <a:pt x="3" y="31"/>
                      <a:pt x="3" y="31"/>
                      <a:pt x="3" y="31"/>
                    </a:cubicBezTo>
                    <a:cubicBezTo>
                      <a:pt x="2" y="29"/>
                      <a:pt x="1" y="27"/>
                      <a:pt x="1" y="25"/>
                    </a:cubicBezTo>
                    <a:cubicBezTo>
                      <a:pt x="2" y="24"/>
                      <a:pt x="2" y="24"/>
                      <a:pt x="2" y="24"/>
                    </a:cubicBezTo>
                    <a:cubicBezTo>
                      <a:pt x="1" y="24"/>
                      <a:pt x="1" y="24"/>
                      <a:pt x="1" y="24"/>
                    </a:cubicBezTo>
                    <a:cubicBezTo>
                      <a:pt x="1" y="20"/>
                      <a:pt x="2" y="17"/>
                      <a:pt x="5" y="13"/>
                    </a:cubicBezTo>
                    <a:cubicBezTo>
                      <a:pt x="9" y="7"/>
                      <a:pt x="16" y="3"/>
                      <a:pt x="25" y="3"/>
                    </a:cubicBezTo>
                    <a:cubicBezTo>
                      <a:pt x="24" y="7"/>
                      <a:pt x="24" y="22"/>
                      <a:pt x="24" y="25"/>
                    </a:cubicBezTo>
                    <a:cubicBezTo>
                      <a:pt x="25" y="25"/>
                      <a:pt x="25" y="25"/>
                      <a:pt x="25" y="25"/>
                    </a:cubicBezTo>
                    <a:cubicBezTo>
                      <a:pt x="25" y="26"/>
                      <a:pt x="25" y="26"/>
                      <a:pt x="25" y="26"/>
                    </a:cubicBezTo>
                    <a:cubicBezTo>
                      <a:pt x="25" y="26"/>
                      <a:pt x="25" y="29"/>
                      <a:pt x="26" y="31"/>
                    </a:cubicBezTo>
                    <a:cubicBezTo>
                      <a:pt x="26" y="32"/>
                      <a:pt x="26" y="32"/>
                      <a:pt x="26" y="32"/>
                    </a:cubicBezTo>
                    <a:cubicBezTo>
                      <a:pt x="27" y="32"/>
                      <a:pt x="27" y="32"/>
                      <a:pt x="27" y="32"/>
                    </a:cubicBezTo>
                    <a:cubicBezTo>
                      <a:pt x="27" y="32"/>
                      <a:pt x="27" y="32"/>
                      <a:pt x="27" y="32"/>
                    </a:cubicBezTo>
                    <a:cubicBezTo>
                      <a:pt x="27" y="34"/>
                      <a:pt x="28" y="37"/>
                      <a:pt x="29" y="39"/>
                    </a:cubicBezTo>
                    <a:cubicBezTo>
                      <a:pt x="29" y="39"/>
                      <a:pt x="29" y="39"/>
                      <a:pt x="29" y="39"/>
                    </a:cubicBezTo>
                    <a:cubicBezTo>
                      <a:pt x="30" y="41"/>
                      <a:pt x="30" y="43"/>
                      <a:pt x="31" y="44"/>
                    </a:cubicBezTo>
                    <a:cubicBezTo>
                      <a:pt x="31" y="45"/>
                      <a:pt x="31" y="45"/>
                      <a:pt x="31" y="45"/>
                    </a:cubicBezTo>
                    <a:cubicBezTo>
                      <a:pt x="31" y="45"/>
                      <a:pt x="31" y="45"/>
                      <a:pt x="31" y="45"/>
                    </a:cubicBezTo>
                    <a:cubicBezTo>
                      <a:pt x="29" y="45"/>
                      <a:pt x="27" y="45"/>
                      <a:pt x="25" y="45"/>
                    </a:cubicBezTo>
                    <a:cubicBezTo>
                      <a:pt x="25" y="45"/>
                      <a:pt x="25" y="45"/>
                      <a:pt x="25" y="45"/>
                    </a:cubicBezTo>
                    <a:cubicBezTo>
                      <a:pt x="25" y="45"/>
                      <a:pt x="25" y="45"/>
                      <a:pt x="25" y="45"/>
                    </a:cubicBezTo>
                    <a:cubicBezTo>
                      <a:pt x="24" y="45"/>
                      <a:pt x="24" y="45"/>
                      <a:pt x="24" y="45"/>
                    </a:cubicBezTo>
                    <a:cubicBezTo>
                      <a:pt x="23" y="45"/>
                      <a:pt x="21" y="45"/>
                      <a:pt x="20" y="44"/>
                    </a:cubicBezTo>
                    <a:cubicBezTo>
                      <a:pt x="19" y="44"/>
                      <a:pt x="19" y="44"/>
                      <a:pt x="19" y="44"/>
                    </a:cubicBezTo>
                    <a:cubicBezTo>
                      <a:pt x="19" y="44"/>
                      <a:pt x="19" y="44"/>
                      <a:pt x="19" y="44"/>
                    </a:cubicBezTo>
                    <a:moveTo>
                      <a:pt x="27" y="21"/>
                    </a:moveTo>
                    <a:cubicBezTo>
                      <a:pt x="28" y="16"/>
                      <a:pt x="28" y="13"/>
                      <a:pt x="29" y="8"/>
                    </a:cubicBezTo>
                    <a:cubicBezTo>
                      <a:pt x="29" y="6"/>
                      <a:pt x="29" y="4"/>
                      <a:pt x="30" y="1"/>
                    </a:cubicBezTo>
                    <a:cubicBezTo>
                      <a:pt x="31" y="1"/>
                      <a:pt x="31" y="1"/>
                      <a:pt x="32" y="1"/>
                    </a:cubicBezTo>
                    <a:cubicBezTo>
                      <a:pt x="39" y="2"/>
                      <a:pt x="44" y="4"/>
                      <a:pt x="47" y="8"/>
                    </a:cubicBezTo>
                    <a:cubicBezTo>
                      <a:pt x="47" y="8"/>
                      <a:pt x="48" y="9"/>
                      <a:pt x="48" y="10"/>
                    </a:cubicBezTo>
                    <a:cubicBezTo>
                      <a:pt x="47" y="10"/>
                      <a:pt x="47" y="11"/>
                      <a:pt x="46" y="11"/>
                    </a:cubicBezTo>
                    <a:cubicBezTo>
                      <a:pt x="45" y="11"/>
                      <a:pt x="45" y="11"/>
                      <a:pt x="45" y="11"/>
                    </a:cubicBezTo>
                    <a:cubicBezTo>
                      <a:pt x="40" y="14"/>
                      <a:pt x="33" y="18"/>
                      <a:pt x="29" y="20"/>
                    </a:cubicBezTo>
                    <a:cubicBezTo>
                      <a:pt x="28" y="21"/>
                      <a:pt x="28" y="21"/>
                      <a:pt x="27" y="21"/>
                    </a:cubicBezTo>
                    <a:moveTo>
                      <a:pt x="30" y="0"/>
                    </a:moveTo>
                    <a:cubicBezTo>
                      <a:pt x="29" y="0"/>
                      <a:pt x="29" y="0"/>
                      <a:pt x="29" y="0"/>
                    </a:cubicBezTo>
                    <a:cubicBezTo>
                      <a:pt x="29" y="0"/>
                      <a:pt x="29" y="0"/>
                      <a:pt x="29" y="0"/>
                    </a:cubicBezTo>
                    <a:cubicBezTo>
                      <a:pt x="28" y="3"/>
                      <a:pt x="28" y="6"/>
                      <a:pt x="28" y="8"/>
                    </a:cubicBezTo>
                    <a:cubicBezTo>
                      <a:pt x="27" y="12"/>
                      <a:pt x="27" y="16"/>
                      <a:pt x="26" y="22"/>
                    </a:cubicBezTo>
                    <a:cubicBezTo>
                      <a:pt x="26" y="22"/>
                      <a:pt x="26" y="22"/>
                      <a:pt x="26" y="22"/>
                    </a:cubicBezTo>
                    <a:cubicBezTo>
                      <a:pt x="26" y="22"/>
                      <a:pt x="26" y="23"/>
                      <a:pt x="26" y="24"/>
                    </a:cubicBezTo>
                    <a:cubicBezTo>
                      <a:pt x="26" y="24"/>
                      <a:pt x="26" y="25"/>
                      <a:pt x="26" y="25"/>
                    </a:cubicBezTo>
                    <a:cubicBezTo>
                      <a:pt x="26" y="25"/>
                      <a:pt x="26" y="25"/>
                      <a:pt x="26" y="25"/>
                    </a:cubicBezTo>
                    <a:cubicBezTo>
                      <a:pt x="26" y="25"/>
                      <a:pt x="26" y="25"/>
                      <a:pt x="26" y="25"/>
                    </a:cubicBezTo>
                    <a:cubicBezTo>
                      <a:pt x="25" y="22"/>
                      <a:pt x="25" y="4"/>
                      <a:pt x="26" y="2"/>
                    </a:cubicBezTo>
                    <a:cubicBezTo>
                      <a:pt x="26" y="2"/>
                      <a:pt x="26" y="2"/>
                      <a:pt x="26" y="2"/>
                    </a:cubicBezTo>
                    <a:cubicBezTo>
                      <a:pt x="26" y="2"/>
                      <a:pt x="26" y="2"/>
                      <a:pt x="26" y="2"/>
                    </a:cubicBezTo>
                    <a:cubicBezTo>
                      <a:pt x="26" y="2"/>
                      <a:pt x="26" y="2"/>
                      <a:pt x="26" y="2"/>
                    </a:cubicBezTo>
                    <a:cubicBezTo>
                      <a:pt x="26" y="2"/>
                      <a:pt x="26" y="2"/>
                      <a:pt x="26" y="2"/>
                    </a:cubicBezTo>
                    <a:cubicBezTo>
                      <a:pt x="26" y="2"/>
                      <a:pt x="26" y="2"/>
                      <a:pt x="26" y="2"/>
                    </a:cubicBezTo>
                    <a:cubicBezTo>
                      <a:pt x="25" y="2"/>
                      <a:pt x="25" y="2"/>
                      <a:pt x="25" y="2"/>
                    </a:cubicBezTo>
                    <a:cubicBezTo>
                      <a:pt x="25" y="2"/>
                      <a:pt x="25" y="2"/>
                      <a:pt x="25" y="2"/>
                    </a:cubicBezTo>
                    <a:cubicBezTo>
                      <a:pt x="25" y="2"/>
                      <a:pt x="25" y="2"/>
                      <a:pt x="25" y="2"/>
                    </a:cubicBezTo>
                    <a:cubicBezTo>
                      <a:pt x="16" y="2"/>
                      <a:pt x="8" y="6"/>
                      <a:pt x="4" y="13"/>
                    </a:cubicBezTo>
                    <a:cubicBezTo>
                      <a:pt x="1" y="16"/>
                      <a:pt x="0" y="21"/>
                      <a:pt x="0" y="25"/>
                    </a:cubicBezTo>
                    <a:cubicBezTo>
                      <a:pt x="0" y="28"/>
                      <a:pt x="0" y="31"/>
                      <a:pt x="1" y="34"/>
                    </a:cubicBezTo>
                    <a:cubicBezTo>
                      <a:pt x="1" y="34"/>
                      <a:pt x="1" y="34"/>
                      <a:pt x="1" y="34"/>
                    </a:cubicBezTo>
                    <a:cubicBezTo>
                      <a:pt x="1" y="35"/>
                      <a:pt x="1" y="35"/>
                      <a:pt x="1" y="35"/>
                    </a:cubicBezTo>
                    <a:cubicBezTo>
                      <a:pt x="1" y="35"/>
                      <a:pt x="1" y="35"/>
                      <a:pt x="1" y="35"/>
                    </a:cubicBezTo>
                    <a:cubicBezTo>
                      <a:pt x="1" y="35"/>
                      <a:pt x="1" y="36"/>
                      <a:pt x="1" y="37"/>
                    </a:cubicBezTo>
                    <a:cubicBezTo>
                      <a:pt x="2" y="37"/>
                      <a:pt x="2" y="37"/>
                      <a:pt x="2" y="37"/>
                    </a:cubicBezTo>
                    <a:cubicBezTo>
                      <a:pt x="2" y="37"/>
                      <a:pt x="2" y="37"/>
                      <a:pt x="2" y="37"/>
                    </a:cubicBezTo>
                    <a:cubicBezTo>
                      <a:pt x="2" y="38"/>
                      <a:pt x="2" y="39"/>
                      <a:pt x="3" y="39"/>
                    </a:cubicBezTo>
                    <a:cubicBezTo>
                      <a:pt x="3" y="39"/>
                      <a:pt x="3" y="39"/>
                      <a:pt x="3" y="39"/>
                    </a:cubicBezTo>
                    <a:cubicBezTo>
                      <a:pt x="3" y="40"/>
                      <a:pt x="3" y="40"/>
                      <a:pt x="3" y="40"/>
                    </a:cubicBezTo>
                    <a:cubicBezTo>
                      <a:pt x="3" y="40"/>
                      <a:pt x="3" y="40"/>
                      <a:pt x="3" y="40"/>
                    </a:cubicBezTo>
                    <a:cubicBezTo>
                      <a:pt x="3" y="41"/>
                      <a:pt x="3" y="41"/>
                      <a:pt x="4" y="41"/>
                    </a:cubicBezTo>
                    <a:cubicBezTo>
                      <a:pt x="4" y="42"/>
                      <a:pt x="4" y="42"/>
                      <a:pt x="4" y="42"/>
                    </a:cubicBezTo>
                    <a:cubicBezTo>
                      <a:pt x="4" y="42"/>
                      <a:pt x="4" y="42"/>
                      <a:pt x="4" y="42"/>
                    </a:cubicBezTo>
                    <a:cubicBezTo>
                      <a:pt x="5" y="43"/>
                      <a:pt x="5" y="43"/>
                      <a:pt x="5" y="44"/>
                    </a:cubicBezTo>
                    <a:cubicBezTo>
                      <a:pt x="6" y="44"/>
                      <a:pt x="6" y="44"/>
                      <a:pt x="6" y="44"/>
                    </a:cubicBezTo>
                    <a:cubicBezTo>
                      <a:pt x="6" y="44"/>
                      <a:pt x="6" y="44"/>
                      <a:pt x="6" y="44"/>
                    </a:cubicBezTo>
                    <a:cubicBezTo>
                      <a:pt x="6" y="44"/>
                      <a:pt x="6" y="44"/>
                      <a:pt x="6" y="44"/>
                    </a:cubicBezTo>
                    <a:cubicBezTo>
                      <a:pt x="7" y="45"/>
                      <a:pt x="7" y="45"/>
                      <a:pt x="7" y="45"/>
                    </a:cubicBezTo>
                    <a:cubicBezTo>
                      <a:pt x="8" y="47"/>
                      <a:pt x="10" y="48"/>
                      <a:pt x="13" y="50"/>
                    </a:cubicBezTo>
                    <a:cubicBezTo>
                      <a:pt x="13" y="50"/>
                      <a:pt x="13" y="50"/>
                      <a:pt x="13" y="50"/>
                    </a:cubicBezTo>
                    <a:cubicBezTo>
                      <a:pt x="13" y="50"/>
                      <a:pt x="13" y="50"/>
                      <a:pt x="13" y="50"/>
                    </a:cubicBezTo>
                    <a:cubicBezTo>
                      <a:pt x="13" y="50"/>
                      <a:pt x="13" y="50"/>
                      <a:pt x="13" y="50"/>
                    </a:cubicBezTo>
                    <a:cubicBezTo>
                      <a:pt x="13" y="50"/>
                      <a:pt x="13" y="50"/>
                      <a:pt x="13" y="50"/>
                    </a:cubicBezTo>
                    <a:cubicBezTo>
                      <a:pt x="14" y="50"/>
                      <a:pt x="15" y="51"/>
                      <a:pt x="16" y="51"/>
                    </a:cubicBezTo>
                    <a:cubicBezTo>
                      <a:pt x="16" y="52"/>
                      <a:pt x="16" y="52"/>
                      <a:pt x="16" y="52"/>
                    </a:cubicBezTo>
                    <a:cubicBezTo>
                      <a:pt x="16" y="52"/>
                      <a:pt x="16" y="52"/>
                      <a:pt x="16" y="52"/>
                    </a:cubicBezTo>
                    <a:cubicBezTo>
                      <a:pt x="17" y="51"/>
                      <a:pt x="17" y="51"/>
                      <a:pt x="17" y="51"/>
                    </a:cubicBezTo>
                    <a:cubicBezTo>
                      <a:pt x="17" y="51"/>
                      <a:pt x="18" y="52"/>
                      <a:pt x="19" y="52"/>
                    </a:cubicBezTo>
                    <a:cubicBezTo>
                      <a:pt x="19" y="52"/>
                      <a:pt x="19" y="52"/>
                      <a:pt x="19" y="52"/>
                    </a:cubicBezTo>
                    <a:cubicBezTo>
                      <a:pt x="19" y="52"/>
                      <a:pt x="19" y="52"/>
                      <a:pt x="19" y="52"/>
                    </a:cubicBezTo>
                    <a:cubicBezTo>
                      <a:pt x="20" y="52"/>
                      <a:pt x="20" y="52"/>
                      <a:pt x="20" y="52"/>
                    </a:cubicBezTo>
                    <a:cubicBezTo>
                      <a:pt x="20" y="52"/>
                      <a:pt x="20" y="52"/>
                      <a:pt x="20" y="52"/>
                    </a:cubicBezTo>
                    <a:cubicBezTo>
                      <a:pt x="20" y="52"/>
                      <a:pt x="21" y="52"/>
                      <a:pt x="22" y="52"/>
                    </a:cubicBezTo>
                    <a:cubicBezTo>
                      <a:pt x="22" y="53"/>
                      <a:pt x="22" y="53"/>
                      <a:pt x="22" y="53"/>
                    </a:cubicBezTo>
                    <a:cubicBezTo>
                      <a:pt x="22" y="53"/>
                      <a:pt x="22" y="53"/>
                      <a:pt x="22" y="53"/>
                    </a:cubicBezTo>
                    <a:cubicBezTo>
                      <a:pt x="22" y="52"/>
                      <a:pt x="22" y="52"/>
                      <a:pt x="22" y="52"/>
                    </a:cubicBezTo>
                    <a:cubicBezTo>
                      <a:pt x="23" y="52"/>
                      <a:pt x="24" y="52"/>
                      <a:pt x="25" y="52"/>
                    </a:cubicBezTo>
                    <a:cubicBezTo>
                      <a:pt x="26" y="52"/>
                      <a:pt x="27" y="52"/>
                      <a:pt x="28" y="52"/>
                    </a:cubicBezTo>
                    <a:cubicBezTo>
                      <a:pt x="28" y="53"/>
                      <a:pt x="28" y="53"/>
                      <a:pt x="28" y="53"/>
                    </a:cubicBezTo>
                    <a:cubicBezTo>
                      <a:pt x="28" y="53"/>
                      <a:pt x="28" y="53"/>
                      <a:pt x="28" y="53"/>
                    </a:cubicBezTo>
                    <a:cubicBezTo>
                      <a:pt x="29" y="52"/>
                      <a:pt x="29" y="52"/>
                      <a:pt x="29" y="52"/>
                    </a:cubicBezTo>
                    <a:cubicBezTo>
                      <a:pt x="29" y="52"/>
                      <a:pt x="29" y="52"/>
                      <a:pt x="29" y="52"/>
                    </a:cubicBezTo>
                    <a:cubicBezTo>
                      <a:pt x="30" y="52"/>
                      <a:pt x="31" y="52"/>
                      <a:pt x="32" y="52"/>
                    </a:cubicBezTo>
                    <a:cubicBezTo>
                      <a:pt x="32" y="51"/>
                      <a:pt x="32" y="51"/>
                      <a:pt x="32" y="51"/>
                    </a:cubicBezTo>
                    <a:cubicBezTo>
                      <a:pt x="32" y="51"/>
                      <a:pt x="32" y="51"/>
                      <a:pt x="32" y="51"/>
                    </a:cubicBezTo>
                    <a:cubicBezTo>
                      <a:pt x="32" y="50"/>
                      <a:pt x="32" y="49"/>
                      <a:pt x="32" y="48"/>
                    </a:cubicBezTo>
                    <a:cubicBezTo>
                      <a:pt x="33" y="49"/>
                      <a:pt x="33" y="49"/>
                      <a:pt x="33" y="49"/>
                    </a:cubicBezTo>
                    <a:cubicBezTo>
                      <a:pt x="33" y="50"/>
                      <a:pt x="34" y="50"/>
                      <a:pt x="34"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5" y="51"/>
                      <a:pt x="35" y="51"/>
                      <a:pt x="35" y="51"/>
                    </a:cubicBezTo>
                    <a:cubicBezTo>
                      <a:pt x="37" y="50"/>
                      <a:pt x="39" y="49"/>
                      <a:pt x="41" y="48"/>
                    </a:cubicBezTo>
                    <a:cubicBezTo>
                      <a:pt x="41" y="48"/>
                      <a:pt x="41" y="48"/>
                      <a:pt x="41" y="48"/>
                    </a:cubicBezTo>
                    <a:cubicBezTo>
                      <a:pt x="41" y="48"/>
                      <a:pt x="41" y="48"/>
                      <a:pt x="41" y="48"/>
                    </a:cubicBezTo>
                    <a:cubicBezTo>
                      <a:pt x="41" y="48"/>
                      <a:pt x="41" y="48"/>
                      <a:pt x="41" y="48"/>
                    </a:cubicBezTo>
                    <a:cubicBezTo>
                      <a:pt x="44" y="46"/>
                      <a:pt x="46" y="44"/>
                      <a:pt x="47" y="41"/>
                    </a:cubicBezTo>
                    <a:cubicBezTo>
                      <a:pt x="47" y="41"/>
                      <a:pt x="47" y="41"/>
                      <a:pt x="48" y="38"/>
                    </a:cubicBezTo>
                    <a:cubicBezTo>
                      <a:pt x="48" y="38"/>
                      <a:pt x="48" y="38"/>
                      <a:pt x="48" y="38"/>
                    </a:cubicBezTo>
                    <a:cubicBezTo>
                      <a:pt x="48" y="39"/>
                      <a:pt x="48" y="39"/>
                      <a:pt x="48" y="39"/>
                    </a:cubicBezTo>
                    <a:cubicBezTo>
                      <a:pt x="49" y="39"/>
                      <a:pt x="49" y="39"/>
                      <a:pt x="49" y="39"/>
                    </a:cubicBezTo>
                    <a:cubicBezTo>
                      <a:pt x="49" y="39"/>
                      <a:pt x="49" y="39"/>
                      <a:pt x="49" y="39"/>
                    </a:cubicBezTo>
                    <a:cubicBezTo>
                      <a:pt x="51" y="36"/>
                      <a:pt x="52" y="32"/>
                      <a:pt x="52" y="28"/>
                    </a:cubicBezTo>
                    <a:cubicBezTo>
                      <a:pt x="52" y="24"/>
                      <a:pt x="51" y="21"/>
                      <a:pt x="50" y="17"/>
                    </a:cubicBezTo>
                    <a:cubicBezTo>
                      <a:pt x="50" y="17"/>
                      <a:pt x="50" y="17"/>
                      <a:pt x="50" y="17"/>
                    </a:cubicBezTo>
                    <a:cubicBezTo>
                      <a:pt x="49" y="17"/>
                      <a:pt x="49" y="17"/>
                      <a:pt x="49" y="17"/>
                    </a:cubicBezTo>
                    <a:cubicBezTo>
                      <a:pt x="49" y="17"/>
                      <a:pt x="49" y="17"/>
                      <a:pt x="49" y="17"/>
                    </a:cubicBezTo>
                    <a:cubicBezTo>
                      <a:pt x="47" y="17"/>
                      <a:pt x="45" y="18"/>
                      <a:pt x="42" y="19"/>
                    </a:cubicBezTo>
                    <a:cubicBezTo>
                      <a:pt x="43" y="19"/>
                      <a:pt x="44" y="18"/>
                      <a:pt x="45" y="18"/>
                    </a:cubicBezTo>
                    <a:cubicBezTo>
                      <a:pt x="48" y="16"/>
                      <a:pt x="48" y="16"/>
                      <a:pt x="48" y="16"/>
                    </a:cubicBezTo>
                    <a:cubicBezTo>
                      <a:pt x="48" y="16"/>
                      <a:pt x="48" y="16"/>
                      <a:pt x="48" y="16"/>
                    </a:cubicBezTo>
                    <a:cubicBezTo>
                      <a:pt x="48" y="15"/>
                      <a:pt x="49" y="13"/>
                      <a:pt x="49" y="12"/>
                    </a:cubicBezTo>
                    <a:cubicBezTo>
                      <a:pt x="49" y="11"/>
                      <a:pt x="49" y="11"/>
                      <a:pt x="49" y="11"/>
                    </a:cubicBezTo>
                    <a:cubicBezTo>
                      <a:pt x="50" y="10"/>
                      <a:pt x="50" y="10"/>
                      <a:pt x="50" y="10"/>
                    </a:cubicBezTo>
                    <a:cubicBezTo>
                      <a:pt x="49" y="9"/>
                      <a:pt x="49" y="8"/>
                      <a:pt x="48" y="7"/>
                    </a:cubicBezTo>
                    <a:cubicBezTo>
                      <a:pt x="45" y="3"/>
                      <a:pt x="39" y="1"/>
                      <a:pt x="32" y="0"/>
                    </a:cubicBezTo>
                    <a:cubicBezTo>
                      <a:pt x="31" y="0"/>
                      <a:pt x="31" y="0"/>
                      <a:pt x="3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2" name="Freeform 48"/>
              <p:cNvSpPr>
                <a:spLocks noEditPoints="1"/>
              </p:cNvSpPr>
              <p:nvPr/>
            </p:nvSpPr>
            <p:spPr bwMode="auto">
              <a:xfrm>
                <a:off x="4117" y="1856"/>
                <a:ext cx="50" cy="78"/>
              </a:xfrm>
              <a:custGeom>
                <a:avLst/>
                <a:gdLst>
                  <a:gd name="T0" fmla="*/ 3 w 21"/>
                  <a:gd name="T1" fmla="*/ 31 h 33"/>
                  <a:gd name="T2" fmla="*/ 3 w 21"/>
                  <a:gd name="T3" fmla="*/ 30 h 33"/>
                  <a:gd name="T4" fmla="*/ 4 w 21"/>
                  <a:gd name="T5" fmla="*/ 31 h 33"/>
                  <a:gd name="T6" fmla="*/ 2 w 21"/>
                  <a:gd name="T7" fmla="*/ 30 h 33"/>
                  <a:gd name="T8" fmla="*/ 3 w 21"/>
                  <a:gd name="T9" fmla="*/ 28 h 33"/>
                  <a:gd name="T10" fmla="*/ 1 w 21"/>
                  <a:gd name="T11" fmla="*/ 29 h 33"/>
                  <a:gd name="T12" fmla="*/ 1 w 21"/>
                  <a:gd name="T13" fmla="*/ 29 h 33"/>
                  <a:gd name="T14" fmla="*/ 2 w 21"/>
                  <a:gd name="T15" fmla="*/ 27 h 33"/>
                  <a:gd name="T16" fmla="*/ 1 w 21"/>
                  <a:gd name="T17" fmla="*/ 27 h 33"/>
                  <a:gd name="T18" fmla="*/ 1 w 21"/>
                  <a:gd name="T19" fmla="*/ 27 h 33"/>
                  <a:gd name="T20" fmla="*/ 5 w 21"/>
                  <a:gd name="T21" fmla="*/ 31 h 33"/>
                  <a:gd name="T22" fmla="*/ 20 w 21"/>
                  <a:gd name="T23" fmla="*/ 5 h 33"/>
                  <a:gd name="T24" fmla="*/ 20 w 21"/>
                  <a:gd name="T25" fmla="*/ 7 h 33"/>
                  <a:gd name="T26" fmla="*/ 4 w 21"/>
                  <a:gd name="T27" fmla="*/ 28 h 33"/>
                  <a:gd name="T28" fmla="*/ 9 w 21"/>
                  <a:gd name="T29" fmla="*/ 14 h 33"/>
                  <a:gd name="T30" fmla="*/ 19 w 21"/>
                  <a:gd name="T31" fmla="*/ 3 h 33"/>
                  <a:gd name="T32" fmla="*/ 4 w 21"/>
                  <a:gd name="T33" fmla="*/ 28 h 33"/>
                  <a:gd name="T34" fmla="*/ 16 w 21"/>
                  <a:gd name="T35" fmla="*/ 1 h 33"/>
                  <a:gd name="T36" fmla="*/ 0 w 21"/>
                  <a:gd name="T37" fmla="*/ 25 h 33"/>
                  <a:gd name="T38" fmla="*/ 0 w 21"/>
                  <a:gd name="T39" fmla="*/ 25 h 33"/>
                  <a:gd name="T40" fmla="*/ 0 w 21"/>
                  <a:gd name="T41" fmla="*/ 25 h 33"/>
                  <a:gd name="T42" fmla="*/ 0 w 21"/>
                  <a:gd name="T43" fmla="*/ 29 h 33"/>
                  <a:gd name="T44" fmla="*/ 0 w 21"/>
                  <a:gd name="T45" fmla="*/ 29 h 33"/>
                  <a:gd name="T46" fmla="*/ 1 w 21"/>
                  <a:gd name="T47" fmla="*/ 30 h 33"/>
                  <a:gd name="T48" fmla="*/ 4 w 21"/>
                  <a:gd name="T49" fmla="*/ 33 h 33"/>
                  <a:gd name="T50" fmla="*/ 4 w 21"/>
                  <a:gd name="T51" fmla="*/ 33 h 33"/>
                  <a:gd name="T52" fmla="*/ 5 w 21"/>
                  <a:gd name="T53" fmla="*/ 33 h 33"/>
                  <a:gd name="T54" fmla="*/ 5 w 21"/>
                  <a:gd name="T55" fmla="*/ 33 h 33"/>
                  <a:gd name="T56" fmla="*/ 21 w 21"/>
                  <a:gd name="T57" fmla="*/ 7 h 33"/>
                  <a:gd name="T58" fmla="*/ 21 w 21"/>
                  <a:gd name="T59" fmla="*/ 3 h 33"/>
                  <a:gd name="T60" fmla="*/ 21 w 21"/>
                  <a:gd name="T61" fmla="*/ 3 h 33"/>
                  <a:gd name="T62" fmla="*/ 20 w 21"/>
                  <a:gd name="T63" fmla="*/ 3 h 33"/>
                  <a:gd name="T64" fmla="*/ 17 w 21"/>
                  <a:gd name="T6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1" h="33">
                    <a:moveTo>
                      <a:pt x="4" y="31"/>
                    </a:moveTo>
                    <a:cubicBezTo>
                      <a:pt x="3" y="31"/>
                      <a:pt x="3" y="31"/>
                      <a:pt x="3" y="31"/>
                    </a:cubicBezTo>
                    <a:cubicBezTo>
                      <a:pt x="3" y="31"/>
                      <a:pt x="3" y="31"/>
                      <a:pt x="3" y="31"/>
                    </a:cubicBezTo>
                    <a:cubicBezTo>
                      <a:pt x="3" y="30"/>
                      <a:pt x="3" y="30"/>
                      <a:pt x="3" y="30"/>
                    </a:cubicBezTo>
                    <a:cubicBezTo>
                      <a:pt x="4" y="29"/>
                      <a:pt x="4" y="29"/>
                      <a:pt x="4" y="29"/>
                    </a:cubicBezTo>
                    <a:cubicBezTo>
                      <a:pt x="4" y="31"/>
                      <a:pt x="4" y="31"/>
                      <a:pt x="4" y="31"/>
                    </a:cubicBezTo>
                    <a:moveTo>
                      <a:pt x="3" y="30"/>
                    </a:moveTo>
                    <a:cubicBezTo>
                      <a:pt x="2" y="30"/>
                      <a:pt x="2" y="30"/>
                      <a:pt x="2" y="30"/>
                    </a:cubicBezTo>
                    <a:cubicBezTo>
                      <a:pt x="3" y="28"/>
                      <a:pt x="3" y="28"/>
                      <a:pt x="3" y="28"/>
                    </a:cubicBezTo>
                    <a:cubicBezTo>
                      <a:pt x="3" y="28"/>
                      <a:pt x="3" y="28"/>
                      <a:pt x="3" y="28"/>
                    </a:cubicBezTo>
                    <a:cubicBezTo>
                      <a:pt x="3" y="30"/>
                      <a:pt x="3" y="30"/>
                      <a:pt x="3" y="30"/>
                    </a:cubicBezTo>
                    <a:moveTo>
                      <a:pt x="1" y="29"/>
                    </a:moveTo>
                    <a:cubicBezTo>
                      <a:pt x="1" y="29"/>
                      <a:pt x="1" y="29"/>
                      <a:pt x="1" y="29"/>
                    </a:cubicBezTo>
                    <a:cubicBezTo>
                      <a:pt x="1" y="29"/>
                      <a:pt x="1" y="29"/>
                      <a:pt x="1" y="29"/>
                    </a:cubicBezTo>
                    <a:cubicBezTo>
                      <a:pt x="2" y="27"/>
                      <a:pt x="2" y="27"/>
                      <a:pt x="2" y="27"/>
                    </a:cubicBezTo>
                    <a:cubicBezTo>
                      <a:pt x="2" y="27"/>
                      <a:pt x="2" y="27"/>
                      <a:pt x="2" y="27"/>
                    </a:cubicBezTo>
                    <a:cubicBezTo>
                      <a:pt x="1" y="29"/>
                      <a:pt x="1" y="29"/>
                      <a:pt x="1" y="29"/>
                    </a:cubicBezTo>
                    <a:moveTo>
                      <a:pt x="1" y="27"/>
                    </a:moveTo>
                    <a:cubicBezTo>
                      <a:pt x="1" y="27"/>
                      <a:pt x="1" y="27"/>
                      <a:pt x="1" y="26"/>
                    </a:cubicBezTo>
                    <a:cubicBezTo>
                      <a:pt x="1" y="27"/>
                      <a:pt x="1" y="27"/>
                      <a:pt x="1" y="27"/>
                    </a:cubicBezTo>
                    <a:cubicBezTo>
                      <a:pt x="1" y="27"/>
                      <a:pt x="1" y="27"/>
                      <a:pt x="1" y="27"/>
                    </a:cubicBezTo>
                    <a:moveTo>
                      <a:pt x="5" y="31"/>
                    </a:moveTo>
                    <a:cubicBezTo>
                      <a:pt x="5" y="29"/>
                      <a:pt x="5" y="29"/>
                      <a:pt x="5" y="29"/>
                    </a:cubicBezTo>
                    <a:cubicBezTo>
                      <a:pt x="9" y="22"/>
                      <a:pt x="15" y="13"/>
                      <a:pt x="20" y="5"/>
                    </a:cubicBezTo>
                    <a:cubicBezTo>
                      <a:pt x="20" y="5"/>
                      <a:pt x="20" y="5"/>
                      <a:pt x="20" y="5"/>
                    </a:cubicBezTo>
                    <a:cubicBezTo>
                      <a:pt x="20" y="6"/>
                      <a:pt x="20" y="6"/>
                      <a:pt x="20" y="7"/>
                    </a:cubicBezTo>
                    <a:cubicBezTo>
                      <a:pt x="15" y="15"/>
                      <a:pt x="9" y="24"/>
                      <a:pt x="5" y="31"/>
                    </a:cubicBezTo>
                    <a:moveTo>
                      <a:pt x="4" y="28"/>
                    </a:moveTo>
                    <a:cubicBezTo>
                      <a:pt x="3" y="27"/>
                      <a:pt x="2" y="26"/>
                      <a:pt x="1" y="25"/>
                    </a:cubicBezTo>
                    <a:cubicBezTo>
                      <a:pt x="4" y="22"/>
                      <a:pt x="7" y="18"/>
                      <a:pt x="9" y="14"/>
                    </a:cubicBezTo>
                    <a:cubicBezTo>
                      <a:pt x="17" y="2"/>
                      <a:pt x="17" y="2"/>
                      <a:pt x="17" y="2"/>
                    </a:cubicBezTo>
                    <a:cubicBezTo>
                      <a:pt x="17" y="2"/>
                      <a:pt x="18" y="2"/>
                      <a:pt x="19" y="3"/>
                    </a:cubicBezTo>
                    <a:cubicBezTo>
                      <a:pt x="19" y="3"/>
                      <a:pt x="19" y="3"/>
                      <a:pt x="19" y="3"/>
                    </a:cubicBezTo>
                    <a:cubicBezTo>
                      <a:pt x="15" y="12"/>
                      <a:pt x="9" y="21"/>
                      <a:pt x="4" y="28"/>
                    </a:cubicBezTo>
                    <a:moveTo>
                      <a:pt x="17" y="0"/>
                    </a:moveTo>
                    <a:cubicBezTo>
                      <a:pt x="16" y="1"/>
                      <a:pt x="16" y="1"/>
                      <a:pt x="16" y="1"/>
                    </a:cubicBezTo>
                    <a:cubicBezTo>
                      <a:pt x="8" y="13"/>
                      <a:pt x="8" y="13"/>
                      <a:pt x="8" y="13"/>
                    </a:cubicBezTo>
                    <a:cubicBezTo>
                      <a:pt x="6" y="17"/>
                      <a:pt x="3" y="21"/>
                      <a:pt x="0" y="25"/>
                    </a:cubicBezTo>
                    <a:cubicBezTo>
                      <a:pt x="0" y="25"/>
                      <a:pt x="0" y="25"/>
                      <a:pt x="0" y="25"/>
                    </a:cubicBezTo>
                    <a:cubicBezTo>
                      <a:pt x="0" y="25"/>
                      <a:pt x="0" y="25"/>
                      <a:pt x="0" y="25"/>
                    </a:cubicBezTo>
                    <a:cubicBezTo>
                      <a:pt x="0" y="25"/>
                      <a:pt x="0" y="25"/>
                      <a:pt x="0" y="25"/>
                    </a:cubicBezTo>
                    <a:cubicBezTo>
                      <a:pt x="0" y="25"/>
                      <a:pt x="0" y="25"/>
                      <a:pt x="0" y="25"/>
                    </a:cubicBezTo>
                    <a:cubicBezTo>
                      <a:pt x="0" y="25"/>
                      <a:pt x="0" y="25"/>
                      <a:pt x="0" y="25"/>
                    </a:cubicBezTo>
                    <a:cubicBezTo>
                      <a:pt x="0" y="26"/>
                      <a:pt x="0" y="27"/>
                      <a:pt x="0" y="29"/>
                    </a:cubicBezTo>
                    <a:cubicBezTo>
                      <a:pt x="0" y="29"/>
                      <a:pt x="0" y="29"/>
                      <a:pt x="0" y="29"/>
                    </a:cubicBezTo>
                    <a:cubicBezTo>
                      <a:pt x="0" y="29"/>
                      <a:pt x="0" y="29"/>
                      <a:pt x="0" y="29"/>
                    </a:cubicBezTo>
                    <a:cubicBezTo>
                      <a:pt x="0" y="30"/>
                      <a:pt x="0" y="30"/>
                      <a:pt x="0" y="30"/>
                    </a:cubicBezTo>
                    <a:cubicBezTo>
                      <a:pt x="1" y="30"/>
                      <a:pt x="1" y="30"/>
                      <a:pt x="1" y="30"/>
                    </a:cubicBezTo>
                    <a:cubicBezTo>
                      <a:pt x="1" y="30"/>
                      <a:pt x="1" y="30"/>
                      <a:pt x="1" y="30"/>
                    </a:cubicBezTo>
                    <a:cubicBezTo>
                      <a:pt x="2" y="31"/>
                      <a:pt x="3" y="32"/>
                      <a:pt x="4" y="33"/>
                    </a:cubicBezTo>
                    <a:cubicBezTo>
                      <a:pt x="4" y="33"/>
                      <a:pt x="4" y="33"/>
                      <a:pt x="4" y="33"/>
                    </a:cubicBezTo>
                    <a:cubicBezTo>
                      <a:pt x="4" y="33"/>
                      <a:pt x="4" y="33"/>
                      <a:pt x="4" y="33"/>
                    </a:cubicBezTo>
                    <a:cubicBezTo>
                      <a:pt x="4" y="33"/>
                      <a:pt x="4" y="33"/>
                      <a:pt x="4" y="33"/>
                    </a:cubicBezTo>
                    <a:cubicBezTo>
                      <a:pt x="5" y="33"/>
                      <a:pt x="5" y="33"/>
                      <a:pt x="5" y="33"/>
                    </a:cubicBezTo>
                    <a:cubicBezTo>
                      <a:pt x="5" y="33"/>
                      <a:pt x="5" y="33"/>
                      <a:pt x="5" y="33"/>
                    </a:cubicBezTo>
                    <a:cubicBezTo>
                      <a:pt x="5" y="33"/>
                      <a:pt x="5" y="33"/>
                      <a:pt x="5" y="33"/>
                    </a:cubicBezTo>
                    <a:cubicBezTo>
                      <a:pt x="10" y="25"/>
                      <a:pt x="16" y="16"/>
                      <a:pt x="21" y="7"/>
                    </a:cubicBezTo>
                    <a:cubicBezTo>
                      <a:pt x="21" y="7"/>
                      <a:pt x="21" y="7"/>
                      <a:pt x="21" y="7"/>
                    </a:cubicBezTo>
                    <a:cubicBezTo>
                      <a:pt x="21" y="6"/>
                      <a:pt x="21" y="6"/>
                      <a:pt x="21" y="5"/>
                    </a:cubicBezTo>
                    <a:cubicBezTo>
                      <a:pt x="21" y="5"/>
                      <a:pt x="21" y="4"/>
                      <a:pt x="21" y="3"/>
                    </a:cubicBezTo>
                    <a:cubicBezTo>
                      <a:pt x="21" y="3"/>
                      <a:pt x="21" y="3"/>
                      <a:pt x="21" y="3"/>
                    </a:cubicBezTo>
                    <a:cubicBezTo>
                      <a:pt x="21" y="3"/>
                      <a:pt x="21" y="3"/>
                      <a:pt x="21" y="3"/>
                    </a:cubicBezTo>
                    <a:cubicBezTo>
                      <a:pt x="20" y="3"/>
                      <a:pt x="20" y="3"/>
                      <a:pt x="20" y="3"/>
                    </a:cubicBezTo>
                    <a:cubicBezTo>
                      <a:pt x="20" y="3"/>
                      <a:pt x="20" y="3"/>
                      <a:pt x="20" y="3"/>
                    </a:cubicBezTo>
                    <a:cubicBezTo>
                      <a:pt x="20" y="2"/>
                      <a:pt x="19" y="2"/>
                      <a:pt x="19" y="2"/>
                    </a:cubicBezTo>
                    <a:cubicBezTo>
                      <a:pt x="18" y="1"/>
                      <a:pt x="18" y="1"/>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3" name="Freeform 49"/>
              <p:cNvSpPr>
                <a:spLocks noEditPoints="1"/>
              </p:cNvSpPr>
              <p:nvPr/>
            </p:nvSpPr>
            <p:spPr bwMode="auto">
              <a:xfrm>
                <a:off x="4115" y="1865"/>
                <a:ext cx="14" cy="17"/>
              </a:xfrm>
              <a:custGeom>
                <a:avLst/>
                <a:gdLst>
                  <a:gd name="T0" fmla="*/ 2 w 6"/>
                  <a:gd name="T1" fmla="*/ 6 h 7"/>
                  <a:gd name="T2" fmla="*/ 2 w 6"/>
                  <a:gd name="T3" fmla="*/ 6 h 7"/>
                  <a:gd name="T4" fmla="*/ 1 w 6"/>
                  <a:gd name="T5" fmla="*/ 5 h 7"/>
                  <a:gd name="T6" fmla="*/ 1 w 6"/>
                  <a:gd name="T7" fmla="*/ 5 h 7"/>
                  <a:gd name="T8" fmla="*/ 2 w 6"/>
                  <a:gd name="T9" fmla="*/ 3 h 7"/>
                  <a:gd name="T10" fmla="*/ 3 w 6"/>
                  <a:gd name="T11" fmla="*/ 3 h 7"/>
                  <a:gd name="T12" fmla="*/ 4 w 6"/>
                  <a:gd name="T13" fmla="*/ 3 h 7"/>
                  <a:gd name="T14" fmla="*/ 4 w 6"/>
                  <a:gd name="T15" fmla="*/ 3 h 7"/>
                  <a:gd name="T16" fmla="*/ 4 w 6"/>
                  <a:gd name="T17" fmla="*/ 4 h 7"/>
                  <a:gd name="T18" fmla="*/ 4 w 6"/>
                  <a:gd name="T19" fmla="*/ 5 h 7"/>
                  <a:gd name="T20" fmla="*/ 2 w 6"/>
                  <a:gd name="T21" fmla="*/ 6 h 7"/>
                  <a:gd name="T22" fmla="*/ 5 w 6"/>
                  <a:gd name="T23" fmla="*/ 2 h 7"/>
                  <a:gd name="T24" fmla="*/ 4 w 6"/>
                  <a:gd name="T25" fmla="*/ 2 h 7"/>
                  <a:gd name="T26" fmla="*/ 5 w 6"/>
                  <a:gd name="T27" fmla="*/ 2 h 7"/>
                  <a:gd name="T28" fmla="*/ 5 w 6"/>
                  <a:gd name="T29" fmla="*/ 2 h 7"/>
                  <a:gd name="T30" fmla="*/ 5 w 6"/>
                  <a:gd name="T31" fmla="*/ 2 h 7"/>
                  <a:gd name="T32" fmla="*/ 1 w 6"/>
                  <a:gd name="T33" fmla="*/ 3 h 7"/>
                  <a:gd name="T34" fmla="*/ 1 w 6"/>
                  <a:gd name="T35" fmla="*/ 3 h 7"/>
                  <a:gd name="T36" fmla="*/ 2 w 6"/>
                  <a:gd name="T37" fmla="*/ 2 h 7"/>
                  <a:gd name="T38" fmla="*/ 1 w 6"/>
                  <a:gd name="T39" fmla="*/ 3 h 7"/>
                  <a:gd name="T40" fmla="*/ 1 w 6"/>
                  <a:gd name="T41" fmla="*/ 3 h 7"/>
                  <a:gd name="T42" fmla="*/ 2 w 6"/>
                  <a:gd name="T43" fmla="*/ 2 h 7"/>
                  <a:gd name="T44" fmla="*/ 3 w 6"/>
                  <a:gd name="T45" fmla="*/ 1 h 7"/>
                  <a:gd name="T46" fmla="*/ 3 w 6"/>
                  <a:gd name="T47" fmla="*/ 1 h 7"/>
                  <a:gd name="T48" fmla="*/ 2 w 6"/>
                  <a:gd name="T49" fmla="*/ 2 h 7"/>
                  <a:gd name="T50" fmla="*/ 2 w 6"/>
                  <a:gd name="T51" fmla="*/ 2 h 7"/>
                  <a:gd name="T52" fmla="*/ 4 w 6"/>
                  <a:gd name="T53" fmla="*/ 2 h 7"/>
                  <a:gd name="T54" fmla="*/ 3 w 6"/>
                  <a:gd name="T55" fmla="*/ 2 h 7"/>
                  <a:gd name="T56" fmla="*/ 4 w 6"/>
                  <a:gd name="T57" fmla="*/ 1 h 7"/>
                  <a:gd name="T58" fmla="*/ 4 w 6"/>
                  <a:gd name="T59" fmla="*/ 1 h 7"/>
                  <a:gd name="T60" fmla="*/ 4 w 6"/>
                  <a:gd name="T61" fmla="*/ 2 h 7"/>
                  <a:gd name="T62" fmla="*/ 3 w 6"/>
                  <a:gd name="T63" fmla="*/ 0 h 7"/>
                  <a:gd name="T64" fmla="*/ 2 w 6"/>
                  <a:gd name="T65" fmla="*/ 0 h 7"/>
                  <a:gd name="T66" fmla="*/ 0 w 6"/>
                  <a:gd name="T67" fmla="*/ 3 h 7"/>
                  <a:gd name="T68" fmla="*/ 1 w 6"/>
                  <a:gd name="T69" fmla="*/ 7 h 7"/>
                  <a:gd name="T70" fmla="*/ 2 w 6"/>
                  <a:gd name="T71" fmla="*/ 7 h 7"/>
                  <a:gd name="T72" fmla="*/ 5 w 6"/>
                  <a:gd name="T73" fmla="*/ 6 h 7"/>
                  <a:gd name="T74" fmla="*/ 6 w 6"/>
                  <a:gd name="T75" fmla="*/ 2 h 7"/>
                  <a:gd name="T76" fmla="*/ 5 w 6"/>
                  <a:gd name="T77" fmla="*/ 1 h 7"/>
                  <a:gd name="T78" fmla="*/ 3 w 6"/>
                  <a:gd name="T7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 h="7">
                    <a:moveTo>
                      <a:pt x="2" y="6"/>
                    </a:moveTo>
                    <a:cubicBezTo>
                      <a:pt x="2" y="6"/>
                      <a:pt x="2" y="6"/>
                      <a:pt x="2" y="6"/>
                    </a:cubicBezTo>
                    <a:cubicBezTo>
                      <a:pt x="1" y="5"/>
                      <a:pt x="1" y="5"/>
                      <a:pt x="1" y="5"/>
                    </a:cubicBezTo>
                    <a:cubicBezTo>
                      <a:pt x="1" y="5"/>
                      <a:pt x="1" y="5"/>
                      <a:pt x="1" y="5"/>
                    </a:cubicBezTo>
                    <a:cubicBezTo>
                      <a:pt x="1" y="4"/>
                      <a:pt x="2" y="4"/>
                      <a:pt x="2" y="3"/>
                    </a:cubicBezTo>
                    <a:cubicBezTo>
                      <a:pt x="3" y="3"/>
                      <a:pt x="3" y="3"/>
                      <a:pt x="3" y="3"/>
                    </a:cubicBezTo>
                    <a:cubicBezTo>
                      <a:pt x="3" y="3"/>
                      <a:pt x="4" y="3"/>
                      <a:pt x="4" y="3"/>
                    </a:cubicBezTo>
                    <a:cubicBezTo>
                      <a:pt x="4" y="3"/>
                      <a:pt x="4" y="3"/>
                      <a:pt x="4" y="3"/>
                    </a:cubicBezTo>
                    <a:cubicBezTo>
                      <a:pt x="4" y="4"/>
                      <a:pt x="4" y="4"/>
                      <a:pt x="4" y="4"/>
                    </a:cubicBezTo>
                    <a:cubicBezTo>
                      <a:pt x="4" y="4"/>
                      <a:pt x="4" y="5"/>
                      <a:pt x="4" y="5"/>
                    </a:cubicBezTo>
                    <a:cubicBezTo>
                      <a:pt x="4" y="6"/>
                      <a:pt x="3" y="6"/>
                      <a:pt x="2" y="6"/>
                    </a:cubicBezTo>
                    <a:moveTo>
                      <a:pt x="5" y="2"/>
                    </a:moveTo>
                    <a:cubicBezTo>
                      <a:pt x="4" y="2"/>
                      <a:pt x="4" y="2"/>
                      <a:pt x="4" y="2"/>
                    </a:cubicBezTo>
                    <a:cubicBezTo>
                      <a:pt x="5" y="2"/>
                      <a:pt x="5" y="2"/>
                      <a:pt x="5" y="2"/>
                    </a:cubicBezTo>
                    <a:cubicBezTo>
                      <a:pt x="5" y="2"/>
                      <a:pt x="5" y="2"/>
                      <a:pt x="5" y="2"/>
                    </a:cubicBezTo>
                    <a:cubicBezTo>
                      <a:pt x="5" y="2"/>
                      <a:pt x="5" y="2"/>
                      <a:pt x="5" y="2"/>
                    </a:cubicBezTo>
                    <a:moveTo>
                      <a:pt x="1" y="3"/>
                    </a:moveTo>
                    <a:cubicBezTo>
                      <a:pt x="1" y="3"/>
                      <a:pt x="1" y="3"/>
                      <a:pt x="1" y="3"/>
                    </a:cubicBezTo>
                    <a:cubicBezTo>
                      <a:pt x="1" y="3"/>
                      <a:pt x="1" y="2"/>
                      <a:pt x="2" y="2"/>
                    </a:cubicBezTo>
                    <a:cubicBezTo>
                      <a:pt x="1" y="3"/>
                      <a:pt x="1" y="3"/>
                      <a:pt x="1" y="3"/>
                    </a:cubicBezTo>
                    <a:cubicBezTo>
                      <a:pt x="1" y="3"/>
                      <a:pt x="1" y="3"/>
                      <a:pt x="1" y="3"/>
                    </a:cubicBezTo>
                    <a:moveTo>
                      <a:pt x="2" y="2"/>
                    </a:moveTo>
                    <a:cubicBezTo>
                      <a:pt x="2" y="2"/>
                      <a:pt x="3" y="1"/>
                      <a:pt x="3" y="1"/>
                    </a:cubicBezTo>
                    <a:cubicBezTo>
                      <a:pt x="3" y="1"/>
                      <a:pt x="3" y="1"/>
                      <a:pt x="3" y="1"/>
                    </a:cubicBezTo>
                    <a:cubicBezTo>
                      <a:pt x="2" y="2"/>
                      <a:pt x="2" y="2"/>
                      <a:pt x="2" y="2"/>
                    </a:cubicBezTo>
                    <a:cubicBezTo>
                      <a:pt x="2" y="2"/>
                      <a:pt x="2" y="2"/>
                      <a:pt x="2" y="2"/>
                    </a:cubicBezTo>
                    <a:moveTo>
                      <a:pt x="4" y="2"/>
                    </a:moveTo>
                    <a:cubicBezTo>
                      <a:pt x="3" y="2"/>
                      <a:pt x="3" y="2"/>
                      <a:pt x="3" y="2"/>
                    </a:cubicBezTo>
                    <a:cubicBezTo>
                      <a:pt x="3" y="2"/>
                      <a:pt x="4" y="1"/>
                      <a:pt x="4" y="1"/>
                    </a:cubicBezTo>
                    <a:cubicBezTo>
                      <a:pt x="4" y="1"/>
                      <a:pt x="4" y="1"/>
                      <a:pt x="4" y="1"/>
                    </a:cubicBezTo>
                    <a:cubicBezTo>
                      <a:pt x="4" y="2"/>
                      <a:pt x="4" y="2"/>
                      <a:pt x="4" y="2"/>
                    </a:cubicBezTo>
                    <a:moveTo>
                      <a:pt x="3" y="0"/>
                    </a:moveTo>
                    <a:cubicBezTo>
                      <a:pt x="3" y="0"/>
                      <a:pt x="2" y="0"/>
                      <a:pt x="2" y="0"/>
                    </a:cubicBezTo>
                    <a:cubicBezTo>
                      <a:pt x="1" y="1"/>
                      <a:pt x="1" y="2"/>
                      <a:pt x="0" y="3"/>
                    </a:cubicBezTo>
                    <a:cubicBezTo>
                      <a:pt x="0" y="4"/>
                      <a:pt x="0" y="6"/>
                      <a:pt x="1" y="7"/>
                    </a:cubicBezTo>
                    <a:cubicBezTo>
                      <a:pt x="1" y="7"/>
                      <a:pt x="2" y="7"/>
                      <a:pt x="2" y="7"/>
                    </a:cubicBezTo>
                    <a:cubicBezTo>
                      <a:pt x="3" y="7"/>
                      <a:pt x="4" y="7"/>
                      <a:pt x="5" y="6"/>
                    </a:cubicBezTo>
                    <a:cubicBezTo>
                      <a:pt x="5" y="5"/>
                      <a:pt x="6" y="4"/>
                      <a:pt x="6" y="2"/>
                    </a:cubicBezTo>
                    <a:cubicBezTo>
                      <a:pt x="6" y="2"/>
                      <a:pt x="6" y="1"/>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4" name="Freeform 50"/>
              <p:cNvSpPr>
                <a:spLocks noEditPoints="1"/>
              </p:cNvSpPr>
              <p:nvPr/>
            </p:nvSpPr>
            <p:spPr bwMode="auto">
              <a:xfrm>
                <a:off x="4158" y="1903"/>
                <a:ext cx="12" cy="17"/>
              </a:xfrm>
              <a:custGeom>
                <a:avLst/>
                <a:gdLst>
                  <a:gd name="T0" fmla="*/ 2 w 5"/>
                  <a:gd name="T1" fmla="*/ 6 h 7"/>
                  <a:gd name="T2" fmla="*/ 1 w 5"/>
                  <a:gd name="T3" fmla="*/ 6 h 7"/>
                  <a:gd name="T4" fmla="*/ 1 w 5"/>
                  <a:gd name="T5" fmla="*/ 5 h 7"/>
                  <a:gd name="T6" fmla="*/ 1 w 5"/>
                  <a:gd name="T7" fmla="*/ 5 h 7"/>
                  <a:gd name="T8" fmla="*/ 2 w 5"/>
                  <a:gd name="T9" fmla="*/ 3 h 7"/>
                  <a:gd name="T10" fmla="*/ 3 w 5"/>
                  <a:gd name="T11" fmla="*/ 3 h 7"/>
                  <a:gd name="T12" fmla="*/ 4 w 5"/>
                  <a:gd name="T13" fmla="*/ 3 h 7"/>
                  <a:gd name="T14" fmla="*/ 4 w 5"/>
                  <a:gd name="T15" fmla="*/ 4 h 7"/>
                  <a:gd name="T16" fmla="*/ 4 w 5"/>
                  <a:gd name="T17" fmla="*/ 4 h 7"/>
                  <a:gd name="T18" fmla="*/ 4 w 5"/>
                  <a:gd name="T19" fmla="*/ 5 h 7"/>
                  <a:gd name="T20" fmla="*/ 2 w 5"/>
                  <a:gd name="T21" fmla="*/ 6 h 7"/>
                  <a:gd name="T22" fmla="*/ 4 w 5"/>
                  <a:gd name="T23" fmla="*/ 2 h 7"/>
                  <a:gd name="T24" fmla="*/ 4 w 5"/>
                  <a:gd name="T25" fmla="*/ 2 h 7"/>
                  <a:gd name="T26" fmla="*/ 4 w 5"/>
                  <a:gd name="T27" fmla="*/ 2 h 7"/>
                  <a:gd name="T28" fmla="*/ 4 w 5"/>
                  <a:gd name="T29" fmla="*/ 2 h 7"/>
                  <a:gd name="T30" fmla="*/ 4 w 5"/>
                  <a:gd name="T31" fmla="*/ 2 h 7"/>
                  <a:gd name="T32" fmla="*/ 1 w 5"/>
                  <a:gd name="T33" fmla="*/ 3 h 7"/>
                  <a:gd name="T34" fmla="*/ 1 w 5"/>
                  <a:gd name="T35" fmla="*/ 3 h 7"/>
                  <a:gd name="T36" fmla="*/ 2 w 5"/>
                  <a:gd name="T37" fmla="*/ 2 h 7"/>
                  <a:gd name="T38" fmla="*/ 1 w 5"/>
                  <a:gd name="T39" fmla="*/ 3 h 7"/>
                  <a:gd name="T40" fmla="*/ 1 w 5"/>
                  <a:gd name="T41" fmla="*/ 3 h 7"/>
                  <a:gd name="T42" fmla="*/ 2 w 5"/>
                  <a:gd name="T43" fmla="*/ 2 h 7"/>
                  <a:gd name="T44" fmla="*/ 3 w 5"/>
                  <a:gd name="T45" fmla="*/ 1 h 7"/>
                  <a:gd name="T46" fmla="*/ 3 w 5"/>
                  <a:gd name="T47" fmla="*/ 1 h 7"/>
                  <a:gd name="T48" fmla="*/ 2 w 5"/>
                  <a:gd name="T49" fmla="*/ 2 h 7"/>
                  <a:gd name="T50" fmla="*/ 2 w 5"/>
                  <a:gd name="T51" fmla="*/ 2 h 7"/>
                  <a:gd name="T52" fmla="*/ 4 w 5"/>
                  <a:gd name="T53" fmla="*/ 2 h 7"/>
                  <a:gd name="T54" fmla="*/ 3 w 5"/>
                  <a:gd name="T55" fmla="*/ 2 h 7"/>
                  <a:gd name="T56" fmla="*/ 4 w 5"/>
                  <a:gd name="T57" fmla="*/ 1 h 7"/>
                  <a:gd name="T58" fmla="*/ 4 w 5"/>
                  <a:gd name="T59" fmla="*/ 1 h 7"/>
                  <a:gd name="T60" fmla="*/ 4 w 5"/>
                  <a:gd name="T61" fmla="*/ 2 h 7"/>
                  <a:gd name="T62" fmla="*/ 3 w 5"/>
                  <a:gd name="T63" fmla="*/ 0 h 7"/>
                  <a:gd name="T64" fmla="*/ 2 w 5"/>
                  <a:gd name="T65" fmla="*/ 0 h 7"/>
                  <a:gd name="T66" fmla="*/ 0 w 5"/>
                  <a:gd name="T67" fmla="*/ 3 h 7"/>
                  <a:gd name="T68" fmla="*/ 1 w 5"/>
                  <a:gd name="T69" fmla="*/ 7 h 7"/>
                  <a:gd name="T70" fmla="*/ 2 w 5"/>
                  <a:gd name="T71" fmla="*/ 7 h 7"/>
                  <a:gd name="T72" fmla="*/ 5 w 5"/>
                  <a:gd name="T73" fmla="*/ 6 h 7"/>
                  <a:gd name="T74" fmla="*/ 5 w 5"/>
                  <a:gd name="T75" fmla="*/ 2 h 7"/>
                  <a:gd name="T76" fmla="*/ 5 w 5"/>
                  <a:gd name="T77" fmla="*/ 1 h 7"/>
                  <a:gd name="T78" fmla="*/ 3 w 5"/>
                  <a:gd name="T7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 h="7">
                    <a:moveTo>
                      <a:pt x="2" y="6"/>
                    </a:moveTo>
                    <a:cubicBezTo>
                      <a:pt x="2" y="6"/>
                      <a:pt x="2" y="6"/>
                      <a:pt x="1" y="6"/>
                    </a:cubicBezTo>
                    <a:cubicBezTo>
                      <a:pt x="1" y="5"/>
                      <a:pt x="1" y="5"/>
                      <a:pt x="1" y="5"/>
                    </a:cubicBezTo>
                    <a:cubicBezTo>
                      <a:pt x="1" y="5"/>
                      <a:pt x="1" y="5"/>
                      <a:pt x="1" y="5"/>
                    </a:cubicBezTo>
                    <a:cubicBezTo>
                      <a:pt x="1" y="5"/>
                      <a:pt x="2" y="4"/>
                      <a:pt x="2" y="3"/>
                    </a:cubicBezTo>
                    <a:cubicBezTo>
                      <a:pt x="3" y="3"/>
                      <a:pt x="3" y="3"/>
                      <a:pt x="3" y="3"/>
                    </a:cubicBezTo>
                    <a:cubicBezTo>
                      <a:pt x="3" y="3"/>
                      <a:pt x="3" y="3"/>
                      <a:pt x="4" y="3"/>
                    </a:cubicBezTo>
                    <a:cubicBezTo>
                      <a:pt x="4" y="4"/>
                      <a:pt x="4" y="4"/>
                      <a:pt x="4" y="4"/>
                    </a:cubicBezTo>
                    <a:cubicBezTo>
                      <a:pt x="4" y="4"/>
                      <a:pt x="4" y="4"/>
                      <a:pt x="4" y="4"/>
                    </a:cubicBezTo>
                    <a:cubicBezTo>
                      <a:pt x="4" y="5"/>
                      <a:pt x="4" y="5"/>
                      <a:pt x="4" y="5"/>
                    </a:cubicBezTo>
                    <a:cubicBezTo>
                      <a:pt x="3" y="6"/>
                      <a:pt x="3" y="6"/>
                      <a:pt x="2" y="6"/>
                    </a:cubicBezTo>
                    <a:moveTo>
                      <a:pt x="4" y="2"/>
                    </a:moveTo>
                    <a:cubicBezTo>
                      <a:pt x="4" y="2"/>
                      <a:pt x="4" y="2"/>
                      <a:pt x="4" y="2"/>
                    </a:cubicBezTo>
                    <a:cubicBezTo>
                      <a:pt x="4" y="2"/>
                      <a:pt x="4" y="2"/>
                      <a:pt x="4" y="2"/>
                    </a:cubicBezTo>
                    <a:cubicBezTo>
                      <a:pt x="4" y="2"/>
                      <a:pt x="4" y="2"/>
                      <a:pt x="4" y="2"/>
                    </a:cubicBezTo>
                    <a:cubicBezTo>
                      <a:pt x="4" y="2"/>
                      <a:pt x="4" y="2"/>
                      <a:pt x="4" y="2"/>
                    </a:cubicBezTo>
                    <a:moveTo>
                      <a:pt x="1" y="3"/>
                    </a:moveTo>
                    <a:cubicBezTo>
                      <a:pt x="1" y="3"/>
                      <a:pt x="1" y="3"/>
                      <a:pt x="1" y="3"/>
                    </a:cubicBezTo>
                    <a:cubicBezTo>
                      <a:pt x="1" y="3"/>
                      <a:pt x="1" y="2"/>
                      <a:pt x="2" y="2"/>
                    </a:cubicBezTo>
                    <a:cubicBezTo>
                      <a:pt x="1" y="3"/>
                      <a:pt x="1" y="3"/>
                      <a:pt x="1" y="3"/>
                    </a:cubicBezTo>
                    <a:cubicBezTo>
                      <a:pt x="1" y="3"/>
                      <a:pt x="1" y="3"/>
                      <a:pt x="1" y="3"/>
                    </a:cubicBezTo>
                    <a:moveTo>
                      <a:pt x="2" y="2"/>
                    </a:moveTo>
                    <a:cubicBezTo>
                      <a:pt x="2" y="2"/>
                      <a:pt x="2" y="1"/>
                      <a:pt x="3" y="1"/>
                    </a:cubicBezTo>
                    <a:cubicBezTo>
                      <a:pt x="3" y="1"/>
                      <a:pt x="3" y="1"/>
                      <a:pt x="3" y="1"/>
                    </a:cubicBezTo>
                    <a:cubicBezTo>
                      <a:pt x="2" y="2"/>
                      <a:pt x="2" y="2"/>
                      <a:pt x="2" y="2"/>
                    </a:cubicBezTo>
                    <a:cubicBezTo>
                      <a:pt x="2" y="2"/>
                      <a:pt x="2" y="2"/>
                      <a:pt x="2" y="2"/>
                    </a:cubicBezTo>
                    <a:moveTo>
                      <a:pt x="4" y="2"/>
                    </a:moveTo>
                    <a:cubicBezTo>
                      <a:pt x="3" y="2"/>
                      <a:pt x="3" y="2"/>
                      <a:pt x="3" y="2"/>
                    </a:cubicBezTo>
                    <a:cubicBezTo>
                      <a:pt x="3" y="2"/>
                      <a:pt x="4" y="1"/>
                      <a:pt x="4" y="1"/>
                    </a:cubicBezTo>
                    <a:cubicBezTo>
                      <a:pt x="4" y="1"/>
                      <a:pt x="4" y="1"/>
                      <a:pt x="4" y="1"/>
                    </a:cubicBezTo>
                    <a:cubicBezTo>
                      <a:pt x="4" y="2"/>
                      <a:pt x="4" y="2"/>
                      <a:pt x="4" y="2"/>
                    </a:cubicBezTo>
                    <a:moveTo>
                      <a:pt x="3" y="0"/>
                    </a:moveTo>
                    <a:cubicBezTo>
                      <a:pt x="3" y="0"/>
                      <a:pt x="2" y="0"/>
                      <a:pt x="2" y="0"/>
                    </a:cubicBezTo>
                    <a:cubicBezTo>
                      <a:pt x="1" y="1"/>
                      <a:pt x="0" y="2"/>
                      <a:pt x="0" y="3"/>
                    </a:cubicBezTo>
                    <a:cubicBezTo>
                      <a:pt x="0" y="4"/>
                      <a:pt x="0" y="6"/>
                      <a:pt x="1" y="7"/>
                    </a:cubicBezTo>
                    <a:cubicBezTo>
                      <a:pt x="1" y="7"/>
                      <a:pt x="2" y="7"/>
                      <a:pt x="2" y="7"/>
                    </a:cubicBezTo>
                    <a:cubicBezTo>
                      <a:pt x="3" y="7"/>
                      <a:pt x="4" y="7"/>
                      <a:pt x="5" y="6"/>
                    </a:cubicBezTo>
                    <a:cubicBezTo>
                      <a:pt x="5" y="5"/>
                      <a:pt x="5" y="4"/>
                      <a:pt x="5" y="2"/>
                    </a:cubicBezTo>
                    <a:cubicBezTo>
                      <a:pt x="5" y="2"/>
                      <a:pt x="5" y="1"/>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5" name="Freeform 51"/>
              <p:cNvSpPr>
                <a:spLocks noEditPoints="1"/>
              </p:cNvSpPr>
              <p:nvPr/>
            </p:nvSpPr>
            <p:spPr bwMode="auto">
              <a:xfrm>
                <a:off x="4148" y="1894"/>
                <a:ext cx="31" cy="40"/>
              </a:xfrm>
              <a:custGeom>
                <a:avLst/>
                <a:gdLst>
                  <a:gd name="T0" fmla="*/ 5 w 13"/>
                  <a:gd name="T1" fmla="*/ 16 h 17"/>
                  <a:gd name="T2" fmla="*/ 6 w 13"/>
                  <a:gd name="T3" fmla="*/ 15 h 17"/>
                  <a:gd name="T4" fmla="*/ 6 w 13"/>
                  <a:gd name="T5" fmla="*/ 16 h 17"/>
                  <a:gd name="T6" fmla="*/ 4 w 13"/>
                  <a:gd name="T7" fmla="*/ 16 h 17"/>
                  <a:gd name="T8" fmla="*/ 4 w 13"/>
                  <a:gd name="T9" fmla="*/ 15 h 17"/>
                  <a:gd name="T10" fmla="*/ 4 w 13"/>
                  <a:gd name="T11" fmla="*/ 14 h 17"/>
                  <a:gd name="T12" fmla="*/ 4 w 13"/>
                  <a:gd name="T13" fmla="*/ 16 h 17"/>
                  <a:gd name="T14" fmla="*/ 7 w 13"/>
                  <a:gd name="T15" fmla="*/ 15 h 17"/>
                  <a:gd name="T16" fmla="*/ 8 w 13"/>
                  <a:gd name="T17" fmla="*/ 14 h 17"/>
                  <a:gd name="T18" fmla="*/ 8 w 13"/>
                  <a:gd name="T19" fmla="*/ 16 h 17"/>
                  <a:gd name="T20" fmla="*/ 8 w 13"/>
                  <a:gd name="T21" fmla="*/ 16 h 17"/>
                  <a:gd name="T22" fmla="*/ 3 w 13"/>
                  <a:gd name="T23" fmla="*/ 15 h 17"/>
                  <a:gd name="T24" fmla="*/ 3 w 13"/>
                  <a:gd name="T25" fmla="*/ 13 h 17"/>
                  <a:gd name="T26" fmla="*/ 3 w 13"/>
                  <a:gd name="T27" fmla="*/ 15 h 17"/>
                  <a:gd name="T28" fmla="*/ 9 w 13"/>
                  <a:gd name="T29" fmla="*/ 14 h 17"/>
                  <a:gd name="T30" fmla="*/ 9 w 13"/>
                  <a:gd name="T31" fmla="*/ 14 h 17"/>
                  <a:gd name="T32" fmla="*/ 9 w 13"/>
                  <a:gd name="T33" fmla="*/ 15 h 17"/>
                  <a:gd name="T34" fmla="*/ 2 w 13"/>
                  <a:gd name="T35" fmla="*/ 14 h 17"/>
                  <a:gd name="T36" fmla="*/ 2 w 13"/>
                  <a:gd name="T37" fmla="*/ 13 h 17"/>
                  <a:gd name="T38" fmla="*/ 10 w 13"/>
                  <a:gd name="T39" fmla="*/ 13 h 17"/>
                  <a:gd name="T40" fmla="*/ 11 w 13"/>
                  <a:gd name="T41" fmla="*/ 12 h 17"/>
                  <a:gd name="T42" fmla="*/ 11 w 13"/>
                  <a:gd name="T43" fmla="*/ 12 h 17"/>
                  <a:gd name="T44" fmla="*/ 1 w 13"/>
                  <a:gd name="T45" fmla="*/ 12 h 17"/>
                  <a:gd name="T46" fmla="*/ 1 w 13"/>
                  <a:gd name="T47" fmla="*/ 12 h 17"/>
                  <a:gd name="T48" fmla="*/ 6 w 13"/>
                  <a:gd name="T49" fmla="*/ 14 h 17"/>
                  <a:gd name="T50" fmla="*/ 2 w 13"/>
                  <a:gd name="T51" fmla="*/ 6 h 17"/>
                  <a:gd name="T52" fmla="*/ 7 w 13"/>
                  <a:gd name="T53" fmla="*/ 1 h 17"/>
                  <a:gd name="T54" fmla="*/ 11 w 13"/>
                  <a:gd name="T55" fmla="*/ 3 h 17"/>
                  <a:gd name="T56" fmla="*/ 8 w 13"/>
                  <a:gd name="T57" fmla="*/ 13 h 17"/>
                  <a:gd name="T58" fmla="*/ 7 w 13"/>
                  <a:gd name="T59" fmla="*/ 0 h 17"/>
                  <a:gd name="T60" fmla="*/ 1 w 13"/>
                  <a:gd name="T61" fmla="*/ 6 h 17"/>
                  <a:gd name="T62" fmla="*/ 1 w 13"/>
                  <a:gd name="T63" fmla="*/ 9 h 17"/>
                  <a:gd name="T64" fmla="*/ 1 w 13"/>
                  <a:gd name="T65" fmla="*/ 14 h 17"/>
                  <a:gd name="T66" fmla="*/ 6 w 13"/>
                  <a:gd name="T67" fmla="*/ 17 h 17"/>
                  <a:gd name="T68" fmla="*/ 6 w 13"/>
                  <a:gd name="T69" fmla="*/ 17 h 17"/>
                  <a:gd name="T70" fmla="*/ 6 w 13"/>
                  <a:gd name="T71" fmla="*/ 17 h 17"/>
                  <a:gd name="T72" fmla="*/ 12 w 13"/>
                  <a:gd name="T73" fmla="*/ 13 h 17"/>
                  <a:gd name="T74" fmla="*/ 12 w 13"/>
                  <a:gd name="T75" fmla="*/ 7 h 17"/>
                  <a:gd name="T76" fmla="*/ 10 w 13"/>
                  <a:gd name="T77" fmla="*/ 2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 h="17">
                    <a:moveTo>
                      <a:pt x="6" y="16"/>
                    </a:moveTo>
                    <a:cubicBezTo>
                      <a:pt x="5" y="16"/>
                      <a:pt x="5" y="16"/>
                      <a:pt x="5" y="16"/>
                    </a:cubicBezTo>
                    <a:cubicBezTo>
                      <a:pt x="5" y="15"/>
                      <a:pt x="5" y="15"/>
                      <a:pt x="5" y="15"/>
                    </a:cubicBezTo>
                    <a:cubicBezTo>
                      <a:pt x="6" y="15"/>
                      <a:pt x="6" y="15"/>
                      <a:pt x="6" y="15"/>
                    </a:cubicBezTo>
                    <a:cubicBezTo>
                      <a:pt x="6" y="15"/>
                      <a:pt x="6" y="15"/>
                      <a:pt x="6" y="15"/>
                    </a:cubicBezTo>
                    <a:cubicBezTo>
                      <a:pt x="6" y="16"/>
                      <a:pt x="6" y="16"/>
                      <a:pt x="6" y="16"/>
                    </a:cubicBezTo>
                    <a:cubicBezTo>
                      <a:pt x="6" y="16"/>
                      <a:pt x="6" y="16"/>
                      <a:pt x="6" y="16"/>
                    </a:cubicBezTo>
                    <a:moveTo>
                      <a:pt x="4" y="16"/>
                    </a:moveTo>
                    <a:cubicBezTo>
                      <a:pt x="4" y="16"/>
                      <a:pt x="4" y="16"/>
                      <a:pt x="4" y="16"/>
                    </a:cubicBezTo>
                    <a:cubicBezTo>
                      <a:pt x="4" y="15"/>
                      <a:pt x="4" y="15"/>
                      <a:pt x="4" y="15"/>
                    </a:cubicBezTo>
                    <a:cubicBezTo>
                      <a:pt x="4" y="15"/>
                      <a:pt x="4" y="15"/>
                      <a:pt x="4" y="15"/>
                    </a:cubicBezTo>
                    <a:cubicBezTo>
                      <a:pt x="4" y="14"/>
                      <a:pt x="4" y="14"/>
                      <a:pt x="4" y="14"/>
                    </a:cubicBezTo>
                    <a:cubicBezTo>
                      <a:pt x="5" y="14"/>
                      <a:pt x="5" y="14"/>
                      <a:pt x="5" y="14"/>
                    </a:cubicBezTo>
                    <a:cubicBezTo>
                      <a:pt x="4" y="15"/>
                      <a:pt x="4" y="15"/>
                      <a:pt x="4" y="16"/>
                    </a:cubicBezTo>
                    <a:moveTo>
                      <a:pt x="7" y="16"/>
                    </a:moveTo>
                    <a:cubicBezTo>
                      <a:pt x="7" y="15"/>
                      <a:pt x="7" y="15"/>
                      <a:pt x="7" y="15"/>
                    </a:cubicBezTo>
                    <a:cubicBezTo>
                      <a:pt x="7" y="14"/>
                      <a:pt x="7" y="14"/>
                      <a:pt x="7" y="14"/>
                    </a:cubicBezTo>
                    <a:cubicBezTo>
                      <a:pt x="8" y="14"/>
                      <a:pt x="8" y="14"/>
                      <a:pt x="8" y="14"/>
                    </a:cubicBezTo>
                    <a:cubicBezTo>
                      <a:pt x="8" y="14"/>
                      <a:pt x="8" y="14"/>
                      <a:pt x="8" y="14"/>
                    </a:cubicBezTo>
                    <a:cubicBezTo>
                      <a:pt x="8" y="16"/>
                      <a:pt x="8" y="16"/>
                      <a:pt x="8" y="16"/>
                    </a:cubicBezTo>
                    <a:cubicBezTo>
                      <a:pt x="8" y="16"/>
                      <a:pt x="8" y="16"/>
                      <a:pt x="8" y="16"/>
                    </a:cubicBezTo>
                    <a:cubicBezTo>
                      <a:pt x="8" y="16"/>
                      <a:pt x="8" y="16"/>
                      <a:pt x="8" y="16"/>
                    </a:cubicBezTo>
                    <a:cubicBezTo>
                      <a:pt x="7" y="16"/>
                      <a:pt x="7" y="16"/>
                      <a:pt x="7" y="16"/>
                    </a:cubicBezTo>
                    <a:moveTo>
                      <a:pt x="3" y="15"/>
                    </a:moveTo>
                    <a:cubicBezTo>
                      <a:pt x="3" y="15"/>
                      <a:pt x="3" y="15"/>
                      <a:pt x="3" y="15"/>
                    </a:cubicBezTo>
                    <a:cubicBezTo>
                      <a:pt x="3" y="13"/>
                      <a:pt x="3" y="13"/>
                      <a:pt x="3" y="13"/>
                    </a:cubicBezTo>
                    <a:cubicBezTo>
                      <a:pt x="3" y="14"/>
                      <a:pt x="3" y="14"/>
                      <a:pt x="3" y="14"/>
                    </a:cubicBezTo>
                    <a:cubicBezTo>
                      <a:pt x="3" y="15"/>
                      <a:pt x="3" y="15"/>
                      <a:pt x="3" y="15"/>
                    </a:cubicBezTo>
                    <a:moveTo>
                      <a:pt x="9" y="15"/>
                    </a:moveTo>
                    <a:cubicBezTo>
                      <a:pt x="9" y="14"/>
                      <a:pt x="9" y="14"/>
                      <a:pt x="9" y="14"/>
                    </a:cubicBezTo>
                    <a:cubicBezTo>
                      <a:pt x="10" y="13"/>
                      <a:pt x="10" y="13"/>
                      <a:pt x="10" y="13"/>
                    </a:cubicBezTo>
                    <a:cubicBezTo>
                      <a:pt x="9" y="14"/>
                      <a:pt x="9" y="14"/>
                      <a:pt x="9" y="14"/>
                    </a:cubicBezTo>
                    <a:cubicBezTo>
                      <a:pt x="9" y="15"/>
                      <a:pt x="9" y="15"/>
                      <a:pt x="9" y="15"/>
                    </a:cubicBezTo>
                    <a:cubicBezTo>
                      <a:pt x="9" y="15"/>
                      <a:pt x="9" y="15"/>
                      <a:pt x="9" y="15"/>
                    </a:cubicBezTo>
                    <a:moveTo>
                      <a:pt x="2" y="14"/>
                    </a:moveTo>
                    <a:cubicBezTo>
                      <a:pt x="2" y="14"/>
                      <a:pt x="2" y="14"/>
                      <a:pt x="2" y="14"/>
                    </a:cubicBezTo>
                    <a:cubicBezTo>
                      <a:pt x="2" y="13"/>
                      <a:pt x="2" y="13"/>
                      <a:pt x="2" y="13"/>
                    </a:cubicBezTo>
                    <a:cubicBezTo>
                      <a:pt x="2" y="13"/>
                      <a:pt x="2" y="13"/>
                      <a:pt x="2" y="13"/>
                    </a:cubicBezTo>
                    <a:cubicBezTo>
                      <a:pt x="2" y="14"/>
                      <a:pt x="2" y="14"/>
                      <a:pt x="2" y="14"/>
                    </a:cubicBezTo>
                    <a:moveTo>
                      <a:pt x="10" y="13"/>
                    </a:moveTo>
                    <a:cubicBezTo>
                      <a:pt x="11" y="12"/>
                      <a:pt x="11" y="12"/>
                      <a:pt x="11" y="12"/>
                    </a:cubicBezTo>
                    <a:cubicBezTo>
                      <a:pt x="11" y="12"/>
                      <a:pt x="11" y="12"/>
                      <a:pt x="11" y="12"/>
                    </a:cubicBezTo>
                    <a:cubicBezTo>
                      <a:pt x="11" y="12"/>
                      <a:pt x="11" y="12"/>
                      <a:pt x="11" y="12"/>
                    </a:cubicBezTo>
                    <a:cubicBezTo>
                      <a:pt x="11" y="12"/>
                      <a:pt x="11" y="12"/>
                      <a:pt x="11" y="12"/>
                    </a:cubicBezTo>
                    <a:cubicBezTo>
                      <a:pt x="10" y="13"/>
                      <a:pt x="10" y="13"/>
                      <a:pt x="10" y="13"/>
                    </a:cubicBezTo>
                    <a:moveTo>
                      <a:pt x="1" y="12"/>
                    </a:moveTo>
                    <a:cubicBezTo>
                      <a:pt x="1" y="12"/>
                      <a:pt x="1" y="12"/>
                      <a:pt x="1" y="12"/>
                    </a:cubicBezTo>
                    <a:cubicBezTo>
                      <a:pt x="1" y="12"/>
                      <a:pt x="1" y="12"/>
                      <a:pt x="1" y="12"/>
                    </a:cubicBezTo>
                    <a:cubicBezTo>
                      <a:pt x="1" y="12"/>
                      <a:pt x="1" y="12"/>
                      <a:pt x="1" y="12"/>
                    </a:cubicBezTo>
                    <a:moveTo>
                      <a:pt x="6" y="14"/>
                    </a:moveTo>
                    <a:cubicBezTo>
                      <a:pt x="5" y="14"/>
                      <a:pt x="4" y="13"/>
                      <a:pt x="3" y="12"/>
                    </a:cubicBezTo>
                    <a:cubicBezTo>
                      <a:pt x="1" y="11"/>
                      <a:pt x="2" y="8"/>
                      <a:pt x="2" y="6"/>
                    </a:cubicBezTo>
                    <a:cubicBezTo>
                      <a:pt x="3" y="5"/>
                      <a:pt x="4" y="3"/>
                      <a:pt x="5" y="2"/>
                    </a:cubicBezTo>
                    <a:cubicBezTo>
                      <a:pt x="6" y="2"/>
                      <a:pt x="7" y="1"/>
                      <a:pt x="7" y="1"/>
                    </a:cubicBezTo>
                    <a:cubicBezTo>
                      <a:pt x="8" y="1"/>
                      <a:pt x="9" y="2"/>
                      <a:pt x="10" y="2"/>
                    </a:cubicBezTo>
                    <a:cubicBezTo>
                      <a:pt x="10" y="3"/>
                      <a:pt x="10" y="3"/>
                      <a:pt x="11" y="3"/>
                    </a:cubicBezTo>
                    <a:cubicBezTo>
                      <a:pt x="12" y="5"/>
                      <a:pt x="12" y="8"/>
                      <a:pt x="11" y="10"/>
                    </a:cubicBezTo>
                    <a:cubicBezTo>
                      <a:pt x="10" y="12"/>
                      <a:pt x="9" y="13"/>
                      <a:pt x="8" y="13"/>
                    </a:cubicBezTo>
                    <a:cubicBezTo>
                      <a:pt x="7" y="14"/>
                      <a:pt x="7" y="14"/>
                      <a:pt x="6" y="14"/>
                    </a:cubicBezTo>
                    <a:moveTo>
                      <a:pt x="7" y="0"/>
                    </a:moveTo>
                    <a:cubicBezTo>
                      <a:pt x="6" y="0"/>
                      <a:pt x="6" y="1"/>
                      <a:pt x="5" y="1"/>
                    </a:cubicBezTo>
                    <a:cubicBezTo>
                      <a:pt x="3" y="2"/>
                      <a:pt x="2" y="4"/>
                      <a:pt x="1" y="6"/>
                    </a:cubicBezTo>
                    <a:cubicBezTo>
                      <a:pt x="1" y="6"/>
                      <a:pt x="1" y="7"/>
                      <a:pt x="1" y="8"/>
                    </a:cubicBezTo>
                    <a:cubicBezTo>
                      <a:pt x="1" y="9"/>
                      <a:pt x="1" y="9"/>
                      <a:pt x="1" y="9"/>
                    </a:cubicBezTo>
                    <a:cubicBezTo>
                      <a:pt x="0" y="10"/>
                      <a:pt x="0" y="12"/>
                      <a:pt x="1" y="14"/>
                    </a:cubicBezTo>
                    <a:cubicBezTo>
                      <a:pt x="1" y="14"/>
                      <a:pt x="1" y="14"/>
                      <a:pt x="1" y="14"/>
                    </a:cubicBezTo>
                    <a:cubicBezTo>
                      <a:pt x="1" y="15"/>
                      <a:pt x="1" y="15"/>
                      <a:pt x="1" y="15"/>
                    </a:cubicBezTo>
                    <a:cubicBezTo>
                      <a:pt x="3" y="17"/>
                      <a:pt x="4" y="17"/>
                      <a:pt x="6" y="17"/>
                    </a:cubicBezTo>
                    <a:cubicBezTo>
                      <a:pt x="6" y="17"/>
                      <a:pt x="6" y="17"/>
                      <a:pt x="6" y="17"/>
                    </a:cubicBezTo>
                    <a:cubicBezTo>
                      <a:pt x="6" y="17"/>
                      <a:pt x="6" y="17"/>
                      <a:pt x="6" y="17"/>
                    </a:cubicBezTo>
                    <a:cubicBezTo>
                      <a:pt x="6" y="17"/>
                      <a:pt x="6" y="17"/>
                      <a:pt x="6" y="17"/>
                    </a:cubicBezTo>
                    <a:cubicBezTo>
                      <a:pt x="6" y="17"/>
                      <a:pt x="6" y="17"/>
                      <a:pt x="6" y="17"/>
                    </a:cubicBezTo>
                    <a:cubicBezTo>
                      <a:pt x="7" y="17"/>
                      <a:pt x="7" y="17"/>
                      <a:pt x="8" y="17"/>
                    </a:cubicBezTo>
                    <a:cubicBezTo>
                      <a:pt x="10" y="16"/>
                      <a:pt x="11" y="15"/>
                      <a:pt x="12" y="13"/>
                    </a:cubicBezTo>
                    <a:cubicBezTo>
                      <a:pt x="12" y="11"/>
                      <a:pt x="13" y="10"/>
                      <a:pt x="13" y="7"/>
                    </a:cubicBezTo>
                    <a:cubicBezTo>
                      <a:pt x="12" y="7"/>
                      <a:pt x="12" y="7"/>
                      <a:pt x="12" y="7"/>
                    </a:cubicBezTo>
                    <a:cubicBezTo>
                      <a:pt x="12" y="5"/>
                      <a:pt x="12" y="4"/>
                      <a:pt x="11" y="3"/>
                    </a:cubicBezTo>
                    <a:cubicBezTo>
                      <a:pt x="11" y="2"/>
                      <a:pt x="11" y="2"/>
                      <a:pt x="10" y="2"/>
                    </a:cubicBezTo>
                    <a:cubicBezTo>
                      <a:pt x="10" y="1"/>
                      <a:pt x="9"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6" name="Freeform 52"/>
              <p:cNvSpPr>
                <a:spLocks noEditPoints="1"/>
              </p:cNvSpPr>
              <p:nvPr/>
            </p:nvSpPr>
            <p:spPr bwMode="auto">
              <a:xfrm>
                <a:off x="4236" y="2334"/>
                <a:ext cx="91" cy="133"/>
              </a:xfrm>
              <a:custGeom>
                <a:avLst/>
                <a:gdLst>
                  <a:gd name="T0" fmla="*/ 4 w 38"/>
                  <a:gd name="T1" fmla="*/ 48 h 56"/>
                  <a:gd name="T2" fmla="*/ 8 w 38"/>
                  <a:gd name="T3" fmla="*/ 49 h 56"/>
                  <a:gd name="T4" fmla="*/ 9 w 38"/>
                  <a:gd name="T5" fmla="*/ 49 h 56"/>
                  <a:gd name="T6" fmla="*/ 7 w 38"/>
                  <a:gd name="T7" fmla="*/ 55 h 56"/>
                  <a:gd name="T8" fmla="*/ 13 w 38"/>
                  <a:gd name="T9" fmla="*/ 48 h 56"/>
                  <a:gd name="T10" fmla="*/ 8 w 38"/>
                  <a:gd name="T11" fmla="*/ 55 h 56"/>
                  <a:gd name="T12" fmla="*/ 18 w 38"/>
                  <a:gd name="T13" fmla="*/ 47 h 56"/>
                  <a:gd name="T14" fmla="*/ 15 w 38"/>
                  <a:gd name="T15" fmla="*/ 53 h 56"/>
                  <a:gd name="T16" fmla="*/ 18 w 38"/>
                  <a:gd name="T17" fmla="*/ 52 h 56"/>
                  <a:gd name="T18" fmla="*/ 22 w 38"/>
                  <a:gd name="T19" fmla="*/ 46 h 56"/>
                  <a:gd name="T20" fmla="*/ 21 w 38"/>
                  <a:gd name="T21" fmla="*/ 51 h 56"/>
                  <a:gd name="T22" fmla="*/ 28 w 38"/>
                  <a:gd name="T23" fmla="*/ 44 h 56"/>
                  <a:gd name="T24" fmla="*/ 26 w 38"/>
                  <a:gd name="T25" fmla="*/ 44 h 56"/>
                  <a:gd name="T26" fmla="*/ 24 w 38"/>
                  <a:gd name="T27" fmla="*/ 49 h 56"/>
                  <a:gd name="T28" fmla="*/ 4 w 38"/>
                  <a:gd name="T29" fmla="*/ 43 h 56"/>
                  <a:gd name="T30" fmla="*/ 3 w 38"/>
                  <a:gd name="T31" fmla="*/ 47 h 56"/>
                  <a:gd name="T32" fmla="*/ 6 w 38"/>
                  <a:gd name="T33" fmla="*/ 39 h 56"/>
                  <a:gd name="T34" fmla="*/ 5 w 38"/>
                  <a:gd name="T35" fmla="*/ 39 h 56"/>
                  <a:gd name="T36" fmla="*/ 6 w 38"/>
                  <a:gd name="T37" fmla="*/ 38 h 56"/>
                  <a:gd name="T38" fmla="*/ 7 w 38"/>
                  <a:gd name="T39" fmla="*/ 35 h 56"/>
                  <a:gd name="T40" fmla="*/ 17 w 38"/>
                  <a:gd name="T41" fmla="*/ 31 h 56"/>
                  <a:gd name="T42" fmla="*/ 15 w 38"/>
                  <a:gd name="T43" fmla="*/ 32 h 56"/>
                  <a:gd name="T44" fmla="*/ 19 w 38"/>
                  <a:gd name="T45" fmla="*/ 27 h 56"/>
                  <a:gd name="T46" fmla="*/ 19 w 38"/>
                  <a:gd name="T47" fmla="*/ 24 h 56"/>
                  <a:gd name="T48" fmla="*/ 19 w 38"/>
                  <a:gd name="T49" fmla="*/ 26 h 56"/>
                  <a:gd name="T50" fmla="*/ 21 w 38"/>
                  <a:gd name="T51" fmla="*/ 20 h 56"/>
                  <a:gd name="T52" fmla="*/ 19 w 38"/>
                  <a:gd name="T53" fmla="*/ 20 h 56"/>
                  <a:gd name="T54" fmla="*/ 21 w 38"/>
                  <a:gd name="T55" fmla="*/ 19 h 56"/>
                  <a:gd name="T56" fmla="*/ 20 w 38"/>
                  <a:gd name="T57" fmla="*/ 15 h 56"/>
                  <a:gd name="T58" fmla="*/ 20 w 38"/>
                  <a:gd name="T59" fmla="*/ 14 h 56"/>
                  <a:gd name="T60" fmla="*/ 20 w 38"/>
                  <a:gd name="T61" fmla="*/ 14 h 56"/>
                  <a:gd name="T62" fmla="*/ 21 w 38"/>
                  <a:gd name="T63" fmla="*/ 10 h 56"/>
                  <a:gd name="T64" fmla="*/ 20 w 38"/>
                  <a:gd name="T65" fmla="*/ 7 h 56"/>
                  <a:gd name="T66" fmla="*/ 18 w 38"/>
                  <a:gd name="T67" fmla="*/ 6 h 56"/>
                  <a:gd name="T68" fmla="*/ 19 w 38"/>
                  <a:gd name="T69" fmla="*/ 7 h 56"/>
                  <a:gd name="T70" fmla="*/ 18 w 38"/>
                  <a:gd name="T71" fmla="*/ 2 h 56"/>
                  <a:gd name="T72" fmla="*/ 24 w 38"/>
                  <a:gd name="T73" fmla="*/ 1 h 56"/>
                  <a:gd name="T74" fmla="*/ 25 w 38"/>
                  <a:gd name="T75" fmla="*/ 40 h 56"/>
                  <a:gd name="T76" fmla="*/ 6 w 38"/>
                  <a:gd name="T77" fmla="*/ 44 h 56"/>
                  <a:gd name="T78" fmla="*/ 13 w 38"/>
                  <a:gd name="T79" fmla="*/ 34 h 56"/>
                  <a:gd name="T80" fmla="*/ 16 w 38"/>
                  <a:gd name="T81" fmla="*/ 35 h 56"/>
                  <a:gd name="T82" fmla="*/ 24 w 38"/>
                  <a:gd name="T83" fmla="*/ 0 h 56"/>
                  <a:gd name="T84" fmla="*/ 18 w 38"/>
                  <a:gd name="T85" fmla="*/ 0 h 56"/>
                  <a:gd name="T86" fmla="*/ 17 w 38"/>
                  <a:gd name="T87" fmla="*/ 3 h 56"/>
                  <a:gd name="T88" fmla="*/ 16 w 38"/>
                  <a:gd name="T89" fmla="*/ 4 h 56"/>
                  <a:gd name="T90" fmla="*/ 18 w 38"/>
                  <a:gd name="T91" fmla="*/ 8 h 56"/>
                  <a:gd name="T92" fmla="*/ 7 w 38"/>
                  <a:gd name="T93" fmla="*/ 30 h 56"/>
                  <a:gd name="T94" fmla="*/ 7 w 38"/>
                  <a:gd name="T95" fmla="*/ 31 h 56"/>
                  <a:gd name="T96" fmla="*/ 4 w 38"/>
                  <a:gd name="T97" fmla="*/ 39 h 56"/>
                  <a:gd name="T98" fmla="*/ 1 w 38"/>
                  <a:gd name="T99" fmla="*/ 55 h 56"/>
                  <a:gd name="T100" fmla="*/ 0 w 38"/>
                  <a:gd name="T101" fmla="*/ 56 h 56"/>
                  <a:gd name="T102" fmla="*/ 2 w 38"/>
                  <a:gd name="T103" fmla="*/ 56 h 56"/>
                  <a:gd name="T104" fmla="*/ 7 w 38"/>
                  <a:gd name="T105" fmla="*/ 56 h 56"/>
                  <a:gd name="T106" fmla="*/ 11 w 38"/>
                  <a:gd name="T107" fmla="*/ 55 h 56"/>
                  <a:gd name="T108" fmla="*/ 31 w 38"/>
                  <a:gd name="T109" fmla="*/ 41 h 56"/>
                  <a:gd name="T110" fmla="*/ 25 w 38"/>
                  <a:gd name="T111"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8" h="56">
                    <a:moveTo>
                      <a:pt x="2" y="55"/>
                    </a:moveTo>
                    <a:cubicBezTo>
                      <a:pt x="2" y="55"/>
                      <a:pt x="2" y="55"/>
                      <a:pt x="2" y="55"/>
                    </a:cubicBezTo>
                    <a:cubicBezTo>
                      <a:pt x="2" y="54"/>
                      <a:pt x="2" y="53"/>
                      <a:pt x="3" y="52"/>
                    </a:cubicBezTo>
                    <a:cubicBezTo>
                      <a:pt x="3" y="50"/>
                      <a:pt x="4" y="49"/>
                      <a:pt x="4" y="48"/>
                    </a:cubicBezTo>
                    <a:cubicBezTo>
                      <a:pt x="4" y="48"/>
                      <a:pt x="4" y="48"/>
                      <a:pt x="4" y="48"/>
                    </a:cubicBezTo>
                    <a:cubicBezTo>
                      <a:pt x="5" y="48"/>
                      <a:pt x="6" y="48"/>
                      <a:pt x="7" y="48"/>
                    </a:cubicBezTo>
                    <a:cubicBezTo>
                      <a:pt x="8" y="48"/>
                      <a:pt x="8" y="48"/>
                      <a:pt x="8" y="48"/>
                    </a:cubicBezTo>
                    <a:cubicBezTo>
                      <a:pt x="8" y="49"/>
                      <a:pt x="8" y="49"/>
                      <a:pt x="8" y="49"/>
                    </a:cubicBezTo>
                    <a:cubicBezTo>
                      <a:pt x="6" y="51"/>
                      <a:pt x="4" y="54"/>
                      <a:pt x="3" y="55"/>
                    </a:cubicBezTo>
                    <a:cubicBezTo>
                      <a:pt x="3" y="55"/>
                      <a:pt x="2" y="55"/>
                      <a:pt x="2" y="55"/>
                    </a:cubicBezTo>
                    <a:moveTo>
                      <a:pt x="4" y="55"/>
                    </a:moveTo>
                    <a:cubicBezTo>
                      <a:pt x="5" y="54"/>
                      <a:pt x="6" y="52"/>
                      <a:pt x="9" y="49"/>
                    </a:cubicBezTo>
                    <a:cubicBezTo>
                      <a:pt x="9" y="48"/>
                      <a:pt x="9" y="48"/>
                      <a:pt x="9" y="48"/>
                    </a:cubicBezTo>
                    <a:cubicBezTo>
                      <a:pt x="9" y="48"/>
                      <a:pt x="9" y="48"/>
                      <a:pt x="9" y="48"/>
                    </a:cubicBezTo>
                    <a:cubicBezTo>
                      <a:pt x="10" y="48"/>
                      <a:pt x="11" y="48"/>
                      <a:pt x="12" y="48"/>
                    </a:cubicBezTo>
                    <a:cubicBezTo>
                      <a:pt x="7" y="55"/>
                      <a:pt x="7" y="55"/>
                      <a:pt x="7" y="55"/>
                    </a:cubicBezTo>
                    <a:cubicBezTo>
                      <a:pt x="6" y="55"/>
                      <a:pt x="6" y="55"/>
                      <a:pt x="6" y="55"/>
                    </a:cubicBezTo>
                    <a:cubicBezTo>
                      <a:pt x="5" y="55"/>
                      <a:pt x="5" y="55"/>
                      <a:pt x="4" y="55"/>
                    </a:cubicBezTo>
                    <a:moveTo>
                      <a:pt x="8" y="55"/>
                    </a:moveTo>
                    <a:cubicBezTo>
                      <a:pt x="13" y="48"/>
                      <a:pt x="13" y="48"/>
                      <a:pt x="13" y="48"/>
                    </a:cubicBezTo>
                    <a:cubicBezTo>
                      <a:pt x="14" y="48"/>
                      <a:pt x="14" y="48"/>
                      <a:pt x="15" y="48"/>
                    </a:cubicBezTo>
                    <a:cubicBezTo>
                      <a:pt x="11" y="54"/>
                      <a:pt x="11" y="54"/>
                      <a:pt x="11" y="54"/>
                    </a:cubicBezTo>
                    <a:cubicBezTo>
                      <a:pt x="10" y="54"/>
                      <a:pt x="10" y="54"/>
                      <a:pt x="10" y="54"/>
                    </a:cubicBezTo>
                    <a:cubicBezTo>
                      <a:pt x="10" y="54"/>
                      <a:pt x="9" y="54"/>
                      <a:pt x="8" y="55"/>
                    </a:cubicBezTo>
                    <a:moveTo>
                      <a:pt x="12" y="54"/>
                    </a:moveTo>
                    <a:cubicBezTo>
                      <a:pt x="15" y="48"/>
                      <a:pt x="15" y="48"/>
                      <a:pt x="15" y="48"/>
                    </a:cubicBezTo>
                    <a:cubicBezTo>
                      <a:pt x="15" y="48"/>
                      <a:pt x="15" y="48"/>
                      <a:pt x="15" y="48"/>
                    </a:cubicBezTo>
                    <a:cubicBezTo>
                      <a:pt x="16" y="47"/>
                      <a:pt x="17" y="47"/>
                      <a:pt x="18" y="47"/>
                    </a:cubicBezTo>
                    <a:cubicBezTo>
                      <a:pt x="14" y="52"/>
                      <a:pt x="14" y="52"/>
                      <a:pt x="14" y="52"/>
                    </a:cubicBezTo>
                    <a:cubicBezTo>
                      <a:pt x="14" y="53"/>
                      <a:pt x="14" y="53"/>
                      <a:pt x="14" y="53"/>
                    </a:cubicBezTo>
                    <a:cubicBezTo>
                      <a:pt x="14" y="53"/>
                      <a:pt x="13" y="53"/>
                      <a:pt x="12" y="54"/>
                    </a:cubicBezTo>
                    <a:moveTo>
                      <a:pt x="15" y="53"/>
                    </a:moveTo>
                    <a:cubicBezTo>
                      <a:pt x="19" y="47"/>
                      <a:pt x="19" y="47"/>
                      <a:pt x="19" y="47"/>
                    </a:cubicBezTo>
                    <a:cubicBezTo>
                      <a:pt x="19" y="47"/>
                      <a:pt x="19" y="47"/>
                      <a:pt x="19" y="47"/>
                    </a:cubicBezTo>
                    <a:cubicBezTo>
                      <a:pt x="20" y="47"/>
                      <a:pt x="20" y="46"/>
                      <a:pt x="21" y="46"/>
                    </a:cubicBezTo>
                    <a:cubicBezTo>
                      <a:pt x="18" y="52"/>
                      <a:pt x="18" y="52"/>
                      <a:pt x="18" y="52"/>
                    </a:cubicBezTo>
                    <a:cubicBezTo>
                      <a:pt x="18" y="52"/>
                      <a:pt x="18" y="52"/>
                      <a:pt x="18" y="52"/>
                    </a:cubicBezTo>
                    <a:cubicBezTo>
                      <a:pt x="17" y="52"/>
                      <a:pt x="16" y="52"/>
                      <a:pt x="15" y="53"/>
                    </a:cubicBezTo>
                    <a:moveTo>
                      <a:pt x="19" y="51"/>
                    </a:moveTo>
                    <a:cubicBezTo>
                      <a:pt x="22" y="46"/>
                      <a:pt x="22" y="46"/>
                      <a:pt x="22" y="46"/>
                    </a:cubicBezTo>
                    <a:cubicBezTo>
                      <a:pt x="22" y="46"/>
                      <a:pt x="22" y="46"/>
                      <a:pt x="22" y="46"/>
                    </a:cubicBezTo>
                    <a:cubicBezTo>
                      <a:pt x="23" y="45"/>
                      <a:pt x="24" y="45"/>
                      <a:pt x="24" y="45"/>
                    </a:cubicBezTo>
                    <a:cubicBezTo>
                      <a:pt x="23" y="47"/>
                      <a:pt x="22" y="49"/>
                      <a:pt x="21" y="51"/>
                    </a:cubicBezTo>
                    <a:cubicBezTo>
                      <a:pt x="21" y="51"/>
                      <a:pt x="21" y="51"/>
                      <a:pt x="21" y="51"/>
                    </a:cubicBezTo>
                    <a:cubicBezTo>
                      <a:pt x="20" y="51"/>
                      <a:pt x="20" y="51"/>
                      <a:pt x="19" y="51"/>
                    </a:cubicBezTo>
                    <a:moveTo>
                      <a:pt x="25" y="49"/>
                    </a:moveTo>
                    <a:cubicBezTo>
                      <a:pt x="28" y="44"/>
                      <a:pt x="28" y="44"/>
                      <a:pt x="28" y="44"/>
                    </a:cubicBezTo>
                    <a:cubicBezTo>
                      <a:pt x="28" y="44"/>
                      <a:pt x="28" y="44"/>
                      <a:pt x="28" y="44"/>
                    </a:cubicBezTo>
                    <a:cubicBezTo>
                      <a:pt x="28" y="45"/>
                      <a:pt x="27" y="47"/>
                      <a:pt x="27" y="48"/>
                    </a:cubicBezTo>
                    <a:cubicBezTo>
                      <a:pt x="26" y="48"/>
                      <a:pt x="25" y="49"/>
                      <a:pt x="25" y="49"/>
                    </a:cubicBezTo>
                    <a:moveTo>
                      <a:pt x="22" y="50"/>
                    </a:moveTo>
                    <a:cubicBezTo>
                      <a:pt x="23" y="48"/>
                      <a:pt x="25" y="46"/>
                      <a:pt x="26" y="44"/>
                    </a:cubicBezTo>
                    <a:cubicBezTo>
                      <a:pt x="27" y="44"/>
                      <a:pt x="27" y="43"/>
                      <a:pt x="28" y="43"/>
                    </a:cubicBezTo>
                    <a:cubicBezTo>
                      <a:pt x="27" y="43"/>
                      <a:pt x="27" y="43"/>
                      <a:pt x="27" y="43"/>
                    </a:cubicBezTo>
                    <a:cubicBezTo>
                      <a:pt x="24" y="49"/>
                      <a:pt x="24" y="49"/>
                      <a:pt x="24" y="49"/>
                    </a:cubicBezTo>
                    <a:cubicBezTo>
                      <a:pt x="24" y="49"/>
                      <a:pt x="24" y="49"/>
                      <a:pt x="24" y="49"/>
                    </a:cubicBezTo>
                    <a:cubicBezTo>
                      <a:pt x="23" y="50"/>
                      <a:pt x="23" y="50"/>
                      <a:pt x="22" y="50"/>
                    </a:cubicBezTo>
                    <a:moveTo>
                      <a:pt x="3" y="48"/>
                    </a:moveTo>
                    <a:cubicBezTo>
                      <a:pt x="3" y="48"/>
                      <a:pt x="3" y="48"/>
                      <a:pt x="3" y="47"/>
                    </a:cubicBezTo>
                    <a:cubicBezTo>
                      <a:pt x="4" y="46"/>
                      <a:pt x="4" y="44"/>
                      <a:pt x="4" y="43"/>
                    </a:cubicBezTo>
                    <a:cubicBezTo>
                      <a:pt x="5" y="42"/>
                      <a:pt x="5" y="42"/>
                      <a:pt x="5" y="42"/>
                    </a:cubicBezTo>
                    <a:cubicBezTo>
                      <a:pt x="5" y="43"/>
                      <a:pt x="5" y="43"/>
                      <a:pt x="5" y="44"/>
                    </a:cubicBezTo>
                    <a:cubicBezTo>
                      <a:pt x="4" y="46"/>
                      <a:pt x="4" y="47"/>
                      <a:pt x="4" y="47"/>
                    </a:cubicBezTo>
                    <a:cubicBezTo>
                      <a:pt x="3" y="47"/>
                      <a:pt x="3" y="47"/>
                      <a:pt x="3" y="47"/>
                    </a:cubicBezTo>
                    <a:cubicBezTo>
                      <a:pt x="3" y="48"/>
                      <a:pt x="3" y="48"/>
                      <a:pt x="3" y="48"/>
                    </a:cubicBezTo>
                    <a:moveTo>
                      <a:pt x="4" y="42"/>
                    </a:moveTo>
                    <a:cubicBezTo>
                      <a:pt x="5" y="41"/>
                      <a:pt x="5" y="41"/>
                      <a:pt x="5" y="40"/>
                    </a:cubicBezTo>
                    <a:cubicBezTo>
                      <a:pt x="5" y="40"/>
                      <a:pt x="5" y="40"/>
                      <a:pt x="6" y="39"/>
                    </a:cubicBezTo>
                    <a:cubicBezTo>
                      <a:pt x="6" y="40"/>
                      <a:pt x="5" y="41"/>
                      <a:pt x="5" y="41"/>
                    </a:cubicBezTo>
                    <a:cubicBezTo>
                      <a:pt x="5" y="41"/>
                      <a:pt x="5" y="41"/>
                      <a:pt x="5" y="41"/>
                    </a:cubicBezTo>
                    <a:cubicBezTo>
                      <a:pt x="4" y="42"/>
                      <a:pt x="4" y="42"/>
                      <a:pt x="4" y="42"/>
                    </a:cubicBezTo>
                    <a:moveTo>
                      <a:pt x="5" y="39"/>
                    </a:moveTo>
                    <a:cubicBezTo>
                      <a:pt x="5" y="38"/>
                      <a:pt x="5" y="38"/>
                      <a:pt x="5" y="37"/>
                    </a:cubicBezTo>
                    <a:cubicBezTo>
                      <a:pt x="6" y="36"/>
                      <a:pt x="6" y="36"/>
                      <a:pt x="6" y="36"/>
                    </a:cubicBezTo>
                    <a:cubicBezTo>
                      <a:pt x="6" y="37"/>
                      <a:pt x="6" y="38"/>
                      <a:pt x="6" y="38"/>
                    </a:cubicBezTo>
                    <a:cubicBezTo>
                      <a:pt x="6" y="38"/>
                      <a:pt x="6" y="38"/>
                      <a:pt x="6" y="38"/>
                    </a:cubicBezTo>
                    <a:cubicBezTo>
                      <a:pt x="5" y="39"/>
                      <a:pt x="5" y="39"/>
                      <a:pt x="5" y="39"/>
                    </a:cubicBezTo>
                    <a:moveTo>
                      <a:pt x="6" y="36"/>
                    </a:moveTo>
                    <a:cubicBezTo>
                      <a:pt x="6" y="35"/>
                      <a:pt x="6" y="34"/>
                      <a:pt x="7" y="33"/>
                    </a:cubicBezTo>
                    <a:cubicBezTo>
                      <a:pt x="7" y="34"/>
                      <a:pt x="7" y="34"/>
                      <a:pt x="7" y="35"/>
                    </a:cubicBezTo>
                    <a:cubicBezTo>
                      <a:pt x="6" y="36"/>
                      <a:pt x="6" y="36"/>
                      <a:pt x="6" y="36"/>
                    </a:cubicBezTo>
                    <a:moveTo>
                      <a:pt x="15" y="32"/>
                    </a:moveTo>
                    <a:cubicBezTo>
                      <a:pt x="15" y="32"/>
                      <a:pt x="15" y="32"/>
                      <a:pt x="15" y="32"/>
                    </a:cubicBezTo>
                    <a:cubicBezTo>
                      <a:pt x="17" y="31"/>
                      <a:pt x="17" y="31"/>
                      <a:pt x="17" y="31"/>
                    </a:cubicBezTo>
                    <a:cubicBezTo>
                      <a:pt x="16" y="32"/>
                      <a:pt x="16" y="32"/>
                      <a:pt x="16" y="33"/>
                    </a:cubicBezTo>
                    <a:cubicBezTo>
                      <a:pt x="15" y="33"/>
                      <a:pt x="15" y="33"/>
                      <a:pt x="14" y="33"/>
                    </a:cubicBezTo>
                    <a:cubicBezTo>
                      <a:pt x="14" y="33"/>
                      <a:pt x="14" y="33"/>
                      <a:pt x="14" y="33"/>
                    </a:cubicBezTo>
                    <a:cubicBezTo>
                      <a:pt x="14" y="33"/>
                      <a:pt x="15" y="33"/>
                      <a:pt x="15" y="32"/>
                    </a:cubicBezTo>
                    <a:cubicBezTo>
                      <a:pt x="15" y="32"/>
                      <a:pt x="15" y="32"/>
                      <a:pt x="15" y="32"/>
                    </a:cubicBezTo>
                    <a:moveTo>
                      <a:pt x="16" y="31"/>
                    </a:moveTo>
                    <a:cubicBezTo>
                      <a:pt x="16" y="30"/>
                      <a:pt x="17" y="29"/>
                      <a:pt x="17" y="28"/>
                    </a:cubicBezTo>
                    <a:cubicBezTo>
                      <a:pt x="19" y="27"/>
                      <a:pt x="19" y="27"/>
                      <a:pt x="19" y="27"/>
                    </a:cubicBezTo>
                    <a:cubicBezTo>
                      <a:pt x="18" y="28"/>
                      <a:pt x="18" y="29"/>
                      <a:pt x="18" y="29"/>
                    </a:cubicBezTo>
                    <a:cubicBezTo>
                      <a:pt x="16" y="31"/>
                      <a:pt x="16" y="31"/>
                      <a:pt x="16" y="31"/>
                    </a:cubicBezTo>
                    <a:moveTo>
                      <a:pt x="18" y="27"/>
                    </a:moveTo>
                    <a:cubicBezTo>
                      <a:pt x="18" y="26"/>
                      <a:pt x="18" y="25"/>
                      <a:pt x="19" y="24"/>
                    </a:cubicBezTo>
                    <a:cubicBezTo>
                      <a:pt x="19" y="24"/>
                      <a:pt x="19" y="24"/>
                      <a:pt x="19" y="24"/>
                    </a:cubicBezTo>
                    <a:cubicBezTo>
                      <a:pt x="20" y="23"/>
                      <a:pt x="20" y="23"/>
                      <a:pt x="20" y="23"/>
                    </a:cubicBezTo>
                    <a:cubicBezTo>
                      <a:pt x="20" y="24"/>
                      <a:pt x="20" y="25"/>
                      <a:pt x="19" y="26"/>
                    </a:cubicBezTo>
                    <a:cubicBezTo>
                      <a:pt x="19" y="26"/>
                      <a:pt x="19" y="26"/>
                      <a:pt x="19" y="26"/>
                    </a:cubicBezTo>
                    <a:cubicBezTo>
                      <a:pt x="18" y="27"/>
                      <a:pt x="18" y="27"/>
                      <a:pt x="18" y="27"/>
                    </a:cubicBezTo>
                    <a:moveTo>
                      <a:pt x="19" y="23"/>
                    </a:moveTo>
                    <a:cubicBezTo>
                      <a:pt x="19" y="22"/>
                      <a:pt x="19" y="22"/>
                      <a:pt x="19" y="21"/>
                    </a:cubicBezTo>
                    <a:cubicBezTo>
                      <a:pt x="21" y="20"/>
                      <a:pt x="21" y="20"/>
                      <a:pt x="21" y="20"/>
                    </a:cubicBezTo>
                    <a:cubicBezTo>
                      <a:pt x="21" y="21"/>
                      <a:pt x="21" y="21"/>
                      <a:pt x="20" y="22"/>
                    </a:cubicBezTo>
                    <a:cubicBezTo>
                      <a:pt x="20" y="22"/>
                      <a:pt x="20" y="22"/>
                      <a:pt x="20" y="22"/>
                    </a:cubicBezTo>
                    <a:cubicBezTo>
                      <a:pt x="19" y="23"/>
                      <a:pt x="19" y="23"/>
                      <a:pt x="19" y="23"/>
                    </a:cubicBezTo>
                    <a:moveTo>
                      <a:pt x="19" y="20"/>
                    </a:moveTo>
                    <a:cubicBezTo>
                      <a:pt x="20" y="19"/>
                      <a:pt x="20" y="19"/>
                      <a:pt x="20" y="18"/>
                    </a:cubicBezTo>
                    <a:cubicBezTo>
                      <a:pt x="20" y="18"/>
                      <a:pt x="20" y="18"/>
                      <a:pt x="20" y="18"/>
                    </a:cubicBezTo>
                    <a:cubicBezTo>
                      <a:pt x="20" y="18"/>
                      <a:pt x="21" y="17"/>
                      <a:pt x="21" y="17"/>
                    </a:cubicBezTo>
                    <a:cubicBezTo>
                      <a:pt x="21" y="18"/>
                      <a:pt x="21" y="19"/>
                      <a:pt x="21" y="19"/>
                    </a:cubicBezTo>
                    <a:cubicBezTo>
                      <a:pt x="19" y="20"/>
                      <a:pt x="19" y="20"/>
                      <a:pt x="19" y="20"/>
                    </a:cubicBezTo>
                    <a:moveTo>
                      <a:pt x="20" y="17"/>
                    </a:moveTo>
                    <a:cubicBezTo>
                      <a:pt x="20" y="16"/>
                      <a:pt x="20" y="16"/>
                      <a:pt x="20" y="15"/>
                    </a:cubicBezTo>
                    <a:cubicBezTo>
                      <a:pt x="20" y="15"/>
                      <a:pt x="20" y="15"/>
                      <a:pt x="20" y="15"/>
                    </a:cubicBezTo>
                    <a:cubicBezTo>
                      <a:pt x="20" y="15"/>
                      <a:pt x="21" y="14"/>
                      <a:pt x="21" y="14"/>
                    </a:cubicBezTo>
                    <a:cubicBezTo>
                      <a:pt x="21" y="15"/>
                      <a:pt x="21" y="15"/>
                      <a:pt x="21" y="16"/>
                    </a:cubicBezTo>
                    <a:cubicBezTo>
                      <a:pt x="21" y="16"/>
                      <a:pt x="20" y="17"/>
                      <a:pt x="20" y="17"/>
                    </a:cubicBezTo>
                    <a:moveTo>
                      <a:pt x="20" y="14"/>
                    </a:moveTo>
                    <a:cubicBezTo>
                      <a:pt x="20" y="13"/>
                      <a:pt x="20" y="13"/>
                      <a:pt x="20" y="12"/>
                    </a:cubicBezTo>
                    <a:cubicBezTo>
                      <a:pt x="21" y="11"/>
                      <a:pt x="21" y="11"/>
                      <a:pt x="21" y="11"/>
                    </a:cubicBezTo>
                    <a:cubicBezTo>
                      <a:pt x="21" y="12"/>
                      <a:pt x="21" y="12"/>
                      <a:pt x="21" y="13"/>
                    </a:cubicBezTo>
                    <a:cubicBezTo>
                      <a:pt x="21" y="13"/>
                      <a:pt x="20" y="14"/>
                      <a:pt x="20" y="14"/>
                    </a:cubicBezTo>
                    <a:moveTo>
                      <a:pt x="20" y="11"/>
                    </a:moveTo>
                    <a:cubicBezTo>
                      <a:pt x="19" y="11"/>
                      <a:pt x="19" y="10"/>
                      <a:pt x="19" y="9"/>
                    </a:cubicBezTo>
                    <a:cubicBezTo>
                      <a:pt x="21" y="9"/>
                      <a:pt x="21" y="9"/>
                      <a:pt x="21" y="9"/>
                    </a:cubicBezTo>
                    <a:cubicBezTo>
                      <a:pt x="21" y="9"/>
                      <a:pt x="21" y="10"/>
                      <a:pt x="21" y="10"/>
                    </a:cubicBezTo>
                    <a:cubicBezTo>
                      <a:pt x="20" y="11"/>
                      <a:pt x="20" y="11"/>
                      <a:pt x="20" y="11"/>
                    </a:cubicBezTo>
                    <a:moveTo>
                      <a:pt x="19" y="9"/>
                    </a:moveTo>
                    <a:cubicBezTo>
                      <a:pt x="19" y="8"/>
                      <a:pt x="19" y="8"/>
                      <a:pt x="19" y="8"/>
                    </a:cubicBezTo>
                    <a:cubicBezTo>
                      <a:pt x="19" y="7"/>
                      <a:pt x="20" y="7"/>
                      <a:pt x="20" y="7"/>
                    </a:cubicBezTo>
                    <a:cubicBezTo>
                      <a:pt x="20" y="8"/>
                      <a:pt x="20" y="8"/>
                      <a:pt x="20" y="8"/>
                    </a:cubicBezTo>
                    <a:cubicBezTo>
                      <a:pt x="19" y="9"/>
                      <a:pt x="19" y="9"/>
                      <a:pt x="19" y="9"/>
                    </a:cubicBezTo>
                    <a:moveTo>
                      <a:pt x="19" y="7"/>
                    </a:moveTo>
                    <a:cubicBezTo>
                      <a:pt x="18" y="6"/>
                      <a:pt x="18" y="6"/>
                      <a:pt x="18" y="6"/>
                    </a:cubicBezTo>
                    <a:cubicBezTo>
                      <a:pt x="19" y="6"/>
                      <a:pt x="19" y="5"/>
                      <a:pt x="20" y="5"/>
                    </a:cubicBezTo>
                    <a:cubicBezTo>
                      <a:pt x="20" y="6"/>
                      <a:pt x="20" y="6"/>
                      <a:pt x="20" y="6"/>
                    </a:cubicBezTo>
                    <a:cubicBezTo>
                      <a:pt x="20" y="6"/>
                      <a:pt x="20" y="6"/>
                      <a:pt x="20" y="6"/>
                    </a:cubicBezTo>
                    <a:cubicBezTo>
                      <a:pt x="19" y="6"/>
                      <a:pt x="19" y="7"/>
                      <a:pt x="19" y="7"/>
                    </a:cubicBezTo>
                    <a:moveTo>
                      <a:pt x="18" y="5"/>
                    </a:moveTo>
                    <a:cubicBezTo>
                      <a:pt x="18" y="5"/>
                      <a:pt x="18" y="4"/>
                      <a:pt x="18" y="4"/>
                    </a:cubicBezTo>
                    <a:cubicBezTo>
                      <a:pt x="18" y="4"/>
                      <a:pt x="18" y="4"/>
                      <a:pt x="18" y="4"/>
                    </a:cubicBezTo>
                    <a:cubicBezTo>
                      <a:pt x="18" y="3"/>
                      <a:pt x="18" y="3"/>
                      <a:pt x="18" y="2"/>
                    </a:cubicBezTo>
                    <a:cubicBezTo>
                      <a:pt x="19" y="3"/>
                      <a:pt x="19" y="4"/>
                      <a:pt x="19" y="4"/>
                    </a:cubicBezTo>
                    <a:cubicBezTo>
                      <a:pt x="19" y="5"/>
                      <a:pt x="18" y="5"/>
                      <a:pt x="18" y="5"/>
                    </a:cubicBezTo>
                    <a:moveTo>
                      <a:pt x="20" y="2"/>
                    </a:moveTo>
                    <a:cubicBezTo>
                      <a:pt x="21" y="2"/>
                      <a:pt x="23" y="1"/>
                      <a:pt x="24" y="1"/>
                    </a:cubicBezTo>
                    <a:cubicBezTo>
                      <a:pt x="25" y="1"/>
                      <a:pt x="25" y="1"/>
                      <a:pt x="25" y="1"/>
                    </a:cubicBezTo>
                    <a:cubicBezTo>
                      <a:pt x="27" y="5"/>
                      <a:pt x="37" y="22"/>
                      <a:pt x="24" y="39"/>
                    </a:cubicBezTo>
                    <a:cubicBezTo>
                      <a:pt x="24" y="39"/>
                      <a:pt x="24" y="39"/>
                      <a:pt x="24" y="39"/>
                    </a:cubicBezTo>
                    <a:cubicBezTo>
                      <a:pt x="25" y="40"/>
                      <a:pt x="25" y="40"/>
                      <a:pt x="25" y="40"/>
                    </a:cubicBezTo>
                    <a:cubicBezTo>
                      <a:pt x="29" y="41"/>
                      <a:pt x="29" y="41"/>
                      <a:pt x="29" y="41"/>
                    </a:cubicBezTo>
                    <a:cubicBezTo>
                      <a:pt x="24" y="45"/>
                      <a:pt x="17" y="47"/>
                      <a:pt x="7" y="47"/>
                    </a:cubicBezTo>
                    <a:cubicBezTo>
                      <a:pt x="6" y="47"/>
                      <a:pt x="6" y="47"/>
                      <a:pt x="5" y="47"/>
                    </a:cubicBezTo>
                    <a:cubicBezTo>
                      <a:pt x="5" y="46"/>
                      <a:pt x="5" y="45"/>
                      <a:pt x="6" y="44"/>
                    </a:cubicBezTo>
                    <a:cubicBezTo>
                      <a:pt x="7" y="40"/>
                      <a:pt x="8" y="35"/>
                      <a:pt x="8" y="32"/>
                    </a:cubicBezTo>
                    <a:cubicBezTo>
                      <a:pt x="9" y="32"/>
                      <a:pt x="10" y="33"/>
                      <a:pt x="11" y="33"/>
                    </a:cubicBezTo>
                    <a:cubicBezTo>
                      <a:pt x="12" y="33"/>
                      <a:pt x="12" y="34"/>
                      <a:pt x="13" y="34"/>
                    </a:cubicBezTo>
                    <a:cubicBezTo>
                      <a:pt x="13" y="34"/>
                      <a:pt x="13" y="34"/>
                      <a:pt x="13" y="34"/>
                    </a:cubicBezTo>
                    <a:cubicBezTo>
                      <a:pt x="13" y="34"/>
                      <a:pt x="13" y="34"/>
                      <a:pt x="13" y="34"/>
                    </a:cubicBezTo>
                    <a:cubicBezTo>
                      <a:pt x="14" y="34"/>
                      <a:pt x="14" y="34"/>
                      <a:pt x="14" y="34"/>
                    </a:cubicBezTo>
                    <a:cubicBezTo>
                      <a:pt x="14" y="35"/>
                      <a:pt x="15" y="35"/>
                      <a:pt x="15" y="35"/>
                    </a:cubicBezTo>
                    <a:cubicBezTo>
                      <a:pt x="16" y="35"/>
                      <a:pt x="16" y="35"/>
                      <a:pt x="16" y="35"/>
                    </a:cubicBezTo>
                    <a:cubicBezTo>
                      <a:pt x="23" y="24"/>
                      <a:pt x="24" y="13"/>
                      <a:pt x="19" y="2"/>
                    </a:cubicBezTo>
                    <a:cubicBezTo>
                      <a:pt x="19" y="2"/>
                      <a:pt x="20" y="2"/>
                      <a:pt x="20" y="2"/>
                    </a:cubicBezTo>
                    <a:moveTo>
                      <a:pt x="25" y="0"/>
                    </a:moveTo>
                    <a:cubicBezTo>
                      <a:pt x="24" y="0"/>
                      <a:pt x="24" y="0"/>
                      <a:pt x="24" y="0"/>
                    </a:cubicBezTo>
                    <a:cubicBezTo>
                      <a:pt x="23" y="0"/>
                      <a:pt x="21" y="0"/>
                      <a:pt x="20" y="0"/>
                    </a:cubicBezTo>
                    <a:cubicBezTo>
                      <a:pt x="19" y="0"/>
                      <a:pt x="19" y="0"/>
                      <a:pt x="19" y="0"/>
                    </a:cubicBezTo>
                    <a:cubicBezTo>
                      <a:pt x="19" y="0"/>
                      <a:pt x="19" y="0"/>
                      <a:pt x="19" y="0"/>
                    </a:cubicBezTo>
                    <a:cubicBezTo>
                      <a:pt x="18" y="0"/>
                      <a:pt x="18" y="0"/>
                      <a:pt x="18" y="0"/>
                    </a:cubicBezTo>
                    <a:cubicBezTo>
                      <a:pt x="18" y="0"/>
                      <a:pt x="18" y="0"/>
                      <a:pt x="18" y="0"/>
                    </a:cubicBezTo>
                    <a:cubicBezTo>
                      <a:pt x="18" y="0"/>
                      <a:pt x="18" y="0"/>
                      <a:pt x="18" y="0"/>
                    </a:cubicBezTo>
                    <a:cubicBezTo>
                      <a:pt x="18" y="1"/>
                      <a:pt x="18" y="1"/>
                      <a:pt x="18" y="1"/>
                    </a:cubicBezTo>
                    <a:cubicBezTo>
                      <a:pt x="17" y="2"/>
                      <a:pt x="17" y="3"/>
                      <a:pt x="17" y="3"/>
                    </a:cubicBezTo>
                    <a:cubicBezTo>
                      <a:pt x="16" y="4"/>
                      <a:pt x="16" y="4"/>
                      <a:pt x="16" y="4"/>
                    </a:cubicBezTo>
                    <a:cubicBezTo>
                      <a:pt x="16" y="4"/>
                      <a:pt x="16" y="4"/>
                      <a:pt x="16" y="4"/>
                    </a:cubicBezTo>
                    <a:cubicBezTo>
                      <a:pt x="16" y="4"/>
                      <a:pt x="16" y="4"/>
                      <a:pt x="16" y="4"/>
                    </a:cubicBezTo>
                    <a:cubicBezTo>
                      <a:pt x="16" y="4"/>
                      <a:pt x="16" y="4"/>
                      <a:pt x="16" y="4"/>
                    </a:cubicBezTo>
                    <a:cubicBezTo>
                      <a:pt x="16" y="4"/>
                      <a:pt x="16" y="4"/>
                      <a:pt x="16" y="4"/>
                    </a:cubicBezTo>
                    <a:cubicBezTo>
                      <a:pt x="17" y="5"/>
                      <a:pt x="17" y="6"/>
                      <a:pt x="18" y="8"/>
                    </a:cubicBezTo>
                    <a:cubicBezTo>
                      <a:pt x="18" y="8"/>
                      <a:pt x="18" y="8"/>
                      <a:pt x="18" y="8"/>
                    </a:cubicBezTo>
                    <a:cubicBezTo>
                      <a:pt x="18" y="8"/>
                      <a:pt x="18" y="8"/>
                      <a:pt x="18" y="8"/>
                    </a:cubicBezTo>
                    <a:cubicBezTo>
                      <a:pt x="19" y="13"/>
                      <a:pt x="20" y="22"/>
                      <a:pt x="13" y="33"/>
                    </a:cubicBezTo>
                    <a:cubicBezTo>
                      <a:pt x="13" y="33"/>
                      <a:pt x="12" y="32"/>
                      <a:pt x="11" y="32"/>
                    </a:cubicBezTo>
                    <a:cubicBezTo>
                      <a:pt x="10" y="31"/>
                      <a:pt x="8" y="31"/>
                      <a:pt x="7" y="30"/>
                    </a:cubicBezTo>
                    <a:cubicBezTo>
                      <a:pt x="7" y="30"/>
                      <a:pt x="7" y="30"/>
                      <a:pt x="7" y="30"/>
                    </a:cubicBezTo>
                    <a:cubicBezTo>
                      <a:pt x="7" y="30"/>
                      <a:pt x="7" y="30"/>
                      <a:pt x="7" y="30"/>
                    </a:cubicBezTo>
                    <a:cubicBezTo>
                      <a:pt x="7" y="30"/>
                      <a:pt x="7" y="30"/>
                      <a:pt x="7" y="30"/>
                    </a:cubicBezTo>
                    <a:cubicBezTo>
                      <a:pt x="7" y="30"/>
                      <a:pt x="7" y="30"/>
                      <a:pt x="7" y="30"/>
                    </a:cubicBezTo>
                    <a:cubicBezTo>
                      <a:pt x="7" y="31"/>
                      <a:pt x="7" y="31"/>
                      <a:pt x="7" y="31"/>
                    </a:cubicBezTo>
                    <a:cubicBezTo>
                      <a:pt x="7" y="31"/>
                      <a:pt x="7" y="31"/>
                      <a:pt x="7" y="31"/>
                    </a:cubicBezTo>
                    <a:cubicBezTo>
                      <a:pt x="6" y="33"/>
                      <a:pt x="5" y="35"/>
                      <a:pt x="4" y="38"/>
                    </a:cubicBezTo>
                    <a:cubicBezTo>
                      <a:pt x="4" y="39"/>
                      <a:pt x="4" y="39"/>
                      <a:pt x="4" y="39"/>
                    </a:cubicBezTo>
                    <a:cubicBezTo>
                      <a:pt x="4" y="39"/>
                      <a:pt x="4" y="39"/>
                      <a:pt x="4" y="39"/>
                    </a:cubicBezTo>
                    <a:cubicBezTo>
                      <a:pt x="4" y="41"/>
                      <a:pt x="3" y="44"/>
                      <a:pt x="2" y="47"/>
                    </a:cubicBezTo>
                    <a:cubicBezTo>
                      <a:pt x="2" y="50"/>
                      <a:pt x="1" y="52"/>
                      <a:pt x="1" y="53"/>
                    </a:cubicBezTo>
                    <a:cubicBezTo>
                      <a:pt x="1" y="53"/>
                      <a:pt x="1" y="53"/>
                      <a:pt x="1" y="53"/>
                    </a:cubicBezTo>
                    <a:cubicBezTo>
                      <a:pt x="1" y="53"/>
                      <a:pt x="1" y="54"/>
                      <a:pt x="1" y="55"/>
                    </a:cubicBezTo>
                    <a:cubicBezTo>
                      <a:pt x="0" y="55"/>
                      <a:pt x="0" y="55"/>
                      <a:pt x="0" y="55"/>
                    </a:cubicBezTo>
                    <a:cubicBezTo>
                      <a:pt x="0" y="56"/>
                      <a:pt x="0" y="56"/>
                      <a:pt x="0" y="56"/>
                    </a:cubicBezTo>
                    <a:cubicBezTo>
                      <a:pt x="0" y="56"/>
                      <a:pt x="0" y="56"/>
                      <a:pt x="0" y="56"/>
                    </a:cubicBezTo>
                    <a:cubicBezTo>
                      <a:pt x="0" y="56"/>
                      <a:pt x="0" y="56"/>
                      <a:pt x="0" y="56"/>
                    </a:cubicBezTo>
                    <a:cubicBezTo>
                      <a:pt x="0" y="56"/>
                      <a:pt x="0" y="56"/>
                      <a:pt x="0" y="56"/>
                    </a:cubicBezTo>
                    <a:cubicBezTo>
                      <a:pt x="1" y="56"/>
                      <a:pt x="1" y="56"/>
                      <a:pt x="1" y="56"/>
                    </a:cubicBezTo>
                    <a:cubicBezTo>
                      <a:pt x="1" y="56"/>
                      <a:pt x="1" y="56"/>
                      <a:pt x="1" y="56"/>
                    </a:cubicBezTo>
                    <a:cubicBezTo>
                      <a:pt x="2" y="56"/>
                      <a:pt x="2" y="56"/>
                      <a:pt x="2" y="56"/>
                    </a:cubicBezTo>
                    <a:cubicBezTo>
                      <a:pt x="3" y="56"/>
                      <a:pt x="5" y="56"/>
                      <a:pt x="6" y="56"/>
                    </a:cubicBezTo>
                    <a:cubicBezTo>
                      <a:pt x="7" y="56"/>
                      <a:pt x="7" y="56"/>
                      <a:pt x="7" y="56"/>
                    </a:cubicBezTo>
                    <a:cubicBezTo>
                      <a:pt x="7" y="56"/>
                      <a:pt x="7" y="56"/>
                      <a:pt x="7" y="56"/>
                    </a:cubicBezTo>
                    <a:cubicBezTo>
                      <a:pt x="7" y="56"/>
                      <a:pt x="7" y="56"/>
                      <a:pt x="7" y="56"/>
                    </a:cubicBezTo>
                    <a:cubicBezTo>
                      <a:pt x="8" y="56"/>
                      <a:pt x="9" y="55"/>
                      <a:pt x="10" y="55"/>
                    </a:cubicBezTo>
                    <a:cubicBezTo>
                      <a:pt x="10" y="55"/>
                      <a:pt x="10" y="55"/>
                      <a:pt x="10" y="55"/>
                    </a:cubicBezTo>
                    <a:cubicBezTo>
                      <a:pt x="10" y="55"/>
                      <a:pt x="10" y="55"/>
                      <a:pt x="10" y="55"/>
                    </a:cubicBezTo>
                    <a:cubicBezTo>
                      <a:pt x="11" y="55"/>
                      <a:pt x="11" y="55"/>
                      <a:pt x="11" y="55"/>
                    </a:cubicBezTo>
                    <a:cubicBezTo>
                      <a:pt x="11" y="55"/>
                      <a:pt x="11" y="55"/>
                      <a:pt x="11" y="55"/>
                    </a:cubicBezTo>
                    <a:cubicBezTo>
                      <a:pt x="17" y="54"/>
                      <a:pt x="23" y="51"/>
                      <a:pt x="27" y="49"/>
                    </a:cubicBezTo>
                    <a:cubicBezTo>
                      <a:pt x="27" y="49"/>
                      <a:pt x="27" y="49"/>
                      <a:pt x="27" y="49"/>
                    </a:cubicBezTo>
                    <a:cubicBezTo>
                      <a:pt x="29" y="46"/>
                      <a:pt x="30" y="43"/>
                      <a:pt x="31" y="41"/>
                    </a:cubicBezTo>
                    <a:cubicBezTo>
                      <a:pt x="30" y="40"/>
                      <a:pt x="30" y="40"/>
                      <a:pt x="30" y="40"/>
                    </a:cubicBezTo>
                    <a:cubicBezTo>
                      <a:pt x="30" y="40"/>
                      <a:pt x="30" y="40"/>
                      <a:pt x="30" y="40"/>
                    </a:cubicBezTo>
                    <a:cubicBezTo>
                      <a:pt x="26" y="39"/>
                      <a:pt x="26" y="39"/>
                      <a:pt x="26" y="39"/>
                    </a:cubicBezTo>
                    <a:cubicBezTo>
                      <a:pt x="38" y="21"/>
                      <a:pt x="28" y="3"/>
                      <a:pt x="25" y="0"/>
                    </a:cubicBezTo>
                    <a:cubicBezTo>
                      <a:pt x="25" y="0"/>
                      <a:pt x="25"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7" name="Freeform 53"/>
              <p:cNvSpPr>
                <a:spLocks noEditPoints="1"/>
              </p:cNvSpPr>
              <p:nvPr/>
            </p:nvSpPr>
            <p:spPr bwMode="auto">
              <a:xfrm>
                <a:off x="4039" y="2391"/>
                <a:ext cx="107" cy="128"/>
              </a:xfrm>
              <a:custGeom>
                <a:avLst/>
                <a:gdLst>
                  <a:gd name="T0" fmla="*/ 43 w 45"/>
                  <a:gd name="T1" fmla="*/ 25 h 54"/>
                  <a:gd name="T2" fmla="*/ 39 w 45"/>
                  <a:gd name="T3" fmla="*/ 23 h 54"/>
                  <a:gd name="T4" fmla="*/ 35 w 45"/>
                  <a:gd name="T5" fmla="*/ 22 h 54"/>
                  <a:gd name="T6" fmla="*/ 34 w 45"/>
                  <a:gd name="T7" fmla="*/ 21 h 54"/>
                  <a:gd name="T8" fmla="*/ 35 w 45"/>
                  <a:gd name="T9" fmla="*/ 20 h 54"/>
                  <a:gd name="T10" fmla="*/ 30 w 45"/>
                  <a:gd name="T11" fmla="*/ 19 h 54"/>
                  <a:gd name="T12" fmla="*/ 31 w 45"/>
                  <a:gd name="T13" fmla="*/ 19 h 54"/>
                  <a:gd name="T14" fmla="*/ 33 w 45"/>
                  <a:gd name="T15" fmla="*/ 20 h 54"/>
                  <a:gd name="T16" fmla="*/ 33 w 45"/>
                  <a:gd name="T17" fmla="*/ 18 h 54"/>
                  <a:gd name="T18" fmla="*/ 28 w 45"/>
                  <a:gd name="T19" fmla="*/ 19 h 54"/>
                  <a:gd name="T20" fmla="*/ 29 w 45"/>
                  <a:gd name="T21" fmla="*/ 18 h 54"/>
                  <a:gd name="T22" fmla="*/ 35 w 45"/>
                  <a:gd name="T23" fmla="*/ 18 h 54"/>
                  <a:gd name="T24" fmla="*/ 36 w 45"/>
                  <a:gd name="T25" fmla="*/ 19 h 54"/>
                  <a:gd name="T26" fmla="*/ 40 w 45"/>
                  <a:gd name="T27" fmla="*/ 17 h 54"/>
                  <a:gd name="T28" fmla="*/ 34 w 45"/>
                  <a:gd name="T29" fmla="*/ 17 h 54"/>
                  <a:gd name="T30" fmla="*/ 34 w 45"/>
                  <a:gd name="T31" fmla="*/ 18 h 54"/>
                  <a:gd name="T32" fmla="*/ 2 w 45"/>
                  <a:gd name="T33" fmla="*/ 41 h 54"/>
                  <a:gd name="T34" fmla="*/ 14 w 45"/>
                  <a:gd name="T35" fmla="*/ 20 h 54"/>
                  <a:gd name="T36" fmla="*/ 32 w 45"/>
                  <a:gd name="T37" fmla="*/ 25 h 54"/>
                  <a:gd name="T38" fmla="*/ 31 w 45"/>
                  <a:gd name="T39" fmla="*/ 49 h 54"/>
                  <a:gd name="T40" fmla="*/ 29 w 45"/>
                  <a:gd name="T41" fmla="*/ 51 h 54"/>
                  <a:gd name="T42" fmla="*/ 16 w 45"/>
                  <a:gd name="T43" fmla="*/ 48 h 54"/>
                  <a:gd name="T44" fmla="*/ 3 w 45"/>
                  <a:gd name="T45" fmla="*/ 43 h 54"/>
                  <a:gd name="T46" fmla="*/ 25 w 45"/>
                  <a:gd name="T47" fmla="*/ 17 h 54"/>
                  <a:gd name="T48" fmla="*/ 23 w 45"/>
                  <a:gd name="T49" fmla="*/ 17 h 54"/>
                  <a:gd name="T50" fmla="*/ 21 w 45"/>
                  <a:gd name="T51" fmla="*/ 16 h 54"/>
                  <a:gd name="T52" fmla="*/ 32 w 45"/>
                  <a:gd name="T53" fmla="*/ 17 h 54"/>
                  <a:gd name="T54" fmla="*/ 33 w 45"/>
                  <a:gd name="T55" fmla="*/ 16 h 54"/>
                  <a:gd name="T56" fmla="*/ 19 w 45"/>
                  <a:gd name="T57" fmla="*/ 15 h 54"/>
                  <a:gd name="T58" fmla="*/ 20 w 45"/>
                  <a:gd name="T59" fmla="*/ 15 h 54"/>
                  <a:gd name="T60" fmla="*/ 29 w 45"/>
                  <a:gd name="T61" fmla="*/ 14 h 54"/>
                  <a:gd name="T62" fmla="*/ 24 w 45"/>
                  <a:gd name="T63" fmla="*/ 15 h 54"/>
                  <a:gd name="T64" fmla="*/ 23 w 45"/>
                  <a:gd name="T65" fmla="*/ 15 h 54"/>
                  <a:gd name="T66" fmla="*/ 23 w 45"/>
                  <a:gd name="T67" fmla="*/ 15 h 54"/>
                  <a:gd name="T68" fmla="*/ 20 w 45"/>
                  <a:gd name="T69" fmla="*/ 12 h 54"/>
                  <a:gd name="T70" fmla="*/ 21 w 45"/>
                  <a:gd name="T71" fmla="*/ 12 h 54"/>
                  <a:gd name="T72" fmla="*/ 25 w 45"/>
                  <a:gd name="T73" fmla="*/ 10 h 54"/>
                  <a:gd name="T74" fmla="*/ 25 w 45"/>
                  <a:gd name="T75" fmla="*/ 2 h 54"/>
                  <a:gd name="T76" fmla="*/ 32 w 45"/>
                  <a:gd name="T77" fmla="*/ 4 h 54"/>
                  <a:gd name="T78" fmla="*/ 29 w 45"/>
                  <a:gd name="T79" fmla="*/ 11 h 54"/>
                  <a:gd name="T80" fmla="*/ 32 w 45"/>
                  <a:gd name="T81" fmla="*/ 8 h 54"/>
                  <a:gd name="T82" fmla="*/ 35 w 45"/>
                  <a:gd name="T83" fmla="*/ 7 h 54"/>
                  <a:gd name="T84" fmla="*/ 21 w 45"/>
                  <a:gd name="T85" fmla="*/ 11 h 54"/>
                  <a:gd name="T86" fmla="*/ 22 w 45"/>
                  <a:gd name="T87" fmla="*/ 3 h 54"/>
                  <a:gd name="T88" fmla="*/ 25 w 45"/>
                  <a:gd name="T89" fmla="*/ 0 h 54"/>
                  <a:gd name="T90" fmla="*/ 23 w 45"/>
                  <a:gd name="T91" fmla="*/ 2 h 54"/>
                  <a:gd name="T92" fmla="*/ 17 w 45"/>
                  <a:gd name="T93" fmla="*/ 3 h 54"/>
                  <a:gd name="T94" fmla="*/ 18 w 45"/>
                  <a:gd name="T95" fmla="*/ 12 h 54"/>
                  <a:gd name="T96" fmla="*/ 13 w 45"/>
                  <a:gd name="T97" fmla="*/ 18 h 54"/>
                  <a:gd name="T98" fmla="*/ 1 w 45"/>
                  <a:gd name="T99" fmla="*/ 41 h 54"/>
                  <a:gd name="T100" fmla="*/ 3 w 45"/>
                  <a:gd name="T101" fmla="*/ 45 h 54"/>
                  <a:gd name="T102" fmla="*/ 15 w 45"/>
                  <a:gd name="T103" fmla="*/ 49 h 54"/>
                  <a:gd name="T104" fmla="*/ 28 w 45"/>
                  <a:gd name="T105" fmla="*/ 52 h 54"/>
                  <a:gd name="T106" fmla="*/ 33 w 45"/>
                  <a:gd name="T107" fmla="*/ 50 h 54"/>
                  <a:gd name="T108" fmla="*/ 34 w 45"/>
                  <a:gd name="T109" fmla="*/ 24 h 54"/>
                  <a:gd name="T110" fmla="*/ 44 w 45"/>
                  <a:gd name="T111" fmla="*/ 27 h 54"/>
                  <a:gd name="T112" fmla="*/ 37 w 45"/>
                  <a:gd name="T113" fmla="*/ 20 h 54"/>
                  <a:gd name="T114" fmla="*/ 41 w 45"/>
                  <a:gd name="T115" fmla="*/ 19 h 54"/>
                  <a:gd name="T116" fmla="*/ 41 w 45"/>
                  <a:gd name="T117" fmla="*/ 16 h 54"/>
                  <a:gd name="T118" fmla="*/ 40 w 45"/>
                  <a:gd name="T119" fmla="*/ 10 h 54"/>
                  <a:gd name="T120" fmla="*/ 37 w 45"/>
                  <a:gd name="T121" fmla="*/ 5 h 54"/>
                  <a:gd name="T122" fmla="*/ 33 w 45"/>
                  <a:gd name="T123" fmla="*/ 5 h 54"/>
                  <a:gd name="T124" fmla="*/ 26 w 45"/>
                  <a:gd name="T125" fmla="*/ 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5" h="54">
                    <a:moveTo>
                      <a:pt x="43" y="26"/>
                    </a:moveTo>
                    <a:cubicBezTo>
                      <a:pt x="42" y="26"/>
                      <a:pt x="41" y="26"/>
                      <a:pt x="40" y="25"/>
                    </a:cubicBezTo>
                    <a:cubicBezTo>
                      <a:pt x="42" y="24"/>
                      <a:pt x="42" y="24"/>
                      <a:pt x="42" y="24"/>
                    </a:cubicBezTo>
                    <a:cubicBezTo>
                      <a:pt x="42" y="24"/>
                      <a:pt x="43" y="24"/>
                      <a:pt x="43" y="25"/>
                    </a:cubicBezTo>
                    <a:cubicBezTo>
                      <a:pt x="43" y="25"/>
                      <a:pt x="43" y="25"/>
                      <a:pt x="43" y="26"/>
                    </a:cubicBezTo>
                    <a:moveTo>
                      <a:pt x="39" y="24"/>
                    </a:moveTo>
                    <a:cubicBezTo>
                      <a:pt x="39" y="24"/>
                      <a:pt x="38" y="24"/>
                      <a:pt x="38" y="24"/>
                    </a:cubicBezTo>
                    <a:cubicBezTo>
                      <a:pt x="39" y="23"/>
                      <a:pt x="39" y="23"/>
                      <a:pt x="39" y="23"/>
                    </a:cubicBezTo>
                    <a:cubicBezTo>
                      <a:pt x="40" y="23"/>
                      <a:pt x="40" y="23"/>
                      <a:pt x="41" y="23"/>
                    </a:cubicBezTo>
                    <a:cubicBezTo>
                      <a:pt x="39" y="24"/>
                      <a:pt x="39" y="24"/>
                      <a:pt x="39" y="24"/>
                    </a:cubicBezTo>
                    <a:moveTo>
                      <a:pt x="36" y="23"/>
                    </a:moveTo>
                    <a:cubicBezTo>
                      <a:pt x="36" y="23"/>
                      <a:pt x="36" y="22"/>
                      <a:pt x="35" y="22"/>
                    </a:cubicBezTo>
                    <a:cubicBezTo>
                      <a:pt x="37" y="21"/>
                      <a:pt x="37" y="21"/>
                      <a:pt x="37" y="21"/>
                    </a:cubicBezTo>
                    <a:cubicBezTo>
                      <a:pt x="37" y="21"/>
                      <a:pt x="37" y="22"/>
                      <a:pt x="38" y="22"/>
                    </a:cubicBezTo>
                    <a:cubicBezTo>
                      <a:pt x="36" y="23"/>
                      <a:pt x="36" y="23"/>
                      <a:pt x="36" y="23"/>
                    </a:cubicBezTo>
                    <a:moveTo>
                      <a:pt x="34" y="21"/>
                    </a:moveTo>
                    <a:cubicBezTo>
                      <a:pt x="33" y="21"/>
                      <a:pt x="33" y="21"/>
                      <a:pt x="33" y="21"/>
                    </a:cubicBezTo>
                    <a:cubicBezTo>
                      <a:pt x="34" y="20"/>
                      <a:pt x="34" y="20"/>
                      <a:pt x="35" y="20"/>
                    </a:cubicBezTo>
                    <a:cubicBezTo>
                      <a:pt x="35" y="20"/>
                      <a:pt x="35" y="20"/>
                      <a:pt x="35" y="20"/>
                    </a:cubicBezTo>
                    <a:cubicBezTo>
                      <a:pt x="35" y="20"/>
                      <a:pt x="35" y="20"/>
                      <a:pt x="35" y="20"/>
                    </a:cubicBezTo>
                    <a:cubicBezTo>
                      <a:pt x="34" y="21"/>
                      <a:pt x="34" y="21"/>
                      <a:pt x="34" y="21"/>
                    </a:cubicBezTo>
                    <a:moveTo>
                      <a:pt x="30" y="19"/>
                    </a:moveTo>
                    <a:cubicBezTo>
                      <a:pt x="30" y="19"/>
                      <a:pt x="30" y="19"/>
                      <a:pt x="30" y="19"/>
                    </a:cubicBezTo>
                    <a:cubicBezTo>
                      <a:pt x="30" y="19"/>
                      <a:pt x="30" y="19"/>
                      <a:pt x="30" y="19"/>
                    </a:cubicBezTo>
                    <a:cubicBezTo>
                      <a:pt x="31" y="18"/>
                      <a:pt x="31" y="18"/>
                      <a:pt x="31" y="18"/>
                    </a:cubicBezTo>
                    <a:cubicBezTo>
                      <a:pt x="31" y="18"/>
                      <a:pt x="31" y="18"/>
                      <a:pt x="31" y="18"/>
                    </a:cubicBezTo>
                    <a:cubicBezTo>
                      <a:pt x="31" y="19"/>
                      <a:pt x="31" y="19"/>
                      <a:pt x="31" y="19"/>
                    </a:cubicBezTo>
                    <a:cubicBezTo>
                      <a:pt x="31" y="19"/>
                      <a:pt x="31" y="19"/>
                      <a:pt x="31" y="19"/>
                    </a:cubicBezTo>
                    <a:cubicBezTo>
                      <a:pt x="31" y="19"/>
                      <a:pt x="31" y="19"/>
                      <a:pt x="31" y="19"/>
                    </a:cubicBezTo>
                    <a:cubicBezTo>
                      <a:pt x="30" y="19"/>
                      <a:pt x="30" y="19"/>
                      <a:pt x="30" y="19"/>
                    </a:cubicBezTo>
                    <a:cubicBezTo>
                      <a:pt x="30" y="19"/>
                      <a:pt x="30" y="19"/>
                      <a:pt x="30" y="19"/>
                    </a:cubicBezTo>
                    <a:moveTo>
                      <a:pt x="33" y="20"/>
                    </a:moveTo>
                    <a:cubicBezTo>
                      <a:pt x="32" y="20"/>
                      <a:pt x="32" y="20"/>
                      <a:pt x="32" y="20"/>
                    </a:cubicBezTo>
                    <a:cubicBezTo>
                      <a:pt x="33" y="19"/>
                      <a:pt x="33" y="19"/>
                      <a:pt x="33" y="19"/>
                    </a:cubicBezTo>
                    <a:cubicBezTo>
                      <a:pt x="33" y="18"/>
                      <a:pt x="33" y="18"/>
                      <a:pt x="33" y="18"/>
                    </a:cubicBezTo>
                    <a:cubicBezTo>
                      <a:pt x="33" y="18"/>
                      <a:pt x="33" y="18"/>
                      <a:pt x="33" y="18"/>
                    </a:cubicBezTo>
                    <a:cubicBezTo>
                      <a:pt x="33" y="18"/>
                      <a:pt x="33" y="18"/>
                      <a:pt x="33" y="18"/>
                    </a:cubicBezTo>
                    <a:cubicBezTo>
                      <a:pt x="34" y="19"/>
                      <a:pt x="34" y="19"/>
                      <a:pt x="34" y="19"/>
                    </a:cubicBezTo>
                    <a:cubicBezTo>
                      <a:pt x="33" y="19"/>
                      <a:pt x="33" y="19"/>
                      <a:pt x="33" y="20"/>
                    </a:cubicBezTo>
                    <a:moveTo>
                      <a:pt x="28" y="19"/>
                    </a:moveTo>
                    <a:cubicBezTo>
                      <a:pt x="28" y="19"/>
                      <a:pt x="28" y="18"/>
                      <a:pt x="27" y="18"/>
                    </a:cubicBezTo>
                    <a:cubicBezTo>
                      <a:pt x="28" y="18"/>
                      <a:pt x="28" y="18"/>
                      <a:pt x="28" y="18"/>
                    </a:cubicBezTo>
                    <a:cubicBezTo>
                      <a:pt x="28" y="17"/>
                      <a:pt x="28" y="17"/>
                      <a:pt x="28" y="17"/>
                    </a:cubicBezTo>
                    <a:cubicBezTo>
                      <a:pt x="29" y="18"/>
                      <a:pt x="29" y="18"/>
                      <a:pt x="29" y="18"/>
                    </a:cubicBezTo>
                    <a:cubicBezTo>
                      <a:pt x="28" y="19"/>
                      <a:pt x="28" y="19"/>
                      <a:pt x="28" y="19"/>
                    </a:cubicBezTo>
                    <a:cubicBezTo>
                      <a:pt x="28" y="19"/>
                      <a:pt x="28" y="19"/>
                      <a:pt x="28" y="19"/>
                    </a:cubicBezTo>
                    <a:moveTo>
                      <a:pt x="35" y="19"/>
                    </a:moveTo>
                    <a:cubicBezTo>
                      <a:pt x="35" y="18"/>
                      <a:pt x="35" y="18"/>
                      <a:pt x="35" y="18"/>
                    </a:cubicBezTo>
                    <a:cubicBezTo>
                      <a:pt x="35" y="18"/>
                      <a:pt x="35" y="18"/>
                      <a:pt x="36" y="17"/>
                    </a:cubicBezTo>
                    <a:cubicBezTo>
                      <a:pt x="36" y="17"/>
                      <a:pt x="36" y="17"/>
                      <a:pt x="37" y="17"/>
                    </a:cubicBezTo>
                    <a:cubicBezTo>
                      <a:pt x="37" y="17"/>
                      <a:pt x="37" y="17"/>
                      <a:pt x="37" y="17"/>
                    </a:cubicBezTo>
                    <a:cubicBezTo>
                      <a:pt x="36" y="19"/>
                      <a:pt x="36" y="19"/>
                      <a:pt x="36" y="19"/>
                    </a:cubicBezTo>
                    <a:cubicBezTo>
                      <a:pt x="36" y="19"/>
                      <a:pt x="36" y="19"/>
                      <a:pt x="35" y="19"/>
                    </a:cubicBezTo>
                    <a:moveTo>
                      <a:pt x="38" y="18"/>
                    </a:moveTo>
                    <a:cubicBezTo>
                      <a:pt x="38" y="17"/>
                      <a:pt x="38" y="17"/>
                      <a:pt x="38" y="17"/>
                    </a:cubicBezTo>
                    <a:cubicBezTo>
                      <a:pt x="39" y="17"/>
                      <a:pt x="40" y="17"/>
                      <a:pt x="40" y="17"/>
                    </a:cubicBezTo>
                    <a:cubicBezTo>
                      <a:pt x="40" y="18"/>
                      <a:pt x="40" y="18"/>
                      <a:pt x="40" y="18"/>
                    </a:cubicBezTo>
                    <a:cubicBezTo>
                      <a:pt x="39" y="18"/>
                      <a:pt x="39" y="18"/>
                      <a:pt x="38" y="18"/>
                    </a:cubicBezTo>
                    <a:moveTo>
                      <a:pt x="34" y="18"/>
                    </a:moveTo>
                    <a:cubicBezTo>
                      <a:pt x="34" y="17"/>
                      <a:pt x="34" y="17"/>
                      <a:pt x="34" y="17"/>
                    </a:cubicBezTo>
                    <a:cubicBezTo>
                      <a:pt x="34" y="17"/>
                      <a:pt x="34" y="17"/>
                      <a:pt x="34" y="17"/>
                    </a:cubicBezTo>
                    <a:cubicBezTo>
                      <a:pt x="34" y="17"/>
                      <a:pt x="34" y="17"/>
                      <a:pt x="34" y="17"/>
                    </a:cubicBezTo>
                    <a:cubicBezTo>
                      <a:pt x="34" y="17"/>
                      <a:pt x="34" y="17"/>
                      <a:pt x="34" y="17"/>
                    </a:cubicBezTo>
                    <a:cubicBezTo>
                      <a:pt x="34" y="18"/>
                      <a:pt x="34" y="18"/>
                      <a:pt x="34" y="18"/>
                    </a:cubicBezTo>
                    <a:moveTo>
                      <a:pt x="2" y="43"/>
                    </a:moveTo>
                    <a:cubicBezTo>
                      <a:pt x="2" y="43"/>
                      <a:pt x="1" y="43"/>
                      <a:pt x="1" y="43"/>
                    </a:cubicBezTo>
                    <a:cubicBezTo>
                      <a:pt x="2" y="42"/>
                      <a:pt x="2" y="42"/>
                      <a:pt x="2" y="42"/>
                    </a:cubicBezTo>
                    <a:cubicBezTo>
                      <a:pt x="2" y="42"/>
                      <a:pt x="2" y="41"/>
                      <a:pt x="2" y="41"/>
                    </a:cubicBezTo>
                    <a:cubicBezTo>
                      <a:pt x="2" y="40"/>
                      <a:pt x="2" y="39"/>
                      <a:pt x="2" y="39"/>
                    </a:cubicBezTo>
                    <a:cubicBezTo>
                      <a:pt x="2" y="36"/>
                      <a:pt x="2" y="34"/>
                      <a:pt x="3" y="31"/>
                    </a:cubicBezTo>
                    <a:cubicBezTo>
                      <a:pt x="5" y="27"/>
                      <a:pt x="7" y="23"/>
                      <a:pt x="10" y="21"/>
                    </a:cubicBezTo>
                    <a:cubicBezTo>
                      <a:pt x="11" y="21"/>
                      <a:pt x="12" y="20"/>
                      <a:pt x="14" y="20"/>
                    </a:cubicBezTo>
                    <a:cubicBezTo>
                      <a:pt x="15" y="19"/>
                      <a:pt x="17" y="19"/>
                      <a:pt x="19" y="17"/>
                    </a:cubicBezTo>
                    <a:cubicBezTo>
                      <a:pt x="19" y="17"/>
                      <a:pt x="20" y="17"/>
                      <a:pt x="20" y="18"/>
                    </a:cubicBezTo>
                    <a:cubicBezTo>
                      <a:pt x="24" y="19"/>
                      <a:pt x="27" y="20"/>
                      <a:pt x="30" y="20"/>
                    </a:cubicBezTo>
                    <a:cubicBezTo>
                      <a:pt x="30" y="21"/>
                      <a:pt x="31" y="23"/>
                      <a:pt x="32" y="25"/>
                    </a:cubicBezTo>
                    <a:cubicBezTo>
                      <a:pt x="34" y="28"/>
                      <a:pt x="36" y="31"/>
                      <a:pt x="37" y="34"/>
                    </a:cubicBezTo>
                    <a:cubicBezTo>
                      <a:pt x="38" y="37"/>
                      <a:pt x="37" y="42"/>
                      <a:pt x="35" y="45"/>
                    </a:cubicBezTo>
                    <a:cubicBezTo>
                      <a:pt x="34" y="45"/>
                      <a:pt x="34" y="46"/>
                      <a:pt x="33" y="46"/>
                    </a:cubicBezTo>
                    <a:cubicBezTo>
                      <a:pt x="33" y="47"/>
                      <a:pt x="32" y="48"/>
                      <a:pt x="31" y="49"/>
                    </a:cubicBezTo>
                    <a:cubicBezTo>
                      <a:pt x="31" y="50"/>
                      <a:pt x="31" y="50"/>
                      <a:pt x="31" y="51"/>
                    </a:cubicBezTo>
                    <a:cubicBezTo>
                      <a:pt x="31" y="52"/>
                      <a:pt x="31" y="53"/>
                      <a:pt x="31" y="53"/>
                    </a:cubicBezTo>
                    <a:cubicBezTo>
                      <a:pt x="31" y="53"/>
                      <a:pt x="31" y="53"/>
                      <a:pt x="31" y="53"/>
                    </a:cubicBezTo>
                    <a:cubicBezTo>
                      <a:pt x="30" y="53"/>
                      <a:pt x="30" y="52"/>
                      <a:pt x="29" y="51"/>
                    </a:cubicBezTo>
                    <a:cubicBezTo>
                      <a:pt x="28" y="51"/>
                      <a:pt x="28" y="51"/>
                      <a:pt x="28" y="51"/>
                    </a:cubicBezTo>
                    <a:cubicBezTo>
                      <a:pt x="27" y="51"/>
                      <a:pt x="26" y="50"/>
                      <a:pt x="25" y="50"/>
                    </a:cubicBezTo>
                    <a:cubicBezTo>
                      <a:pt x="24" y="50"/>
                      <a:pt x="23" y="50"/>
                      <a:pt x="22" y="50"/>
                    </a:cubicBezTo>
                    <a:cubicBezTo>
                      <a:pt x="20" y="49"/>
                      <a:pt x="18" y="48"/>
                      <a:pt x="16" y="48"/>
                    </a:cubicBezTo>
                    <a:cubicBezTo>
                      <a:pt x="14" y="47"/>
                      <a:pt x="11" y="46"/>
                      <a:pt x="9" y="45"/>
                    </a:cubicBezTo>
                    <a:cubicBezTo>
                      <a:pt x="9" y="45"/>
                      <a:pt x="9" y="45"/>
                      <a:pt x="9" y="45"/>
                    </a:cubicBezTo>
                    <a:cubicBezTo>
                      <a:pt x="7" y="44"/>
                      <a:pt x="6" y="43"/>
                      <a:pt x="4" y="43"/>
                    </a:cubicBezTo>
                    <a:cubicBezTo>
                      <a:pt x="3" y="43"/>
                      <a:pt x="3" y="43"/>
                      <a:pt x="3" y="43"/>
                    </a:cubicBezTo>
                    <a:cubicBezTo>
                      <a:pt x="2" y="43"/>
                      <a:pt x="2" y="43"/>
                      <a:pt x="2" y="43"/>
                    </a:cubicBezTo>
                    <a:moveTo>
                      <a:pt x="26" y="18"/>
                    </a:moveTo>
                    <a:cubicBezTo>
                      <a:pt x="25" y="18"/>
                      <a:pt x="25" y="18"/>
                      <a:pt x="24" y="17"/>
                    </a:cubicBezTo>
                    <a:cubicBezTo>
                      <a:pt x="25" y="17"/>
                      <a:pt x="25" y="17"/>
                      <a:pt x="25" y="17"/>
                    </a:cubicBezTo>
                    <a:cubicBezTo>
                      <a:pt x="25" y="17"/>
                      <a:pt x="26" y="17"/>
                      <a:pt x="27" y="17"/>
                    </a:cubicBezTo>
                    <a:cubicBezTo>
                      <a:pt x="26" y="18"/>
                      <a:pt x="26" y="18"/>
                      <a:pt x="26" y="18"/>
                    </a:cubicBezTo>
                    <a:cubicBezTo>
                      <a:pt x="26" y="18"/>
                      <a:pt x="26" y="18"/>
                      <a:pt x="26" y="18"/>
                    </a:cubicBezTo>
                    <a:moveTo>
                      <a:pt x="23" y="17"/>
                    </a:moveTo>
                    <a:cubicBezTo>
                      <a:pt x="22" y="17"/>
                      <a:pt x="22" y="17"/>
                      <a:pt x="21" y="16"/>
                    </a:cubicBezTo>
                    <a:cubicBezTo>
                      <a:pt x="21" y="16"/>
                      <a:pt x="21" y="16"/>
                      <a:pt x="21" y="16"/>
                    </a:cubicBezTo>
                    <a:cubicBezTo>
                      <a:pt x="21" y="16"/>
                      <a:pt x="21" y="16"/>
                      <a:pt x="21" y="16"/>
                    </a:cubicBezTo>
                    <a:cubicBezTo>
                      <a:pt x="21" y="16"/>
                      <a:pt x="21" y="16"/>
                      <a:pt x="21" y="16"/>
                    </a:cubicBezTo>
                    <a:cubicBezTo>
                      <a:pt x="22" y="16"/>
                      <a:pt x="23" y="16"/>
                      <a:pt x="23" y="16"/>
                    </a:cubicBezTo>
                    <a:cubicBezTo>
                      <a:pt x="23" y="17"/>
                      <a:pt x="23" y="17"/>
                      <a:pt x="23" y="17"/>
                    </a:cubicBezTo>
                    <a:cubicBezTo>
                      <a:pt x="23" y="17"/>
                      <a:pt x="23" y="17"/>
                      <a:pt x="23" y="17"/>
                    </a:cubicBezTo>
                    <a:moveTo>
                      <a:pt x="32" y="17"/>
                    </a:moveTo>
                    <a:cubicBezTo>
                      <a:pt x="32" y="17"/>
                      <a:pt x="31" y="17"/>
                      <a:pt x="31" y="17"/>
                    </a:cubicBezTo>
                    <a:cubicBezTo>
                      <a:pt x="32" y="15"/>
                      <a:pt x="32" y="15"/>
                      <a:pt x="32" y="15"/>
                    </a:cubicBezTo>
                    <a:cubicBezTo>
                      <a:pt x="33" y="16"/>
                      <a:pt x="33" y="16"/>
                      <a:pt x="33" y="16"/>
                    </a:cubicBezTo>
                    <a:cubicBezTo>
                      <a:pt x="33" y="16"/>
                      <a:pt x="33" y="16"/>
                      <a:pt x="33" y="16"/>
                    </a:cubicBezTo>
                    <a:cubicBezTo>
                      <a:pt x="32" y="17"/>
                      <a:pt x="32" y="17"/>
                      <a:pt x="32" y="17"/>
                    </a:cubicBezTo>
                    <a:moveTo>
                      <a:pt x="19" y="16"/>
                    </a:moveTo>
                    <a:cubicBezTo>
                      <a:pt x="19" y="16"/>
                      <a:pt x="19" y="15"/>
                      <a:pt x="19" y="15"/>
                    </a:cubicBezTo>
                    <a:cubicBezTo>
                      <a:pt x="19" y="15"/>
                      <a:pt x="19" y="15"/>
                      <a:pt x="19" y="15"/>
                    </a:cubicBezTo>
                    <a:cubicBezTo>
                      <a:pt x="19" y="15"/>
                      <a:pt x="19" y="15"/>
                      <a:pt x="19" y="15"/>
                    </a:cubicBezTo>
                    <a:cubicBezTo>
                      <a:pt x="19" y="15"/>
                      <a:pt x="19" y="15"/>
                      <a:pt x="19" y="15"/>
                    </a:cubicBezTo>
                    <a:cubicBezTo>
                      <a:pt x="20" y="15"/>
                      <a:pt x="20" y="15"/>
                      <a:pt x="20" y="15"/>
                    </a:cubicBezTo>
                    <a:cubicBezTo>
                      <a:pt x="20" y="15"/>
                      <a:pt x="20" y="15"/>
                      <a:pt x="20" y="15"/>
                    </a:cubicBezTo>
                    <a:cubicBezTo>
                      <a:pt x="19" y="16"/>
                      <a:pt x="19" y="16"/>
                      <a:pt x="19" y="16"/>
                    </a:cubicBezTo>
                    <a:moveTo>
                      <a:pt x="29" y="16"/>
                    </a:moveTo>
                    <a:cubicBezTo>
                      <a:pt x="29" y="16"/>
                      <a:pt x="28" y="16"/>
                      <a:pt x="28" y="16"/>
                    </a:cubicBezTo>
                    <a:cubicBezTo>
                      <a:pt x="29" y="14"/>
                      <a:pt x="29" y="14"/>
                      <a:pt x="29" y="14"/>
                    </a:cubicBezTo>
                    <a:cubicBezTo>
                      <a:pt x="30" y="15"/>
                      <a:pt x="30" y="15"/>
                      <a:pt x="31" y="15"/>
                    </a:cubicBezTo>
                    <a:cubicBezTo>
                      <a:pt x="29" y="16"/>
                      <a:pt x="29" y="16"/>
                      <a:pt x="29" y="16"/>
                    </a:cubicBezTo>
                    <a:moveTo>
                      <a:pt x="26" y="16"/>
                    </a:moveTo>
                    <a:cubicBezTo>
                      <a:pt x="26" y="16"/>
                      <a:pt x="25" y="15"/>
                      <a:pt x="24" y="15"/>
                    </a:cubicBezTo>
                    <a:cubicBezTo>
                      <a:pt x="26" y="14"/>
                      <a:pt x="26" y="14"/>
                      <a:pt x="26" y="14"/>
                    </a:cubicBezTo>
                    <a:cubicBezTo>
                      <a:pt x="27" y="14"/>
                      <a:pt x="27" y="14"/>
                      <a:pt x="28" y="14"/>
                    </a:cubicBezTo>
                    <a:cubicBezTo>
                      <a:pt x="26" y="16"/>
                      <a:pt x="26" y="16"/>
                      <a:pt x="26" y="16"/>
                    </a:cubicBezTo>
                    <a:moveTo>
                      <a:pt x="23" y="15"/>
                    </a:moveTo>
                    <a:cubicBezTo>
                      <a:pt x="22" y="15"/>
                      <a:pt x="22" y="15"/>
                      <a:pt x="21" y="14"/>
                    </a:cubicBezTo>
                    <a:cubicBezTo>
                      <a:pt x="22" y="14"/>
                      <a:pt x="22" y="13"/>
                      <a:pt x="22" y="13"/>
                    </a:cubicBezTo>
                    <a:cubicBezTo>
                      <a:pt x="23" y="13"/>
                      <a:pt x="24" y="13"/>
                      <a:pt x="25" y="13"/>
                    </a:cubicBezTo>
                    <a:cubicBezTo>
                      <a:pt x="23" y="15"/>
                      <a:pt x="23" y="15"/>
                      <a:pt x="23" y="15"/>
                    </a:cubicBezTo>
                    <a:cubicBezTo>
                      <a:pt x="23" y="15"/>
                      <a:pt x="23" y="15"/>
                      <a:pt x="23" y="15"/>
                    </a:cubicBezTo>
                    <a:moveTo>
                      <a:pt x="20" y="14"/>
                    </a:moveTo>
                    <a:cubicBezTo>
                      <a:pt x="19" y="14"/>
                      <a:pt x="19" y="13"/>
                      <a:pt x="19" y="13"/>
                    </a:cubicBezTo>
                    <a:cubicBezTo>
                      <a:pt x="19" y="12"/>
                      <a:pt x="20" y="12"/>
                      <a:pt x="20" y="12"/>
                    </a:cubicBezTo>
                    <a:cubicBezTo>
                      <a:pt x="20" y="12"/>
                      <a:pt x="20" y="12"/>
                      <a:pt x="20" y="12"/>
                    </a:cubicBezTo>
                    <a:cubicBezTo>
                      <a:pt x="20" y="12"/>
                      <a:pt x="20" y="12"/>
                      <a:pt x="20" y="12"/>
                    </a:cubicBezTo>
                    <a:cubicBezTo>
                      <a:pt x="21" y="12"/>
                      <a:pt x="21" y="12"/>
                      <a:pt x="21" y="12"/>
                    </a:cubicBezTo>
                    <a:cubicBezTo>
                      <a:pt x="21" y="12"/>
                      <a:pt x="21" y="12"/>
                      <a:pt x="21" y="12"/>
                    </a:cubicBezTo>
                    <a:cubicBezTo>
                      <a:pt x="21" y="13"/>
                      <a:pt x="20" y="13"/>
                      <a:pt x="20" y="14"/>
                    </a:cubicBezTo>
                    <a:cubicBezTo>
                      <a:pt x="20" y="14"/>
                      <a:pt x="20" y="14"/>
                      <a:pt x="20" y="14"/>
                    </a:cubicBezTo>
                    <a:moveTo>
                      <a:pt x="24" y="10"/>
                    </a:moveTo>
                    <a:cubicBezTo>
                      <a:pt x="25" y="10"/>
                      <a:pt x="25" y="10"/>
                      <a:pt x="25" y="10"/>
                    </a:cubicBezTo>
                    <a:cubicBezTo>
                      <a:pt x="26" y="9"/>
                      <a:pt x="25" y="9"/>
                      <a:pt x="25" y="8"/>
                    </a:cubicBezTo>
                    <a:cubicBezTo>
                      <a:pt x="25" y="7"/>
                      <a:pt x="25" y="6"/>
                      <a:pt x="25" y="5"/>
                    </a:cubicBezTo>
                    <a:cubicBezTo>
                      <a:pt x="25" y="4"/>
                      <a:pt x="25" y="3"/>
                      <a:pt x="25" y="2"/>
                    </a:cubicBezTo>
                    <a:cubicBezTo>
                      <a:pt x="25" y="2"/>
                      <a:pt x="25" y="2"/>
                      <a:pt x="25" y="2"/>
                    </a:cubicBezTo>
                    <a:cubicBezTo>
                      <a:pt x="25" y="2"/>
                      <a:pt x="25" y="2"/>
                      <a:pt x="25" y="2"/>
                    </a:cubicBezTo>
                    <a:cubicBezTo>
                      <a:pt x="27" y="2"/>
                      <a:pt x="28" y="3"/>
                      <a:pt x="29" y="3"/>
                    </a:cubicBezTo>
                    <a:cubicBezTo>
                      <a:pt x="30" y="3"/>
                      <a:pt x="31" y="4"/>
                      <a:pt x="32" y="4"/>
                    </a:cubicBezTo>
                    <a:cubicBezTo>
                      <a:pt x="32" y="4"/>
                      <a:pt x="32" y="4"/>
                      <a:pt x="32" y="4"/>
                    </a:cubicBezTo>
                    <a:cubicBezTo>
                      <a:pt x="32" y="4"/>
                      <a:pt x="32" y="4"/>
                      <a:pt x="32" y="4"/>
                    </a:cubicBezTo>
                    <a:cubicBezTo>
                      <a:pt x="31" y="5"/>
                      <a:pt x="31" y="5"/>
                      <a:pt x="30" y="6"/>
                    </a:cubicBezTo>
                    <a:cubicBezTo>
                      <a:pt x="29" y="7"/>
                      <a:pt x="28" y="9"/>
                      <a:pt x="29" y="10"/>
                    </a:cubicBezTo>
                    <a:cubicBezTo>
                      <a:pt x="29" y="11"/>
                      <a:pt x="29" y="11"/>
                      <a:pt x="29" y="11"/>
                    </a:cubicBezTo>
                    <a:cubicBezTo>
                      <a:pt x="29" y="11"/>
                      <a:pt x="29" y="11"/>
                      <a:pt x="29" y="11"/>
                    </a:cubicBezTo>
                    <a:cubicBezTo>
                      <a:pt x="30" y="11"/>
                      <a:pt x="30" y="11"/>
                      <a:pt x="30" y="11"/>
                    </a:cubicBezTo>
                    <a:cubicBezTo>
                      <a:pt x="30" y="10"/>
                      <a:pt x="31" y="9"/>
                      <a:pt x="31" y="9"/>
                    </a:cubicBezTo>
                    <a:cubicBezTo>
                      <a:pt x="32" y="8"/>
                      <a:pt x="32" y="8"/>
                      <a:pt x="32" y="8"/>
                    </a:cubicBezTo>
                    <a:cubicBezTo>
                      <a:pt x="32" y="7"/>
                      <a:pt x="33" y="7"/>
                      <a:pt x="34" y="6"/>
                    </a:cubicBezTo>
                    <a:cubicBezTo>
                      <a:pt x="34" y="6"/>
                      <a:pt x="34" y="6"/>
                      <a:pt x="34" y="6"/>
                    </a:cubicBezTo>
                    <a:cubicBezTo>
                      <a:pt x="34" y="6"/>
                      <a:pt x="35" y="6"/>
                      <a:pt x="35" y="6"/>
                    </a:cubicBezTo>
                    <a:cubicBezTo>
                      <a:pt x="35" y="7"/>
                      <a:pt x="35" y="7"/>
                      <a:pt x="35" y="7"/>
                    </a:cubicBezTo>
                    <a:cubicBezTo>
                      <a:pt x="36" y="7"/>
                      <a:pt x="38" y="8"/>
                      <a:pt x="38" y="9"/>
                    </a:cubicBezTo>
                    <a:cubicBezTo>
                      <a:pt x="36" y="10"/>
                      <a:pt x="33" y="12"/>
                      <a:pt x="32" y="14"/>
                    </a:cubicBezTo>
                    <a:cubicBezTo>
                      <a:pt x="32" y="14"/>
                      <a:pt x="32" y="14"/>
                      <a:pt x="32" y="14"/>
                    </a:cubicBezTo>
                    <a:cubicBezTo>
                      <a:pt x="30" y="13"/>
                      <a:pt x="24" y="12"/>
                      <a:pt x="21" y="11"/>
                    </a:cubicBezTo>
                    <a:cubicBezTo>
                      <a:pt x="21" y="10"/>
                      <a:pt x="21" y="10"/>
                      <a:pt x="21" y="10"/>
                    </a:cubicBezTo>
                    <a:cubicBezTo>
                      <a:pt x="22" y="8"/>
                      <a:pt x="21" y="5"/>
                      <a:pt x="19" y="3"/>
                    </a:cubicBezTo>
                    <a:cubicBezTo>
                      <a:pt x="20" y="3"/>
                      <a:pt x="20" y="3"/>
                      <a:pt x="21" y="3"/>
                    </a:cubicBezTo>
                    <a:cubicBezTo>
                      <a:pt x="21" y="3"/>
                      <a:pt x="22" y="3"/>
                      <a:pt x="22" y="3"/>
                    </a:cubicBezTo>
                    <a:cubicBezTo>
                      <a:pt x="22" y="3"/>
                      <a:pt x="22" y="4"/>
                      <a:pt x="22" y="5"/>
                    </a:cubicBezTo>
                    <a:cubicBezTo>
                      <a:pt x="23" y="6"/>
                      <a:pt x="23" y="7"/>
                      <a:pt x="23" y="8"/>
                    </a:cubicBezTo>
                    <a:cubicBezTo>
                      <a:pt x="23" y="9"/>
                      <a:pt x="24" y="10"/>
                      <a:pt x="24" y="10"/>
                    </a:cubicBezTo>
                    <a:moveTo>
                      <a:pt x="25" y="0"/>
                    </a:moveTo>
                    <a:cubicBezTo>
                      <a:pt x="25" y="0"/>
                      <a:pt x="24" y="0"/>
                      <a:pt x="24" y="1"/>
                    </a:cubicBezTo>
                    <a:cubicBezTo>
                      <a:pt x="24" y="1"/>
                      <a:pt x="23" y="1"/>
                      <a:pt x="23" y="2"/>
                    </a:cubicBezTo>
                    <a:cubicBezTo>
                      <a:pt x="23" y="2"/>
                      <a:pt x="23" y="2"/>
                      <a:pt x="23" y="2"/>
                    </a:cubicBezTo>
                    <a:cubicBezTo>
                      <a:pt x="23" y="2"/>
                      <a:pt x="23" y="2"/>
                      <a:pt x="23" y="2"/>
                    </a:cubicBezTo>
                    <a:cubicBezTo>
                      <a:pt x="23" y="2"/>
                      <a:pt x="23" y="2"/>
                      <a:pt x="23" y="2"/>
                    </a:cubicBezTo>
                    <a:cubicBezTo>
                      <a:pt x="22" y="1"/>
                      <a:pt x="22" y="1"/>
                      <a:pt x="21" y="1"/>
                    </a:cubicBezTo>
                    <a:cubicBezTo>
                      <a:pt x="20" y="1"/>
                      <a:pt x="19" y="2"/>
                      <a:pt x="18" y="2"/>
                    </a:cubicBezTo>
                    <a:cubicBezTo>
                      <a:pt x="17" y="3"/>
                      <a:pt x="17" y="3"/>
                      <a:pt x="17" y="3"/>
                    </a:cubicBezTo>
                    <a:cubicBezTo>
                      <a:pt x="18" y="4"/>
                      <a:pt x="18" y="4"/>
                      <a:pt x="18" y="4"/>
                    </a:cubicBezTo>
                    <a:cubicBezTo>
                      <a:pt x="20" y="6"/>
                      <a:pt x="20" y="8"/>
                      <a:pt x="20" y="10"/>
                    </a:cubicBezTo>
                    <a:cubicBezTo>
                      <a:pt x="20" y="11"/>
                      <a:pt x="20" y="11"/>
                      <a:pt x="20" y="11"/>
                    </a:cubicBezTo>
                    <a:cubicBezTo>
                      <a:pt x="19" y="11"/>
                      <a:pt x="18" y="12"/>
                      <a:pt x="18" y="12"/>
                    </a:cubicBezTo>
                    <a:cubicBezTo>
                      <a:pt x="18" y="13"/>
                      <a:pt x="18" y="13"/>
                      <a:pt x="18" y="14"/>
                    </a:cubicBezTo>
                    <a:cubicBezTo>
                      <a:pt x="17" y="14"/>
                      <a:pt x="17" y="14"/>
                      <a:pt x="17" y="14"/>
                    </a:cubicBezTo>
                    <a:cubicBezTo>
                      <a:pt x="17" y="15"/>
                      <a:pt x="17" y="16"/>
                      <a:pt x="18" y="16"/>
                    </a:cubicBezTo>
                    <a:cubicBezTo>
                      <a:pt x="16" y="17"/>
                      <a:pt x="15" y="18"/>
                      <a:pt x="13" y="18"/>
                    </a:cubicBezTo>
                    <a:cubicBezTo>
                      <a:pt x="12" y="19"/>
                      <a:pt x="11" y="19"/>
                      <a:pt x="9" y="20"/>
                    </a:cubicBezTo>
                    <a:cubicBezTo>
                      <a:pt x="6" y="22"/>
                      <a:pt x="3" y="26"/>
                      <a:pt x="2" y="30"/>
                    </a:cubicBezTo>
                    <a:cubicBezTo>
                      <a:pt x="1" y="33"/>
                      <a:pt x="1" y="36"/>
                      <a:pt x="1" y="39"/>
                    </a:cubicBezTo>
                    <a:cubicBezTo>
                      <a:pt x="1" y="39"/>
                      <a:pt x="1" y="40"/>
                      <a:pt x="1" y="41"/>
                    </a:cubicBezTo>
                    <a:cubicBezTo>
                      <a:pt x="0" y="42"/>
                      <a:pt x="0" y="42"/>
                      <a:pt x="0" y="42"/>
                    </a:cubicBezTo>
                    <a:cubicBezTo>
                      <a:pt x="0" y="43"/>
                      <a:pt x="0" y="43"/>
                      <a:pt x="0" y="44"/>
                    </a:cubicBezTo>
                    <a:cubicBezTo>
                      <a:pt x="0" y="45"/>
                      <a:pt x="1" y="45"/>
                      <a:pt x="2" y="45"/>
                    </a:cubicBezTo>
                    <a:cubicBezTo>
                      <a:pt x="2" y="45"/>
                      <a:pt x="3" y="45"/>
                      <a:pt x="3" y="45"/>
                    </a:cubicBezTo>
                    <a:cubicBezTo>
                      <a:pt x="3" y="45"/>
                      <a:pt x="3" y="45"/>
                      <a:pt x="4" y="45"/>
                    </a:cubicBezTo>
                    <a:cubicBezTo>
                      <a:pt x="5" y="45"/>
                      <a:pt x="7" y="45"/>
                      <a:pt x="8" y="46"/>
                    </a:cubicBezTo>
                    <a:cubicBezTo>
                      <a:pt x="9" y="46"/>
                      <a:pt x="9" y="46"/>
                      <a:pt x="9" y="46"/>
                    </a:cubicBezTo>
                    <a:cubicBezTo>
                      <a:pt x="11" y="47"/>
                      <a:pt x="13" y="48"/>
                      <a:pt x="15" y="49"/>
                    </a:cubicBezTo>
                    <a:cubicBezTo>
                      <a:pt x="17" y="50"/>
                      <a:pt x="20" y="50"/>
                      <a:pt x="22" y="51"/>
                    </a:cubicBezTo>
                    <a:cubicBezTo>
                      <a:pt x="23" y="51"/>
                      <a:pt x="24" y="52"/>
                      <a:pt x="25" y="52"/>
                    </a:cubicBezTo>
                    <a:cubicBezTo>
                      <a:pt x="25" y="52"/>
                      <a:pt x="26" y="52"/>
                      <a:pt x="27" y="52"/>
                    </a:cubicBezTo>
                    <a:cubicBezTo>
                      <a:pt x="28" y="52"/>
                      <a:pt x="28" y="52"/>
                      <a:pt x="28" y="52"/>
                    </a:cubicBezTo>
                    <a:cubicBezTo>
                      <a:pt x="28" y="53"/>
                      <a:pt x="29" y="54"/>
                      <a:pt x="31" y="54"/>
                    </a:cubicBezTo>
                    <a:cubicBezTo>
                      <a:pt x="31" y="54"/>
                      <a:pt x="31" y="54"/>
                      <a:pt x="31" y="54"/>
                    </a:cubicBezTo>
                    <a:cubicBezTo>
                      <a:pt x="32" y="54"/>
                      <a:pt x="32" y="52"/>
                      <a:pt x="33" y="51"/>
                    </a:cubicBezTo>
                    <a:cubicBezTo>
                      <a:pt x="33" y="51"/>
                      <a:pt x="33" y="50"/>
                      <a:pt x="33" y="50"/>
                    </a:cubicBezTo>
                    <a:cubicBezTo>
                      <a:pt x="33" y="49"/>
                      <a:pt x="34" y="48"/>
                      <a:pt x="34" y="47"/>
                    </a:cubicBezTo>
                    <a:cubicBezTo>
                      <a:pt x="35" y="47"/>
                      <a:pt x="35" y="46"/>
                      <a:pt x="36" y="46"/>
                    </a:cubicBezTo>
                    <a:cubicBezTo>
                      <a:pt x="38" y="42"/>
                      <a:pt x="39" y="38"/>
                      <a:pt x="38" y="33"/>
                    </a:cubicBezTo>
                    <a:cubicBezTo>
                      <a:pt x="37" y="30"/>
                      <a:pt x="35" y="27"/>
                      <a:pt x="34" y="24"/>
                    </a:cubicBezTo>
                    <a:cubicBezTo>
                      <a:pt x="33" y="23"/>
                      <a:pt x="32" y="21"/>
                      <a:pt x="31" y="20"/>
                    </a:cubicBezTo>
                    <a:cubicBezTo>
                      <a:pt x="34" y="23"/>
                      <a:pt x="39" y="27"/>
                      <a:pt x="43" y="27"/>
                    </a:cubicBezTo>
                    <a:cubicBezTo>
                      <a:pt x="43" y="27"/>
                      <a:pt x="43" y="27"/>
                      <a:pt x="43" y="27"/>
                    </a:cubicBezTo>
                    <a:cubicBezTo>
                      <a:pt x="44" y="27"/>
                      <a:pt x="44" y="27"/>
                      <a:pt x="44" y="27"/>
                    </a:cubicBezTo>
                    <a:cubicBezTo>
                      <a:pt x="44" y="26"/>
                      <a:pt x="44" y="25"/>
                      <a:pt x="45" y="25"/>
                    </a:cubicBezTo>
                    <a:cubicBezTo>
                      <a:pt x="45" y="24"/>
                      <a:pt x="45" y="24"/>
                      <a:pt x="45" y="24"/>
                    </a:cubicBezTo>
                    <a:cubicBezTo>
                      <a:pt x="45" y="24"/>
                      <a:pt x="45" y="24"/>
                      <a:pt x="45" y="24"/>
                    </a:cubicBezTo>
                    <a:cubicBezTo>
                      <a:pt x="42" y="23"/>
                      <a:pt x="39" y="21"/>
                      <a:pt x="37" y="20"/>
                    </a:cubicBezTo>
                    <a:cubicBezTo>
                      <a:pt x="37" y="20"/>
                      <a:pt x="37" y="20"/>
                      <a:pt x="37" y="20"/>
                    </a:cubicBezTo>
                    <a:cubicBezTo>
                      <a:pt x="37" y="20"/>
                      <a:pt x="37" y="20"/>
                      <a:pt x="37" y="20"/>
                    </a:cubicBezTo>
                    <a:cubicBezTo>
                      <a:pt x="38" y="20"/>
                      <a:pt x="39" y="19"/>
                      <a:pt x="41" y="19"/>
                    </a:cubicBezTo>
                    <a:cubicBezTo>
                      <a:pt x="41" y="19"/>
                      <a:pt x="41" y="19"/>
                      <a:pt x="41" y="19"/>
                    </a:cubicBezTo>
                    <a:cubicBezTo>
                      <a:pt x="41" y="18"/>
                      <a:pt x="41" y="18"/>
                      <a:pt x="41" y="18"/>
                    </a:cubicBezTo>
                    <a:cubicBezTo>
                      <a:pt x="41" y="18"/>
                      <a:pt x="41" y="17"/>
                      <a:pt x="41" y="16"/>
                    </a:cubicBezTo>
                    <a:cubicBezTo>
                      <a:pt x="41" y="16"/>
                      <a:pt x="41" y="16"/>
                      <a:pt x="41" y="16"/>
                    </a:cubicBezTo>
                    <a:cubicBezTo>
                      <a:pt x="41" y="16"/>
                      <a:pt x="41" y="16"/>
                      <a:pt x="41" y="16"/>
                    </a:cubicBezTo>
                    <a:cubicBezTo>
                      <a:pt x="39" y="16"/>
                      <a:pt x="38" y="16"/>
                      <a:pt x="36" y="16"/>
                    </a:cubicBezTo>
                    <a:cubicBezTo>
                      <a:pt x="36" y="16"/>
                      <a:pt x="35" y="16"/>
                      <a:pt x="34" y="16"/>
                    </a:cubicBezTo>
                    <a:cubicBezTo>
                      <a:pt x="34" y="15"/>
                      <a:pt x="34" y="15"/>
                      <a:pt x="33" y="15"/>
                    </a:cubicBezTo>
                    <a:cubicBezTo>
                      <a:pt x="34" y="13"/>
                      <a:pt x="37" y="11"/>
                      <a:pt x="40" y="10"/>
                    </a:cubicBezTo>
                    <a:cubicBezTo>
                      <a:pt x="40" y="10"/>
                      <a:pt x="40" y="10"/>
                      <a:pt x="40" y="10"/>
                    </a:cubicBezTo>
                    <a:cubicBezTo>
                      <a:pt x="40" y="9"/>
                      <a:pt x="40" y="9"/>
                      <a:pt x="40" y="9"/>
                    </a:cubicBezTo>
                    <a:cubicBezTo>
                      <a:pt x="39" y="8"/>
                      <a:pt x="38" y="7"/>
                      <a:pt x="37" y="6"/>
                    </a:cubicBezTo>
                    <a:cubicBezTo>
                      <a:pt x="37" y="5"/>
                      <a:pt x="37" y="5"/>
                      <a:pt x="37" y="5"/>
                    </a:cubicBezTo>
                    <a:cubicBezTo>
                      <a:pt x="36" y="5"/>
                      <a:pt x="36" y="5"/>
                      <a:pt x="36" y="5"/>
                    </a:cubicBezTo>
                    <a:cubicBezTo>
                      <a:pt x="36" y="5"/>
                      <a:pt x="36" y="5"/>
                      <a:pt x="36" y="5"/>
                    </a:cubicBezTo>
                    <a:cubicBezTo>
                      <a:pt x="35" y="5"/>
                      <a:pt x="35" y="5"/>
                      <a:pt x="34" y="5"/>
                    </a:cubicBezTo>
                    <a:cubicBezTo>
                      <a:pt x="34" y="5"/>
                      <a:pt x="34" y="5"/>
                      <a:pt x="33" y="5"/>
                    </a:cubicBezTo>
                    <a:cubicBezTo>
                      <a:pt x="33" y="4"/>
                      <a:pt x="33" y="4"/>
                      <a:pt x="33" y="4"/>
                    </a:cubicBezTo>
                    <a:cubicBezTo>
                      <a:pt x="33" y="3"/>
                      <a:pt x="33" y="3"/>
                      <a:pt x="32" y="3"/>
                    </a:cubicBezTo>
                    <a:cubicBezTo>
                      <a:pt x="31" y="2"/>
                      <a:pt x="30" y="2"/>
                      <a:pt x="29" y="2"/>
                    </a:cubicBezTo>
                    <a:cubicBezTo>
                      <a:pt x="28" y="1"/>
                      <a:pt x="27" y="1"/>
                      <a:pt x="26" y="0"/>
                    </a:cubicBezTo>
                    <a:cubicBezTo>
                      <a:pt x="26" y="0"/>
                      <a:pt x="25"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8" name="Freeform 54"/>
              <p:cNvSpPr>
                <a:spLocks noEditPoints="1"/>
              </p:cNvSpPr>
              <p:nvPr/>
            </p:nvSpPr>
            <p:spPr bwMode="auto">
              <a:xfrm>
                <a:off x="4084" y="2477"/>
                <a:ext cx="9" cy="14"/>
              </a:xfrm>
              <a:custGeom>
                <a:avLst/>
                <a:gdLst>
                  <a:gd name="T0" fmla="*/ 1 w 4"/>
                  <a:gd name="T1" fmla="*/ 5 h 6"/>
                  <a:gd name="T2" fmla="*/ 1 w 4"/>
                  <a:gd name="T3" fmla="*/ 5 h 6"/>
                  <a:gd name="T4" fmla="*/ 2 w 4"/>
                  <a:gd name="T5" fmla="*/ 2 h 6"/>
                  <a:gd name="T6" fmla="*/ 2 w 4"/>
                  <a:gd name="T7" fmla="*/ 3 h 6"/>
                  <a:gd name="T8" fmla="*/ 2 w 4"/>
                  <a:gd name="T9" fmla="*/ 4 h 6"/>
                  <a:gd name="T10" fmla="*/ 1 w 4"/>
                  <a:gd name="T11" fmla="*/ 5 h 6"/>
                  <a:gd name="T12" fmla="*/ 1 w 4"/>
                  <a:gd name="T13" fmla="*/ 0 h 6"/>
                  <a:gd name="T14" fmla="*/ 1 w 4"/>
                  <a:gd name="T15" fmla="*/ 0 h 6"/>
                  <a:gd name="T16" fmla="*/ 0 w 4"/>
                  <a:gd name="T17" fmla="*/ 5 h 6"/>
                  <a:gd name="T18" fmla="*/ 0 w 4"/>
                  <a:gd name="T19" fmla="*/ 6 h 6"/>
                  <a:gd name="T20" fmla="*/ 0 w 4"/>
                  <a:gd name="T21" fmla="*/ 6 h 6"/>
                  <a:gd name="T22" fmla="*/ 1 w 4"/>
                  <a:gd name="T23" fmla="*/ 6 h 6"/>
                  <a:gd name="T24" fmla="*/ 1 w 4"/>
                  <a:gd name="T25" fmla="*/ 6 h 6"/>
                  <a:gd name="T26" fmla="*/ 3 w 4"/>
                  <a:gd name="T27" fmla="*/ 5 h 6"/>
                  <a:gd name="T28" fmla="*/ 3 w 4"/>
                  <a:gd name="T29" fmla="*/ 2 h 6"/>
                  <a:gd name="T30" fmla="*/ 2 w 4"/>
                  <a:gd name="T31" fmla="*/ 0 h 6"/>
                  <a:gd name="T32" fmla="*/ 1 w 4"/>
                  <a:gd name="T33"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 h="6">
                    <a:moveTo>
                      <a:pt x="1" y="5"/>
                    </a:moveTo>
                    <a:cubicBezTo>
                      <a:pt x="1" y="5"/>
                      <a:pt x="1" y="5"/>
                      <a:pt x="1" y="5"/>
                    </a:cubicBezTo>
                    <a:cubicBezTo>
                      <a:pt x="1" y="4"/>
                      <a:pt x="1" y="3"/>
                      <a:pt x="2" y="2"/>
                    </a:cubicBezTo>
                    <a:cubicBezTo>
                      <a:pt x="2" y="3"/>
                      <a:pt x="2" y="3"/>
                      <a:pt x="2" y="3"/>
                    </a:cubicBezTo>
                    <a:cubicBezTo>
                      <a:pt x="2" y="3"/>
                      <a:pt x="2" y="4"/>
                      <a:pt x="2" y="4"/>
                    </a:cubicBezTo>
                    <a:cubicBezTo>
                      <a:pt x="2" y="5"/>
                      <a:pt x="1" y="5"/>
                      <a:pt x="1" y="5"/>
                    </a:cubicBezTo>
                    <a:moveTo>
                      <a:pt x="1" y="0"/>
                    </a:moveTo>
                    <a:cubicBezTo>
                      <a:pt x="1" y="0"/>
                      <a:pt x="1" y="0"/>
                      <a:pt x="1" y="0"/>
                    </a:cubicBezTo>
                    <a:cubicBezTo>
                      <a:pt x="0" y="2"/>
                      <a:pt x="0" y="4"/>
                      <a:pt x="0" y="5"/>
                    </a:cubicBezTo>
                    <a:cubicBezTo>
                      <a:pt x="0" y="6"/>
                      <a:pt x="0" y="6"/>
                      <a:pt x="0" y="6"/>
                    </a:cubicBezTo>
                    <a:cubicBezTo>
                      <a:pt x="0" y="6"/>
                      <a:pt x="0" y="6"/>
                      <a:pt x="0" y="6"/>
                    </a:cubicBezTo>
                    <a:cubicBezTo>
                      <a:pt x="1" y="6"/>
                      <a:pt x="1" y="6"/>
                      <a:pt x="1" y="6"/>
                    </a:cubicBezTo>
                    <a:cubicBezTo>
                      <a:pt x="1" y="6"/>
                      <a:pt x="1" y="6"/>
                      <a:pt x="1" y="6"/>
                    </a:cubicBezTo>
                    <a:cubicBezTo>
                      <a:pt x="2" y="6"/>
                      <a:pt x="3" y="6"/>
                      <a:pt x="3" y="5"/>
                    </a:cubicBezTo>
                    <a:cubicBezTo>
                      <a:pt x="4" y="4"/>
                      <a:pt x="4" y="3"/>
                      <a:pt x="3" y="2"/>
                    </a:cubicBezTo>
                    <a:cubicBezTo>
                      <a:pt x="3" y="2"/>
                      <a:pt x="2" y="1"/>
                      <a:pt x="2"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69" name="Freeform 55"/>
              <p:cNvSpPr>
                <a:spLocks noEditPoints="1"/>
              </p:cNvSpPr>
              <p:nvPr/>
            </p:nvSpPr>
            <p:spPr bwMode="auto">
              <a:xfrm>
                <a:off x="4062" y="2448"/>
                <a:ext cx="46" cy="50"/>
              </a:xfrm>
              <a:custGeom>
                <a:avLst/>
                <a:gdLst>
                  <a:gd name="T0" fmla="*/ 12 w 19"/>
                  <a:gd name="T1" fmla="*/ 3 h 21"/>
                  <a:gd name="T2" fmla="*/ 14 w 19"/>
                  <a:gd name="T3" fmla="*/ 1 h 21"/>
                  <a:gd name="T4" fmla="*/ 13 w 19"/>
                  <a:gd name="T5" fmla="*/ 3 h 21"/>
                  <a:gd name="T6" fmla="*/ 13 w 19"/>
                  <a:gd name="T7" fmla="*/ 3 h 21"/>
                  <a:gd name="T8" fmla="*/ 17 w 19"/>
                  <a:gd name="T9" fmla="*/ 7 h 21"/>
                  <a:gd name="T10" fmla="*/ 13 w 19"/>
                  <a:gd name="T11" fmla="*/ 5 h 21"/>
                  <a:gd name="T12" fmla="*/ 12 w 19"/>
                  <a:gd name="T13" fmla="*/ 5 h 21"/>
                  <a:gd name="T14" fmla="*/ 11 w 19"/>
                  <a:gd name="T15" fmla="*/ 11 h 21"/>
                  <a:gd name="T16" fmla="*/ 14 w 19"/>
                  <a:gd name="T17" fmla="*/ 14 h 21"/>
                  <a:gd name="T18" fmla="*/ 13 w 19"/>
                  <a:gd name="T19" fmla="*/ 18 h 21"/>
                  <a:gd name="T20" fmla="*/ 9 w 19"/>
                  <a:gd name="T21" fmla="*/ 19 h 21"/>
                  <a:gd name="T22" fmla="*/ 8 w 19"/>
                  <a:gd name="T23" fmla="*/ 19 h 21"/>
                  <a:gd name="T24" fmla="*/ 7 w 19"/>
                  <a:gd name="T25" fmla="*/ 20 h 21"/>
                  <a:gd name="T26" fmla="*/ 7 w 19"/>
                  <a:gd name="T27" fmla="*/ 19 h 21"/>
                  <a:gd name="T28" fmla="*/ 6 w 19"/>
                  <a:gd name="T29" fmla="*/ 18 h 21"/>
                  <a:gd name="T30" fmla="*/ 3 w 19"/>
                  <a:gd name="T31" fmla="*/ 14 h 21"/>
                  <a:gd name="T32" fmla="*/ 7 w 19"/>
                  <a:gd name="T33" fmla="*/ 17 h 21"/>
                  <a:gd name="T34" fmla="*/ 9 w 19"/>
                  <a:gd name="T35" fmla="*/ 11 h 21"/>
                  <a:gd name="T36" fmla="*/ 6 w 19"/>
                  <a:gd name="T37" fmla="*/ 6 h 21"/>
                  <a:gd name="T38" fmla="*/ 10 w 19"/>
                  <a:gd name="T39" fmla="*/ 3 h 21"/>
                  <a:gd name="T40" fmla="*/ 12 w 19"/>
                  <a:gd name="T41" fmla="*/ 0 h 21"/>
                  <a:gd name="T42" fmla="*/ 11 w 19"/>
                  <a:gd name="T43" fmla="*/ 2 h 21"/>
                  <a:gd name="T44" fmla="*/ 8 w 19"/>
                  <a:gd name="T45" fmla="*/ 2 h 21"/>
                  <a:gd name="T46" fmla="*/ 8 w 19"/>
                  <a:gd name="T47" fmla="*/ 11 h 21"/>
                  <a:gd name="T48" fmla="*/ 4 w 19"/>
                  <a:gd name="T49" fmla="*/ 13 h 21"/>
                  <a:gd name="T50" fmla="*/ 3 w 19"/>
                  <a:gd name="T51" fmla="*/ 13 h 21"/>
                  <a:gd name="T52" fmla="*/ 0 w 19"/>
                  <a:gd name="T53" fmla="*/ 15 h 21"/>
                  <a:gd name="T54" fmla="*/ 6 w 19"/>
                  <a:gd name="T55" fmla="*/ 19 h 21"/>
                  <a:gd name="T56" fmla="*/ 6 w 19"/>
                  <a:gd name="T57" fmla="*/ 20 h 21"/>
                  <a:gd name="T58" fmla="*/ 8 w 19"/>
                  <a:gd name="T59" fmla="*/ 21 h 21"/>
                  <a:gd name="T60" fmla="*/ 9 w 19"/>
                  <a:gd name="T61" fmla="*/ 21 h 21"/>
                  <a:gd name="T62" fmla="*/ 9 w 19"/>
                  <a:gd name="T63" fmla="*/ 20 h 21"/>
                  <a:gd name="T64" fmla="*/ 13 w 19"/>
                  <a:gd name="T65" fmla="*/ 19 h 21"/>
                  <a:gd name="T66" fmla="*/ 15 w 19"/>
                  <a:gd name="T67" fmla="*/ 13 h 21"/>
                  <a:gd name="T68" fmla="*/ 13 w 19"/>
                  <a:gd name="T69" fmla="*/ 6 h 21"/>
                  <a:gd name="T70" fmla="*/ 15 w 19"/>
                  <a:gd name="T71" fmla="*/ 9 h 21"/>
                  <a:gd name="T72" fmla="*/ 16 w 19"/>
                  <a:gd name="T73" fmla="*/ 9 h 21"/>
                  <a:gd name="T74" fmla="*/ 18 w 19"/>
                  <a:gd name="T75" fmla="*/ 6 h 21"/>
                  <a:gd name="T76" fmla="*/ 15 w 19"/>
                  <a:gd name="T77" fmla="*/ 2 h 21"/>
                  <a:gd name="T78" fmla="*/ 15 w 19"/>
                  <a:gd name="T79" fmla="*/ 0 h 21"/>
                  <a:gd name="T80" fmla="*/ 12 w 19"/>
                  <a:gd name="T8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9" h="21">
                    <a:moveTo>
                      <a:pt x="11" y="3"/>
                    </a:moveTo>
                    <a:cubicBezTo>
                      <a:pt x="12" y="3"/>
                      <a:pt x="12" y="3"/>
                      <a:pt x="12" y="3"/>
                    </a:cubicBezTo>
                    <a:cubicBezTo>
                      <a:pt x="12" y="2"/>
                      <a:pt x="12" y="1"/>
                      <a:pt x="13" y="1"/>
                    </a:cubicBezTo>
                    <a:cubicBezTo>
                      <a:pt x="14" y="1"/>
                      <a:pt x="14" y="1"/>
                      <a:pt x="14" y="1"/>
                    </a:cubicBezTo>
                    <a:cubicBezTo>
                      <a:pt x="13" y="2"/>
                      <a:pt x="13" y="2"/>
                      <a:pt x="13" y="2"/>
                    </a:cubicBezTo>
                    <a:cubicBezTo>
                      <a:pt x="13" y="3"/>
                      <a:pt x="13" y="3"/>
                      <a:pt x="13" y="3"/>
                    </a:cubicBezTo>
                    <a:cubicBezTo>
                      <a:pt x="13" y="3"/>
                      <a:pt x="13" y="3"/>
                      <a:pt x="13" y="3"/>
                    </a:cubicBezTo>
                    <a:cubicBezTo>
                      <a:pt x="13" y="3"/>
                      <a:pt x="13" y="3"/>
                      <a:pt x="13" y="3"/>
                    </a:cubicBezTo>
                    <a:cubicBezTo>
                      <a:pt x="14" y="3"/>
                      <a:pt x="16" y="5"/>
                      <a:pt x="17" y="7"/>
                    </a:cubicBezTo>
                    <a:cubicBezTo>
                      <a:pt x="17" y="7"/>
                      <a:pt x="17" y="7"/>
                      <a:pt x="17" y="7"/>
                    </a:cubicBezTo>
                    <a:cubicBezTo>
                      <a:pt x="17" y="7"/>
                      <a:pt x="16" y="7"/>
                      <a:pt x="16" y="8"/>
                    </a:cubicBezTo>
                    <a:cubicBezTo>
                      <a:pt x="15" y="7"/>
                      <a:pt x="14" y="5"/>
                      <a:pt x="13" y="5"/>
                    </a:cubicBezTo>
                    <a:cubicBezTo>
                      <a:pt x="13" y="5"/>
                      <a:pt x="13" y="5"/>
                      <a:pt x="13" y="5"/>
                    </a:cubicBezTo>
                    <a:cubicBezTo>
                      <a:pt x="12" y="5"/>
                      <a:pt x="12" y="5"/>
                      <a:pt x="12" y="5"/>
                    </a:cubicBezTo>
                    <a:cubicBezTo>
                      <a:pt x="12" y="7"/>
                      <a:pt x="11" y="8"/>
                      <a:pt x="11" y="10"/>
                    </a:cubicBezTo>
                    <a:cubicBezTo>
                      <a:pt x="11" y="11"/>
                      <a:pt x="11" y="11"/>
                      <a:pt x="11" y="11"/>
                    </a:cubicBezTo>
                    <a:cubicBezTo>
                      <a:pt x="11" y="11"/>
                      <a:pt x="11" y="11"/>
                      <a:pt x="11" y="11"/>
                    </a:cubicBezTo>
                    <a:cubicBezTo>
                      <a:pt x="12" y="12"/>
                      <a:pt x="13" y="13"/>
                      <a:pt x="14" y="14"/>
                    </a:cubicBezTo>
                    <a:cubicBezTo>
                      <a:pt x="14" y="14"/>
                      <a:pt x="14" y="15"/>
                      <a:pt x="14" y="16"/>
                    </a:cubicBezTo>
                    <a:cubicBezTo>
                      <a:pt x="14" y="17"/>
                      <a:pt x="14" y="18"/>
                      <a:pt x="13" y="18"/>
                    </a:cubicBezTo>
                    <a:cubicBezTo>
                      <a:pt x="12" y="19"/>
                      <a:pt x="11" y="19"/>
                      <a:pt x="10" y="19"/>
                    </a:cubicBezTo>
                    <a:cubicBezTo>
                      <a:pt x="9" y="19"/>
                      <a:pt x="9" y="19"/>
                      <a:pt x="9" y="19"/>
                    </a:cubicBezTo>
                    <a:cubicBezTo>
                      <a:pt x="9" y="19"/>
                      <a:pt x="9" y="19"/>
                      <a:pt x="9" y="19"/>
                    </a:cubicBezTo>
                    <a:cubicBezTo>
                      <a:pt x="8" y="19"/>
                      <a:pt x="8" y="19"/>
                      <a:pt x="8" y="19"/>
                    </a:cubicBezTo>
                    <a:cubicBezTo>
                      <a:pt x="8" y="20"/>
                      <a:pt x="8" y="20"/>
                      <a:pt x="8" y="20"/>
                    </a:cubicBezTo>
                    <a:cubicBezTo>
                      <a:pt x="7" y="20"/>
                      <a:pt x="7" y="20"/>
                      <a:pt x="7" y="20"/>
                    </a:cubicBezTo>
                    <a:cubicBezTo>
                      <a:pt x="7" y="19"/>
                      <a:pt x="7" y="19"/>
                      <a:pt x="7" y="19"/>
                    </a:cubicBezTo>
                    <a:cubicBezTo>
                      <a:pt x="7" y="19"/>
                      <a:pt x="7" y="19"/>
                      <a:pt x="7" y="19"/>
                    </a:cubicBezTo>
                    <a:cubicBezTo>
                      <a:pt x="7" y="18"/>
                      <a:pt x="7" y="18"/>
                      <a:pt x="7" y="18"/>
                    </a:cubicBezTo>
                    <a:cubicBezTo>
                      <a:pt x="6" y="18"/>
                      <a:pt x="6" y="18"/>
                      <a:pt x="6" y="18"/>
                    </a:cubicBezTo>
                    <a:cubicBezTo>
                      <a:pt x="5" y="17"/>
                      <a:pt x="4" y="16"/>
                      <a:pt x="2" y="15"/>
                    </a:cubicBezTo>
                    <a:cubicBezTo>
                      <a:pt x="3" y="15"/>
                      <a:pt x="3" y="14"/>
                      <a:pt x="3" y="14"/>
                    </a:cubicBezTo>
                    <a:cubicBezTo>
                      <a:pt x="4" y="15"/>
                      <a:pt x="6" y="16"/>
                      <a:pt x="7" y="17"/>
                    </a:cubicBezTo>
                    <a:cubicBezTo>
                      <a:pt x="7" y="17"/>
                      <a:pt x="7" y="17"/>
                      <a:pt x="7" y="17"/>
                    </a:cubicBezTo>
                    <a:cubicBezTo>
                      <a:pt x="8" y="17"/>
                      <a:pt x="8" y="17"/>
                      <a:pt x="8" y="17"/>
                    </a:cubicBezTo>
                    <a:cubicBezTo>
                      <a:pt x="8" y="15"/>
                      <a:pt x="9" y="13"/>
                      <a:pt x="9" y="11"/>
                    </a:cubicBezTo>
                    <a:cubicBezTo>
                      <a:pt x="9" y="10"/>
                      <a:pt x="9" y="10"/>
                      <a:pt x="9" y="10"/>
                    </a:cubicBezTo>
                    <a:cubicBezTo>
                      <a:pt x="7" y="9"/>
                      <a:pt x="6" y="7"/>
                      <a:pt x="6" y="6"/>
                    </a:cubicBezTo>
                    <a:cubicBezTo>
                      <a:pt x="6" y="5"/>
                      <a:pt x="8" y="4"/>
                      <a:pt x="8" y="3"/>
                    </a:cubicBezTo>
                    <a:cubicBezTo>
                      <a:pt x="9" y="3"/>
                      <a:pt x="9" y="3"/>
                      <a:pt x="10" y="3"/>
                    </a:cubicBezTo>
                    <a:cubicBezTo>
                      <a:pt x="11" y="3"/>
                      <a:pt x="11" y="3"/>
                      <a:pt x="11" y="3"/>
                    </a:cubicBezTo>
                    <a:moveTo>
                      <a:pt x="12" y="0"/>
                    </a:moveTo>
                    <a:cubicBezTo>
                      <a:pt x="12" y="0"/>
                      <a:pt x="12" y="0"/>
                      <a:pt x="12" y="0"/>
                    </a:cubicBezTo>
                    <a:cubicBezTo>
                      <a:pt x="11" y="1"/>
                      <a:pt x="11" y="1"/>
                      <a:pt x="11" y="2"/>
                    </a:cubicBezTo>
                    <a:cubicBezTo>
                      <a:pt x="11" y="2"/>
                      <a:pt x="11" y="2"/>
                      <a:pt x="11" y="2"/>
                    </a:cubicBezTo>
                    <a:cubicBezTo>
                      <a:pt x="9" y="2"/>
                      <a:pt x="8" y="2"/>
                      <a:pt x="8" y="2"/>
                    </a:cubicBezTo>
                    <a:cubicBezTo>
                      <a:pt x="7" y="3"/>
                      <a:pt x="5" y="4"/>
                      <a:pt x="5" y="6"/>
                    </a:cubicBezTo>
                    <a:cubicBezTo>
                      <a:pt x="5" y="8"/>
                      <a:pt x="6" y="9"/>
                      <a:pt x="8" y="11"/>
                    </a:cubicBezTo>
                    <a:cubicBezTo>
                      <a:pt x="8" y="13"/>
                      <a:pt x="7" y="14"/>
                      <a:pt x="7" y="15"/>
                    </a:cubicBezTo>
                    <a:cubicBezTo>
                      <a:pt x="6" y="15"/>
                      <a:pt x="5" y="14"/>
                      <a:pt x="4" y="13"/>
                    </a:cubicBezTo>
                    <a:cubicBezTo>
                      <a:pt x="4" y="13"/>
                      <a:pt x="4" y="13"/>
                      <a:pt x="4" y="13"/>
                    </a:cubicBezTo>
                    <a:cubicBezTo>
                      <a:pt x="3" y="13"/>
                      <a:pt x="3" y="13"/>
                      <a:pt x="3" y="13"/>
                    </a:cubicBezTo>
                    <a:cubicBezTo>
                      <a:pt x="2" y="13"/>
                      <a:pt x="2" y="14"/>
                      <a:pt x="1" y="14"/>
                    </a:cubicBezTo>
                    <a:cubicBezTo>
                      <a:pt x="0" y="15"/>
                      <a:pt x="0" y="15"/>
                      <a:pt x="0" y="15"/>
                    </a:cubicBezTo>
                    <a:cubicBezTo>
                      <a:pt x="1" y="15"/>
                      <a:pt x="1" y="15"/>
                      <a:pt x="1" y="15"/>
                    </a:cubicBezTo>
                    <a:cubicBezTo>
                      <a:pt x="3" y="17"/>
                      <a:pt x="5" y="18"/>
                      <a:pt x="6" y="19"/>
                    </a:cubicBezTo>
                    <a:cubicBezTo>
                      <a:pt x="6" y="19"/>
                      <a:pt x="6" y="19"/>
                      <a:pt x="6" y="19"/>
                    </a:cubicBezTo>
                    <a:cubicBezTo>
                      <a:pt x="6" y="19"/>
                      <a:pt x="6" y="20"/>
                      <a:pt x="6" y="20"/>
                    </a:cubicBezTo>
                    <a:cubicBezTo>
                      <a:pt x="6" y="21"/>
                      <a:pt x="6" y="21"/>
                      <a:pt x="6" y="21"/>
                    </a:cubicBezTo>
                    <a:cubicBezTo>
                      <a:pt x="8" y="21"/>
                      <a:pt x="8" y="21"/>
                      <a:pt x="8" y="21"/>
                    </a:cubicBezTo>
                    <a:cubicBezTo>
                      <a:pt x="8" y="21"/>
                      <a:pt x="8" y="21"/>
                      <a:pt x="8" y="21"/>
                    </a:cubicBezTo>
                    <a:cubicBezTo>
                      <a:pt x="9" y="21"/>
                      <a:pt x="9" y="21"/>
                      <a:pt x="9" y="21"/>
                    </a:cubicBezTo>
                    <a:cubicBezTo>
                      <a:pt x="9" y="20"/>
                      <a:pt x="9" y="20"/>
                      <a:pt x="9" y="20"/>
                    </a:cubicBezTo>
                    <a:cubicBezTo>
                      <a:pt x="9" y="20"/>
                      <a:pt x="9" y="20"/>
                      <a:pt x="9" y="20"/>
                    </a:cubicBezTo>
                    <a:cubicBezTo>
                      <a:pt x="10" y="20"/>
                      <a:pt x="10" y="20"/>
                      <a:pt x="10" y="20"/>
                    </a:cubicBezTo>
                    <a:cubicBezTo>
                      <a:pt x="12" y="20"/>
                      <a:pt x="13" y="20"/>
                      <a:pt x="13" y="19"/>
                    </a:cubicBezTo>
                    <a:cubicBezTo>
                      <a:pt x="15" y="19"/>
                      <a:pt x="16" y="17"/>
                      <a:pt x="16" y="16"/>
                    </a:cubicBezTo>
                    <a:cubicBezTo>
                      <a:pt x="16" y="15"/>
                      <a:pt x="15" y="14"/>
                      <a:pt x="15" y="13"/>
                    </a:cubicBezTo>
                    <a:cubicBezTo>
                      <a:pt x="14" y="12"/>
                      <a:pt x="13" y="11"/>
                      <a:pt x="12" y="10"/>
                    </a:cubicBezTo>
                    <a:cubicBezTo>
                      <a:pt x="12" y="9"/>
                      <a:pt x="13" y="7"/>
                      <a:pt x="13" y="6"/>
                    </a:cubicBezTo>
                    <a:cubicBezTo>
                      <a:pt x="14" y="7"/>
                      <a:pt x="14" y="8"/>
                      <a:pt x="15" y="8"/>
                    </a:cubicBezTo>
                    <a:cubicBezTo>
                      <a:pt x="15" y="8"/>
                      <a:pt x="15" y="9"/>
                      <a:pt x="15" y="9"/>
                    </a:cubicBezTo>
                    <a:cubicBezTo>
                      <a:pt x="16" y="9"/>
                      <a:pt x="16" y="9"/>
                      <a:pt x="16" y="9"/>
                    </a:cubicBezTo>
                    <a:cubicBezTo>
                      <a:pt x="16" y="9"/>
                      <a:pt x="16" y="9"/>
                      <a:pt x="16" y="9"/>
                    </a:cubicBezTo>
                    <a:cubicBezTo>
                      <a:pt x="17" y="8"/>
                      <a:pt x="17" y="8"/>
                      <a:pt x="18" y="8"/>
                    </a:cubicBezTo>
                    <a:cubicBezTo>
                      <a:pt x="18" y="7"/>
                      <a:pt x="19" y="7"/>
                      <a:pt x="18" y="6"/>
                    </a:cubicBezTo>
                    <a:cubicBezTo>
                      <a:pt x="18" y="5"/>
                      <a:pt x="16" y="3"/>
                      <a:pt x="14" y="2"/>
                    </a:cubicBezTo>
                    <a:cubicBezTo>
                      <a:pt x="15" y="2"/>
                      <a:pt x="15" y="2"/>
                      <a:pt x="15" y="2"/>
                    </a:cubicBezTo>
                    <a:cubicBezTo>
                      <a:pt x="15" y="2"/>
                      <a:pt x="15" y="1"/>
                      <a:pt x="15" y="1"/>
                    </a:cubicBezTo>
                    <a:cubicBezTo>
                      <a:pt x="15" y="0"/>
                      <a:pt x="15" y="0"/>
                      <a:pt x="15" y="0"/>
                    </a:cubicBezTo>
                    <a:cubicBezTo>
                      <a:pt x="14" y="0"/>
                      <a:pt x="14" y="0"/>
                      <a:pt x="14" y="0"/>
                    </a:cubicBezTo>
                    <a:cubicBezTo>
                      <a:pt x="12" y="0"/>
                      <a:pt x="12"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0" name="Freeform 56"/>
              <p:cNvSpPr>
                <a:spLocks noEditPoints="1"/>
              </p:cNvSpPr>
              <p:nvPr/>
            </p:nvSpPr>
            <p:spPr bwMode="auto">
              <a:xfrm>
                <a:off x="4079" y="2458"/>
                <a:ext cx="10" cy="11"/>
              </a:xfrm>
              <a:custGeom>
                <a:avLst/>
                <a:gdLst>
                  <a:gd name="T0" fmla="*/ 2 w 4"/>
                  <a:gd name="T1" fmla="*/ 3 h 5"/>
                  <a:gd name="T2" fmla="*/ 2 w 4"/>
                  <a:gd name="T3" fmla="*/ 2 h 5"/>
                  <a:gd name="T4" fmla="*/ 3 w 4"/>
                  <a:gd name="T5" fmla="*/ 1 h 5"/>
                  <a:gd name="T6" fmla="*/ 2 w 4"/>
                  <a:gd name="T7" fmla="*/ 3 h 5"/>
                  <a:gd name="T8" fmla="*/ 4 w 4"/>
                  <a:gd name="T9" fmla="*/ 0 h 5"/>
                  <a:gd name="T10" fmla="*/ 1 w 4"/>
                  <a:gd name="T11" fmla="*/ 1 h 5"/>
                  <a:gd name="T12" fmla="*/ 2 w 4"/>
                  <a:gd name="T13" fmla="*/ 4 h 5"/>
                  <a:gd name="T14" fmla="*/ 2 w 4"/>
                  <a:gd name="T15" fmla="*/ 5 h 5"/>
                  <a:gd name="T16" fmla="*/ 2 w 4"/>
                  <a:gd name="T17" fmla="*/ 5 h 5"/>
                  <a:gd name="T18" fmla="*/ 2 w 4"/>
                  <a:gd name="T19" fmla="*/ 5 h 5"/>
                  <a:gd name="T20" fmla="*/ 3 w 4"/>
                  <a:gd name="T21" fmla="*/ 5 h 5"/>
                  <a:gd name="T22" fmla="*/ 3 w 4"/>
                  <a:gd name="T23" fmla="*/ 5 h 5"/>
                  <a:gd name="T24" fmla="*/ 4 w 4"/>
                  <a:gd name="T25" fmla="*/ 0 h 5"/>
                  <a:gd name="T26" fmla="*/ 4 w 4"/>
                  <a:gd name="T27" fmla="*/ 0 h 5"/>
                  <a:gd name="T28" fmla="*/ 4 w 4"/>
                  <a:gd name="T29" fmla="*/ 0 h 5"/>
                  <a:gd name="T30" fmla="*/ 4 w 4"/>
                  <a:gd name="T3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 h="5">
                    <a:moveTo>
                      <a:pt x="2" y="3"/>
                    </a:moveTo>
                    <a:cubicBezTo>
                      <a:pt x="2" y="3"/>
                      <a:pt x="2" y="2"/>
                      <a:pt x="2" y="2"/>
                    </a:cubicBezTo>
                    <a:cubicBezTo>
                      <a:pt x="2" y="1"/>
                      <a:pt x="2" y="1"/>
                      <a:pt x="3" y="1"/>
                    </a:cubicBezTo>
                    <a:cubicBezTo>
                      <a:pt x="3" y="2"/>
                      <a:pt x="2" y="2"/>
                      <a:pt x="2" y="3"/>
                    </a:cubicBezTo>
                    <a:moveTo>
                      <a:pt x="4" y="0"/>
                    </a:moveTo>
                    <a:cubicBezTo>
                      <a:pt x="3" y="0"/>
                      <a:pt x="1" y="0"/>
                      <a:pt x="1" y="1"/>
                    </a:cubicBezTo>
                    <a:cubicBezTo>
                      <a:pt x="0" y="3"/>
                      <a:pt x="1" y="4"/>
                      <a:pt x="2" y="4"/>
                    </a:cubicBezTo>
                    <a:cubicBezTo>
                      <a:pt x="2" y="5"/>
                      <a:pt x="2" y="5"/>
                      <a:pt x="2" y="5"/>
                    </a:cubicBezTo>
                    <a:cubicBezTo>
                      <a:pt x="2" y="5"/>
                      <a:pt x="2" y="5"/>
                      <a:pt x="2" y="5"/>
                    </a:cubicBezTo>
                    <a:cubicBezTo>
                      <a:pt x="2" y="5"/>
                      <a:pt x="2" y="5"/>
                      <a:pt x="2" y="5"/>
                    </a:cubicBezTo>
                    <a:cubicBezTo>
                      <a:pt x="3" y="5"/>
                      <a:pt x="3" y="5"/>
                      <a:pt x="3" y="5"/>
                    </a:cubicBezTo>
                    <a:cubicBezTo>
                      <a:pt x="3" y="5"/>
                      <a:pt x="3" y="5"/>
                      <a:pt x="3" y="5"/>
                    </a:cubicBezTo>
                    <a:cubicBezTo>
                      <a:pt x="3" y="3"/>
                      <a:pt x="4" y="2"/>
                      <a:pt x="4" y="0"/>
                    </a:cubicBezTo>
                    <a:cubicBezTo>
                      <a:pt x="4" y="0"/>
                      <a:pt x="4" y="0"/>
                      <a:pt x="4" y="0"/>
                    </a:cubicBez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1" name="Freeform 57"/>
              <p:cNvSpPr>
                <a:spLocks noEditPoints="1"/>
              </p:cNvSpPr>
              <p:nvPr/>
            </p:nvSpPr>
            <p:spPr bwMode="auto">
              <a:xfrm>
                <a:off x="3534" y="2367"/>
                <a:ext cx="55" cy="52"/>
              </a:xfrm>
              <a:custGeom>
                <a:avLst/>
                <a:gdLst>
                  <a:gd name="T0" fmla="*/ 14 w 23"/>
                  <a:gd name="T1" fmla="*/ 21 h 22"/>
                  <a:gd name="T2" fmla="*/ 12 w 23"/>
                  <a:gd name="T3" fmla="*/ 21 h 22"/>
                  <a:gd name="T4" fmla="*/ 13 w 23"/>
                  <a:gd name="T5" fmla="*/ 21 h 22"/>
                  <a:gd name="T6" fmla="*/ 11 w 23"/>
                  <a:gd name="T7" fmla="*/ 21 h 22"/>
                  <a:gd name="T8" fmla="*/ 11 w 23"/>
                  <a:gd name="T9" fmla="*/ 21 h 22"/>
                  <a:gd name="T10" fmla="*/ 10 w 23"/>
                  <a:gd name="T11" fmla="*/ 21 h 22"/>
                  <a:gd name="T12" fmla="*/ 9 w 23"/>
                  <a:gd name="T13" fmla="*/ 21 h 22"/>
                  <a:gd name="T14" fmla="*/ 10 w 23"/>
                  <a:gd name="T15" fmla="*/ 20 h 22"/>
                  <a:gd name="T16" fmla="*/ 8 w 23"/>
                  <a:gd name="T17" fmla="*/ 21 h 22"/>
                  <a:gd name="T18" fmla="*/ 9 w 23"/>
                  <a:gd name="T19" fmla="*/ 21 h 22"/>
                  <a:gd name="T20" fmla="*/ 8 w 23"/>
                  <a:gd name="T21" fmla="*/ 19 h 22"/>
                  <a:gd name="T22" fmla="*/ 7 w 23"/>
                  <a:gd name="T23" fmla="*/ 20 h 22"/>
                  <a:gd name="T24" fmla="*/ 8 w 23"/>
                  <a:gd name="T25" fmla="*/ 19 h 22"/>
                  <a:gd name="T26" fmla="*/ 4 w 23"/>
                  <a:gd name="T27" fmla="*/ 18 h 22"/>
                  <a:gd name="T28" fmla="*/ 5 w 23"/>
                  <a:gd name="T29" fmla="*/ 19 h 22"/>
                  <a:gd name="T30" fmla="*/ 4 w 23"/>
                  <a:gd name="T31" fmla="*/ 16 h 22"/>
                  <a:gd name="T32" fmla="*/ 4 w 23"/>
                  <a:gd name="T33" fmla="*/ 17 h 22"/>
                  <a:gd name="T34" fmla="*/ 3 w 23"/>
                  <a:gd name="T35" fmla="*/ 15 h 22"/>
                  <a:gd name="T36" fmla="*/ 4 w 23"/>
                  <a:gd name="T37" fmla="*/ 15 h 22"/>
                  <a:gd name="T38" fmla="*/ 2 w 23"/>
                  <a:gd name="T39" fmla="*/ 15 h 22"/>
                  <a:gd name="T40" fmla="*/ 3 w 23"/>
                  <a:gd name="T41" fmla="*/ 13 h 22"/>
                  <a:gd name="T42" fmla="*/ 2 w 23"/>
                  <a:gd name="T43" fmla="*/ 13 h 22"/>
                  <a:gd name="T44" fmla="*/ 3 w 23"/>
                  <a:gd name="T45" fmla="*/ 10 h 22"/>
                  <a:gd name="T46" fmla="*/ 2 w 23"/>
                  <a:gd name="T47" fmla="*/ 10 h 22"/>
                  <a:gd name="T48" fmla="*/ 3 w 23"/>
                  <a:gd name="T49" fmla="*/ 9 h 22"/>
                  <a:gd name="T50" fmla="*/ 2 w 23"/>
                  <a:gd name="T51" fmla="*/ 9 h 22"/>
                  <a:gd name="T52" fmla="*/ 3 w 23"/>
                  <a:gd name="T53" fmla="*/ 8 h 22"/>
                  <a:gd name="T54" fmla="*/ 2 w 23"/>
                  <a:gd name="T55" fmla="*/ 7 h 22"/>
                  <a:gd name="T56" fmla="*/ 3 w 23"/>
                  <a:gd name="T57" fmla="*/ 6 h 22"/>
                  <a:gd name="T58" fmla="*/ 3 w 23"/>
                  <a:gd name="T59" fmla="*/ 6 h 22"/>
                  <a:gd name="T60" fmla="*/ 4 w 23"/>
                  <a:gd name="T61" fmla="*/ 5 h 22"/>
                  <a:gd name="T62" fmla="*/ 14 w 23"/>
                  <a:gd name="T63" fmla="*/ 20 h 22"/>
                  <a:gd name="T64" fmla="*/ 9 w 23"/>
                  <a:gd name="T65" fmla="*/ 1 h 22"/>
                  <a:gd name="T66" fmla="*/ 21 w 23"/>
                  <a:gd name="T67" fmla="*/ 16 h 22"/>
                  <a:gd name="T68" fmla="*/ 12 w 23"/>
                  <a:gd name="T69" fmla="*/ 0 h 22"/>
                  <a:gd name="T70" fmla="*/ 6 w 23"/>
                  <a:gd name="T71" fmla="*/ 2 h 22"/>
                  <a:gd name="T72" fmla="*/ 3 w 23"/>
                  <a:gd name="T73" fmla="*/ 4 h 22"/>
                  <a:gd name="T74" fmla="*/ 1 w 23"/>
                  <a:gd name="T75" fmla="*/ 15 h 22"/>
                  <a:gd name="T76" fmla="*/ 10 w 23"/>
                  <a:gd name="T77" fmla="*/ 22 h 22"/>
                  <a:gd name="T78" fmla="*/ 13 w 23"/>
                  <a:gd name="T79" fmla="*/ 22 h 22"/>
                  <a:gd name="T80" fmla="*/ 13 w 23"/>
                  <a:gd name="T81" fmla="*/ 22 h 22"/>
                  <a:gd name="T82" fmla="*/ 18 w 23"/>
                  <a:gd name="T83" fmla="*/ 20 h 22"/>
                  <a:gd name="T84" fmla="*/ 22 w 23"/>
                  <a:gd name="T85" fmla="*/ 8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3" h="22">
                    <a:moveTo>
                      <a:pt x="13" y="21"/>
                    </a:moveTo>
                    <a:cubicBezTo>
                      <a:pt x="13" y="21"/>
                      <a:pt x="13" y="21"/>
                      <a:pt x="13" y="21"/>
                    </a:cubicBezTo>
                    <a:cubicBezTo>
                      <a:pt x="14" y="21"/>
                      <a:pt x="14" y="21"/>
                      <a:pt x="14" y="21"/>
                    </a:cubicBezTo>
                    <a:cubicBezTo>
                      <a:pt x="13" y="21"/>
                      <a:pt x="13" y="21"/>
                      <a:pt x="13" y="21"/>
                    </a:cubicBezTo>
                    <a:moveTo>
                      <a:pt x="12" y="21"/>
                    </a:moveTo>
                    <a:cubicBezTo>
                      <a:pt x="12" y="21"/>
                      <a:pt x="12" y="21"/>
                      <a:pt x="12" y="21"/>
                    </a:cubicBezTo>
                    <a:cubicBezTo>
                      <a:pt x="13" y="21"/>
                      <a:pt x="13" y="21"/>
                      <a:pt x="13" y="21"/>
                    </a:cubicBezTo>
                    <a:cubicBezTo>
                      <a:pt x="13" y="21"/>
                      <a:pt x="13" y="21"/>
                      <a:pt x="13" y="21"/>
                    </a:cubicBezTo>
                    <a:cubicBezTo>
                      <a:pt x="13" y="21"/>
                      <a:pt x="13" y="21"/>
                      <a:pt x="13" y="21"/>
                    </a:cubicBezTo>
                    <a:cubicBezTo>
                      <a:pt x="12" y="21"/>
                      <a:pt x="12" y="21"/>
                      <a:pt x="12" y="21"/>
                    </a:cubicBezTo>
                    <a:moveTo>
                      <a:pt x="11" y="21"/>
                    </a:moveTo>
                    <a:cubicBezTo>
                      <a:pt x="11" y="21"/>
                      <a:pt x="11" y="21"/>
                      <a:pt x="11" y="21"/>
                    </a:cubicBezTo>
                    <a:cubicBezTo>
                      <a:pt x="11" y="21"/>
                      <a:pt x="11" y="21"/>
                      <a:pt x="11" y="21"/>
                    </a:cubicBezTo>
                    <a:cubicBezTo>
                      <a:pt x="12" y="21"/>
                      <a:pt x="12" y="21"/>
                      <a:pt x="12" y="21"/>
                    </a:cubicBezTo>
                    <a:cubicBezTo>
                      <a:pt x="11" y="21"/>
                      <a:pt x="11" y="21"/>
                      <a:pt x="11" y="21"/>
                    </a:cubicBezTo>
                    <a:moveTo>
                      <a:pt x="10" y="21"/>
                    </a:moveTo>
                    <a:cubicBezTo>
                      <a:pt x="10" y="21"/>
                      <a:pt x="10" y="21"/>
                      <a:pt x="10" y="21"/>
                    </a:cubicBezTo>
                    <a:cubicBezTo>
                      <a:pt x="10" y="21"/>
                      <a:pt x="10" y="21"/>
                      <a:pt x="10" y="21"/>
                    </a:cubicBezTo>
                    <a:cubicBezTo>
                      <a:pt x="11" y="21"/>
                      <a:pt x="11" y="21"/>
                      <a:pt x="11" y="21"/>
                    </a:cubicBezTo>
                    <a:cubicBezTo>
                      <a:pt x="10" y="21"/>
                      <a:pt x="10" y="21"/>
                      <a:pt x="10" y="21"/>
                    </a:cubicBezTo>
                    <a:moveTo>
                      <a:pt x="9" y="21"/>
                    </a:moveTo>
                    <a:cubicBezTo>
                      <a:pt x="9" y="21"/>
                      <a:pt x="9" y="21"/>
                      <a:pt x="9" y="21"/>
                    </a:cubicBezTo>
                    <a:cubicBezTo>
                      <a:pt x="10" y="20"/>
                      <a:pt x="10" y="20"/>
                      <a:pt x="10" y="20"/>
                    </a:cubicBezTo>
                    <a:cubicBezTo>
                      <a:pt x="10" y="20"/>
                      <a:pt x="10" y="20"/>
                      <a:pt x="10" y="20"/>
                    </a:cubicBezTo>
                    <a:cubicBezTo>
                      <a:pt x="9" y="21"/>
                      <a:pt x="9" y="21"/>
                      <a:pt x="9" y="21"/>
                    </a:cubicBezTo>
                    <a:moveTo>
                      <a:pt x="9" y="21"/>
                    </a:moveTo>
                    <a:cubicBezTo>
                      <a:pt x="8" y="21"/>
                      <a:pt x="8" y="21"/>
                      <a:pt x="8" y="21"/>
                    </a:cubicBezTo>
                    <a:cubicBezTo>
                      <a:pt x="9" y="20"/>
                      <a:pt x="9" y="20"/>
                      <a:pt x="9" y="20"/>
                    </a:cubicBezTo>
                    <a:cubicBezTo>
                      <a:pt x="9" y="20"/>
                      <a:pt x="9" y="20"/>
                      <a:pt x="9" y="20"/>
                    </a:cubicBezTo>
                    <a:cubicBezTo>
                      <a:pt x="9" y="21"/>
                      <a:pt x="9" y="21"/>
                      <a:pt x="9" y="21"/>
                    </a:cubicBezTo>
                    <a:moveTo>
                      <a:pt x="7" y="21"/>
                    </a:moveTo>
                    <a:cubicBezTo>
                      <a:pt x="7" y="20"/>
                      <a:pt x="7" y="20"/>
                      <a:pt x="7" y="20"/>
                    </a:cubicBezTo>
                    <a:cubicBezTo>
                      <a:pt x="8" y="19"/>
                      <a:pt x="8" y="19"/>
                      <a:pt x="8" y="19"/>
                    </a:cubicBezTo>
                    <a:cubicBezTo>
                      <a:pt x="8" y="20"/>
                      <a:pt x="8" y="20"/>
                      <a:pt x="8" y="20"/>
                    </a:cubicBezTo>
                    <a:cubicBezTo>
                      <a:pt x="7" y="21"/>
                      <a:pt x="7" y="21"/>
                      <a:pt x="7" y="21"/>
                    </a:cubicBezTo>
                    <a:moveTo>
                      <a:pt x="7" y="20"/>
                    </a:moveTo>
                    <a:cubicBezTo>
                      <a:pt x="6" y="20"/>
                      <a:pt x="6" y="20"/>
                      <a:pt x="5" y="19"/>
                    </a:cubicBezTo>
                    <a:cubicBezTo>
                      <a:pt x="6" y="18"/>
                      <a:pt x="6" y="18"/>
                      <a:pt x="6" y="18"/>
                    </a:cubicBezTo>
                    <a:cubicBezTo>
                      <a:pt x="7" y="18"/>
                      <a:pt x="7" y="19"/>
                      <a:pt x="8" y="19"/>
                    </a:cubicBezTo>
                    <a:cubicBezTo>
                      <a:pt x="7" y="20"/>
                      <a:pt x="7" y="20"/>
                      <a:pt x="7" y="20"/>
                    </a:cubicBezTo>
                    <a:moveTo>
                      <a:pt x="5" y="19"/>
                    </a:moveTo>
                    <a:cubicBezTo>
                      <a:pt x="5" y="19"/>
                      <a:pt x="4" y="18"/>
                      <a:pt x="4" y="18"/>
                    </a:cubicBezTo>
                    <a:cubicBezTo>
                      <a:pt x="4" y="17"/>
                      <a:pt x="5" y="17"/>
                      <a:pt x="5" y="16"/>
                    </a:cubicBezTo>
                    <a:cubicBezTo>
                      <a:pt x="5" y="17"/>
                      <a:pt x="5" y="17"/>
                      <a:pt x="6" y="18"/>
                    </a:cubicBezTo>
                    <a:cubicBezTo>
                      <a:pt x="5" y="19"/>
                      <a:pt x="5" y="19"/>
                      <a:pt x="5" y="19"/>
                    </a:cubicBezTo>
                    <a:moveTo>
                      <a:pt x="4" y="17"/>
                    </a:moveTo>
                    <a:cubicBezTo>
                      <a:pt x="3" y="17"/>
                      <a:pt x="3" y="17"/>
                      <a:pt x="3" y="17"/>
                    </a:cubicBezTo>
                    <a:cubicBezTo>
                      <a:pt x="4" y="16"/>
                      <a:pt x="4" y="16"/>
                      <a:pt x="4" y="16"/>
                    </a:cubicBezTo>
                    <a:cubicBezTo>
                      <a:pt x="4" y="15"/>
                      <a:pt x="4" y="15"/>
                      <a:pt x="4" y="15"/>
                    </a:cubicBezTo>
                    <a:cubicBezTo>
                      <a:pt x="5" y="16"/>
                      <a:pt x="5" y="16"/>
                      <a:pt x="5" y="16"/>
                    </a:cubicBezTo>
                    <a:cubicBezTo>
                      <a:pt x="4" y="16"/>
                      <a:pt x="4" y="17"/>
                      <a:pt x="4" y="17"/>
                    </a:cubicBezTo>
                    <a:moveTo>
                      <a:pt x="3" y="16"/>
                    </a:moveTo>
                    <a:cubicBezTo>
                      <a:pt x="3" y="16"/>
                      <a:pt x="2" y="15"/>
                      <a:pt x="2" y="15"/>
                    </a:cubicBezTo>
                    <a:cubicBezTo>
                      <a:pt x="3" y="15"/>
                      <a:pt x="3" y="15"/>
                      <a:pt x="3" y="15"/>
                    </a:cubicBezTo>
                    <a:cubicBezTo>
                      <a:pt x="4" y="14"/>
                      <a:pt x="4" y="14"/>
                      <a:pt x="4" y="14"/>
                    </a:cubicBezTo>
                    <a:cubicBezTo>
                      <a:pt x="4" y="14"/>
                      <a:pt x="4" y="14"/>
                      <a:pt x="4" y="14"/>
                    </a:cubicBezTo>
                    <a:cubicBezTo>
                      <a:pt x="4" y="15"/>
                      <a:pt x="4" y="15"/>
                      <a:pt x="4" y="15"/>
                    </a:cubicBezTo>
                    <a:cubicBezTo>
                      <a:pt x="3" y="16"/>
                      <a:pt x="3" y="16"/>
                      <a:pt x="3" y="16"/>
                    </a:cubicBezTo>
                    <a:cubicBezTo>
                      <a:pt x="3" y="16"/>
                      <a:pt x="3" y="16"/>
                      <a:pt x="3" y="16"/>
                    </a:cubicBezTo>
                    <a:moveTo>
                      <a:pt x="2" y="15"/>
                    </a:moveTo>
                    <a:cubicBezTo>
                      <a:pt x="2" y="14"/>
                      <a:pt x="2" y="14"/>
                      <a:pt x="2" y="13"/>
                    </a:cubicBezTo>
                    <a:cubicBezTo>
                      <a:pt x="3" y="12"/>
                      <a:pt x="3" y="12"/>
                      <a:pt x="3" y="12"/>
                    </a:cubicBezTo>
                    <a:cubicBezTo>
                      <a:pt x="3" y="13"/>
                      <a:pt x="3" y="13"/>
                      <a:pt x="3" y="13"/>
                    </a:cubicBezTo>
                    <a:cubicBezTo>
                      <a:pt x="3" y="14"/>
                      <a:pt x="3" y="14"/>
                      <a:pt x="3" y="14"/>
                    </a:cubicBezTo>
                    <a:cubicBezTo>
                      <a:pt x="2" y="15"/>
                      <a:pt x="2" y="15"/>
                      <a:pt x="2" y="15"/>
                    </a:cubicBezTo>
                    <a:moveTo>
                      <a:pt x="2" y="13"/>
                    </a:moveTo>
                    <a:cubicBezTo>
                      <a:pt x="2" y="12"/>
                      <a:pt x="2" y="11"/>
                      <a:pt x="2" y="11"/>
                    </a:cubicBezTo>
                    <a:cubicBezTo>
                      <a:pt x="3" y="10"/>
                      <a:pt x="3" y="10"/>
                      <a:pt x="3" y="10"/>
                    </a:cubicBezTo>
                    <a:cubicBezTo>
                      <a:pt x="3" y="10"/>
                      <a:pt x="3" y="10"/>
                      <a:pt x="3" y="10"/>
                    </a:cubicBezTo>
                    <a:cubicBezTo>
                      <a:pt x="3" y="10"/>
                      <a:pt x="3" y="11"/>
                      <a:pt x="3" y="12"/>
                    </a:cubicBezTo>
                    <a:cubicBezTo>
                      <a:pt x="2" y="13"/>
                      <a:pt x="2" y="13"/>
                      <a:pt x="2" y="13"/>
                    </a:cubicBezTo>
                    <a:moveTo>
                      <a:pt x="2" y="10"/>
                    </a:moveTo>
                    <a:cubicBezTo>
                      <a:pt x="2" y="9"/>
                      <a:pt x="2" y="9"/>
                      <a:pt x="2" y="9"/>
                    </a:cubicBezTo>
                    <a:cubicBezTo>
                      <a:pt x="3" y="8"/>
                      <a:pt x="3" y="8"/>
                      <a:pt x="3" y="8"/>
                    </a:cubicBezTo>
                    <a:cubicBezTo>
                      <a:pt x="3" y="9"/>
                      <a:pt x="3" y="9"/>
                      <a:pt x="3" y="9"/>
                    </a:cubicBezTo>
                    <a:cubicBezTo>
                      <a:pt x="2" y="10"/>
                      <a:pt x="2" y="10"/>
                      <a:pt x="2" y="10"/>
                    </a:cubicBezTo>
                    <a:cubicBezTo>
                      <a:pt x="2" y="10"/>
                      <a:pt x="2" y="10"/>
                      <a:pt x="2" y="10"/>
                    </a:cubicBezTo>
                    <a:moveTo>
                      <a:pt x="2" y="9"/>
                    </a:moveTo>
                    <a:cubicBezTo>
                      <a:pt x="2" y="8"/>
                      <a:pt x="2" y="8"/>
                      <a:pt x="2" y="8"/>
                    </a:cubicBezTo>
                    <a:cubicBezTo>
                      <a:pt x="2" y="8"/>
                      <a:pt x="3" y="8"/>
                      <a:pt x="3" y="7"/>
                    </a:cubicBezTo>
                    <a:cubicBezTo>
                      <a:pt x="3" y="8"/>
                      <a:pt x="3" y="8"/>
                      <a:pt x="3" y="8"/>
                    </a:cubicBezTo>
                    <a:cubicBezTo>
                      <a:pt x="2" y="9"/>
                      <a:pt x="2" y="9"/>
                      <a:pt x="2" y="9"/>
                    </a:cubicBezTo>
                    <a:moveTo>
                      <a:pt x="2" y="7"/>
                    </a:moveTo>
                    <a:cubicBezTo>
                      <a:pt x="2" y="7"/>
                      <a:pt x="2" y="7"/>
                      <a:pt x="2" y="7"/>
                    </a:cubicBezTo>
                    <a:cubicBezTo>
                      <a:pt x="3" y="6"/>
                      <a:pt x="3" y="6"/>
                      <a:pt x="3" y="6"/>
                    </a:cubicBezTo>
                    <a:cubicBezTo>
                      <a:pt x="3" y="6"/>
                      <a:pt x="3" y="6"/>
                      <a:pt x="3" y="6"/>
                    </a:cubicBezTo>
                    <a:cubicBezTo>
                      <a:pt x="3" y="6"/>
                      <a:pt x="3" y="6"/>
                      <a:pt x="3" y="6"/>
                    </a:cubicBezTo>
                    <a:cubicBezTo>
                      <a:pt x="3" y="7"/>
                      <a:pt x="3" y="7"/>
                      <a:pt x="3" y="7"/>
                    </a:cubicBezTo>
                    <a:cubicBezTo>
                      <a:pt x="3" y="7"/>
                      <a:pt x="2" y="7"/>
                      <a:pt x="2" y="7"/>
                    </a:cubicBezTo>
                    <a:moveTo>
                      <a:pt x="3" y="6"/>
                    </a:moveTo>
                    <a:cubicBezTo>
                      <a:pt x="3" y="5"/>
                      <a:pt x="3" y="5"/>
                      <a:pt x="3" y="5"/>
                    </a:cubicBezTo>
                    <a:cubicBezTo>
                      <a:pt x="4" y="5"/>
                      <a:pt x="4" y="5"/>
                      <a:pt x="4" y="5"/>
                    </a:cubicBezTo>
                    <a:cubicBezTo>
                      <a:pt x="4" y="5"/>
                      <a:pt x="4" y="5"/>
                      <a:pt x="4" y="5"/>
                    </a:cubicBezTo>
                    <a:cubicBezTo>
                      <a:pt x="3" y="6"/>
                      <a:pt x="3" y="6"/>
                      <a:pt x="3" y="6"/>
                    </a:cubicBezTo>
                    <a:cubicBezTo>
                      <a:pt x="3" y="6"/>
                      <a:pt x="3" y="6"/>
                      <a:pt x="3" y="6"/>
                    </a:cubicBezTo>
                    <a:moveTo>
                      <a:pt x="14" y="20"/>
                    </a:moveTo>
                    <a:cubicBezTo>
                      <a:pt x="10" y="20"/>
                      <a:pt x="6" y="18"/>
                      <a:pt x="5" y="14"/>
                    </a:cubicBezTo>
                    <a:cubicBezTo>
                      <a:pt x="3" y="11"/>
                      <a:pt x="4" y="7"/>
                      <a:pt x="5" y="5"/>
                    </a:cubicBezTo>
                    <a:cubicBezTo>
                      <a:pt x="6" y="3"/>
                      <a:pt x="7" y="2"/>
                      <a:pt x="9" y="1"/>
                    </a:cubicBezTo>
                    <a:cubicBezTo>
                      <a:pt x="10" y="1"/>
                      <a:pt x="11" y="1"/>
                      <a:pt x="12" y="1"/>
                    </a:cubicBezTo>
                    <a:cubicBezTo>
                      <a:pt x="16" y="1"/>
                      <a:pt x="19" y="4"/>
                      <a:pt x="21" y="8"/>
                    </a:cubicBezTo>
                    <a:cubicBezTo>
                      <a:pt x="22" y="11"/>
                      <a:pt x="22" y="14"/>
                      <a:pt x="21" y="16"/>
                    </a:cubicBezTo>
                    <a:cubicBezTo>
                      <a:pt x="20" y="18"/>
                      <a:pt x="18" y="19"/>
                      <a:pt x="16" y="20"/>
                    </a:cubicBezTo>
                    <a:cubicBezTo>
                      <a:pt x="15" y="20"/>
                      <a:pt x="14" y="20"/>
                      <a:pt x="14" y="20"/>
                    </a:cubicBezTo>
                    <a:moveTo>
                      <a:pt x="12" y="0"/>
                    </a:moveTo>
                    <a:cubicBezTo>
                      <a:pt x="11" y="0"/>
                      <a:pt x="10" y="0"/>
                      <a:pt x="9" y="0"/>
                    </a:cubicBezTo>
                    <a:cubicBezTo>
                      <a:pt x="8" y="1"/>
                      <a:pt x="7" y="1"/>
                      <a:pt x="6" y="2"/>
                    </a:cubicBezTo>
                    <a:cubicBezTo>
                      <a:pt x="6" y="2"/>
                      <a:pt x="6" y="2"/>
                      <a:pt x="6" y="2"/>
                    </a:cubicBezTo>
                    <a:cubicBezTo>
                      <a:pt x="5" y="2"/>
                      <a:pt x="4" y="3"/>
                      <a:pt x="3" y="4"/>
                    </a:cubicBezTo>
                    <a:cubicBezTo>
                      <a:pt x="3" y="4"/>
                      <a:pt x="3" y="4"/>
                      <a:pt x="3" y="4"/>
                    </a:cubicBezTo>
                    <a:cubicBezTo>
                      <a:pt x="3" y="4"/>
                      <a:pt x="3" y="4"/>
                      <a:pt x="3" y="4"/>
                    </a:cubicBezTo>
                    <a:cubicBezTo>
                      <a:pt x="3" y="4"/>
                      <a:pt x="3" y="4"/>
                      <a:pt x="3" y="4"/>
                    </a:cubicBezTo>
                    <a:cubicBezTo>
                      <a:pt x="2" y="4"/>
                      <a:pt x="2" y="4"/>
                      <a:pt x="2" y="4"/>
                    </a:cubicBezTo>
                    <a:cubicBezTo>
                      <a:pt x="0" y="7"/>
                      <a:pt x="0" y="12"/>
                      <a:pt x="1" y="15"/>
                    </a:cubicBezTo>
                    <a:cubicBezTo>
                      <a:pt x="3" y="19"/>
                      <a:pt x="6" y="22"/>
                      <a:pt x="10" y="22"/>
                    </a:cubicBezTo>
                    <a:cubicBezTo>
                      <a:pt x="10" y="22"/>
                      <a:pt x="10" y="22"/>
                      <a:pt x="10" y="22"/>
                    </a:cubicBezTo>
                    <a:cubicBezTo>
                      <a:pt x="10" y="22"/>
                      <a:pt x="10" y="22"/>
                      <a:pt x="10" y="22"/>
                    </a:cubicBezTo>
                    <a:cubicBezTo>
                      <a:pt x="10" y="22"/>
                      <a:pt x="10" y="22"/>
                      <a:pt x="10" y="22"/>
                    </a:cubicBezTo>
                    <a:cubicBezTo>
                      <a:pt x="11" y="22"/>
                      <a:pt x="11" y="22"/>
                      <a:pt x="12" y="22"/>
                    </a:cubicBezTo>
                    <a:cubicBezTo>
                      <a:pt x="12" y="22"/>
                      <a:pt x="13" y="22"/>
                      <a:pt x="13" y="22"/>
                    </a:cubicBezTo>
                    <a:cubicBezTo>
                      <a:pt x="13" y="22"/>
                      <a:pt x="13" y="22"/>
                      <a:pt x="13" y="22"/>
                    </a:cubicBezTo>
                    <a:cubicBezTo>
                      <a:pt x="13" y="22"/>
                      <a:pt x="13" y="22"/>
                      <a:pt x="13" y="22"/>
                    </a:cubicBezTo>
                    <a:cubicBezTo>
                      <a:pt x="13" y="22"/>
                      <a:pt x="13" y="22"/>
                      <a:pt x="13" y="22"/>
                    </a:cubicBezTo>
                    <a:cubicBezTo>
                      <a:pt x="13" y="22"/>
                      <a:pt x="13" y="22"/>
                      <a:pt x="13" y="22"/>
                    </a:cubicBezTo>
                    <a:cubicBezTo>
                      <a:pt x="14" y="22"/>
                      <a:pt x="14" y="22"/>
                      <a:pt x="14" y="22"/>
                    </a:cubicBezTo>
                    <a:cubicBezTo>
                      <a:pt x="15" y="22"/>
                      <a:pt x="17" y="21"/>
                      <a:pt x="18" y="20"/>
                    </a:cubicBezTo>
                    <a:cubicBezTo>
                      <a:pt x="18" y="20"/>
                      <a:pt x="18" y="20"/>
                      <a:pt x="18" y="20"/>
                    </a:cubicBezTo>
                    <a:cubicBezTo>
                      <a:pt x="20" y="19"/>
                      <a:pt x="21" y="18"/>
                      <a:pt x="22" y="16"/>
                    </a:cubicBezTo>
                    <a:cubicBezTo>
                      <a:pt x="23" y="14"/>
                      <a:pt x="23" y="11"/>
                      <a:pt x="22" y="8"/>
                    </a:cubicBezTo>
                    <a:cubicBezTo>
                      <a:pt x="20" y="3"/>
                      <a:pt x="16"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2" name="Freeform 58"/>
              <p:cNvSpPr>
                <a:spLocks noEditPoints="1"/>
              </p:cNvSpPr>
              <p:nvPr/>
            </p:nvSpPr>
            <p:spPr bwMode="auto">
              <a:xfrm>
                <a:off x="3544" y="2372"/>
                <a:ext cx="40" cy="40"/>
              </a:xfrm>
              <a:custGeom>
                <a:avLst/>
                <a:gdLst>
                  <a:gd name="T0" fmla="*/ 16 w 17"/>
                  <a:gd name="T1" fmla="*/ 10 h 17"/>
                  <a:gd name="T2" fmla="*/ 16 w 17"/>
                  <a:gd name="T3" fmla="*/ 11 h 17"/>
                  <a:gd name="T4" fmla="*/ 16 w 17"/>
                  <a:gd name="T5" fmla="*/ 9 h 17"/>
                  <a:gd name="T6" fmla="*/ 16 w 17"/>
                  <a:gd name="T7" fmla="*/ 10 h 17"/>
                  <a:gd name="T8" fmla="*/ 16 w 17"/>
                  <a:gd name="T9" fmla="*/ 8 h 17"/>
                  <a:gd name="T10" fmla="*/ 16 w 17"/>
                  <a:gd name="T11" fmla="*/ 7 h 17"/>
                  <a:gd name="T12" fmla="*/ 16 w 17"/>
                  <a:gd name="T13" fmla="*/ 8 h 17"/>
                  <a:gd name="T14" fmla="*/ 15 w 17"/>
                  <a:gd name="T15" fmla="*/ 7 h 17"/>
                  <a:gd name="T16" fmla="*/ 15 w 17"/>
                  <a:gd name="T17" fmla="*/ 6 h 17"/>
                  <a:gd name="T18" fmla="*/ 15 w 17"/>
                  <a:gd name="T19" fmla="*/ 7 h 17"/>
                  <a:gd name="T20" fmla="*/ 14 w 17"/>
                  <a:gd name="T21" fmla="*/ 5 h 17"/>
                  <a:gd name="T22" fmla="*/ 15 w 17"/>
                  <a:gd name="T23" fmla="*/ 5 h 17"/>
                  <a:gd name="T24" fmla="*/ 14 w 17"/>
                  <a:gd name="T25" fmla="*/ 4 h 17"/>
                  <a:gd name="T26" fmla="*/ 13 w 17"/>
                  <a:gd name="T27" fmla="*/ 3 h 17"/>
                  <a:gd name="T28" fmla="*/ 14 w 17"/>
                  <a:gd name="T29" fmla="*/ 4 h 17"/>
                  <a:gd name="T30" fmla="*/ 12 w 17"/>
                  <a:gd name="T31" fmla="*/ 2 h 17"/>
                  <a:gd name="T32" fmla="*/ 13 w 17"/>
                  <a:gd name="T33" fmla="*/ 3 h 17"/>
                  <a:gd name="T34" fmla="*/ 10 w 17"/>
                  <a:gd name="T35" fmla="*/ 16 h 17"/>
                  <a:gd name="T36" fmla="*/ 2 w 17"/>
                  <a:gd name="T37" fmla="*/ 4 h 17"/>
                  <a:gd name="T38" fmla="*/ 4 w 17"/>
                  <a:gd name="T39" fmla="*/ 2 h 17"/>
                  <a:gd name="T40" fmla="*/ 7 w 17"/>
                  <a:gd name="T41" fmla="*/ 2 h 17"/>
                  <a:gd name="T42" fmla="*/ 12 w 17"/>
                  <a:gd name="T43" fmla="*/ 4 h 17"/>
                  <a:gd name="T44" fmla="*/ 12 w 17"/>
                  <a:gd name="T45" fmla="*/ 4 h 17"/>
                  <a:gd name="T46" fmla="*/ 13 w 17"/>
                  <a:gd name="T47" fmla="*/ 15 h 17"/>
                  <a:gd name="T48" fmla="*/ 11 w 17"/>
                  <a:gd name="T49" fmla="*/ 16 h 17"/>
                  <a:gd name="T50" fmla="*/ 11 w 17"/>
                  <a:gd name="T51" fmla="*/ 2 h 17"/>
                  <a:gd name="T52" fmla="*/ 11 w 17"/>
                  <a:gd name="T53" fmla="*/ 2 h 17"/>
                  <a:gd name="T54" fmla="*/ 11 w 17"/>
                  <a:gd name="T55" fmla="*/ 2 h 17"/>
                  <a:gd name="T56" fmla="*/ 10 w 17"/>
                  <a:gd name="T57" fmla="*/ 1 h 17"/>
                  <a:gd name="T58" fmla="*/ 10 w 17"/>
                  <a:gd name="T59" fmla="*/ 1 h 17"/>
                  <a:gd name="T60" fmla="*/ 6 w 17"/>
                  <a:gd name="T61" fmla="*/ 0 h 17"/>
                  <a:gd name="T62" fmla="*/ 1 w 17"/>
                  <a:gd name="T63" fmla="*/ 12 h 17"/>
                  <a:gd name="T64" fmla="*/ 11 w 17"/>
                  <a:gd name="T65" fmla="*/ 17 h 17"/>
                  <a:gd name="T66" fmla="*/ 16 w 17"/>
                  <a:gd name="T67" fmla="*/ 7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 h="17">
                    <a:moveTo>
                      <a:pt x="16" y="11"/>
                    </a:moveTo>
                    <a:cubicBezTo>
                      <a:pt x="16" y="10"/>
                      <a:pt x="16" y="10"/>
                      <a:pt x="16" y="10"/>
                    </a:cubicBezTo>
                    <a:cubicBezTo>
                      <a:pt x="16" y="10"/>
                      <a:pt x="16" y="10"/>
                      <a:pt x="16" y="10"/>
                    </a:cubicBezTo>
                    <a:cubicBezTo>
                      <a:pt x="16" y="11"/>
                      <a:pt x="16" y="11"/>
                      <a:pt x="16" y="11"/>
                    </a:cubicBezTo>
                    <a:moveTo>
                      <a:pt x="16" y="10"/>
                    </a:moveTo>
                    <a:cubicBezTo>
                      <a:pt x="16" y="9"/>
                      <a:pt x="16" y="9"/>
                      <a:pt x="16" y="9"/>
                    </a:cubicBezTo>
                    <a:cubicBezTo>
                      <a:pt x="16" y="9"/>
                      <a:pt x="16" y="9"/>
                      <a:pt x="16" y="9"/>
                    </a:cubicBezTo>
                    <a:cubicBezTo>
                      <a:pt x="16" y="10"/>
                      <a:pt x="16" y="10"/>
                      <a:pt x="16" y="10"/>
                    </a:cubicBezTo>
                    <a:cubicBezTo>
                      <a:pt x="16" y="10"/>
                      <a:pt x="16" y="10"/>
                      <a:pt x="16" y="10"/>
                    </a:cubicBezTo>
                    <a:moveTo>
                      <a:pt x="16" y="8"/>
                    </a:moveTo>
                    <a:cubicBezTo>
                      <a:pt x="15" y="7"/>
                      <a:pt x="15" y="7"/>
                      <a:pt x="15" y="7"/>
                    </a:cubicBezTo>
                    <a:cubicBezTo>
                      <a:pt x="16" y="7"/>
                      <a:pt x="16" y="7"/>
                      <a:pt x="16" y="7"/>
                    </a:cubicBezTo>
                    <a:cubicBezTo>
                      <a:pt x="16" y="8"/>
                      <a:pt x="16" y="8"/>
                      <a:pt x="16" y="8"/>
                    </a:cubicBezTo>
                    <a:cubicBezTo>
                      <a:pt x="16" y="8"/>
                      <a:pt x="16" y="8"/>
                      <a:pt x="16" y="8"/>
                    </a:cubicBezTo>
                    <a:cubicBezTo>
                      <a:pt x="16" y="8"/>
                      <a:pt x="16" y="8"/>
                      <a:pt x="16" y="8"/>
                    </a:cubicBezTo>
                    <a:moveTo>
                      <a:pt x="15" y="7"/>
                    </a:moveTo>
                    <a:cubicBezTo>
                      <a:pt x="15" y="6"/>
                      <a:pt x="15" y="6"/>
                      <a:pt x="15" y="6"/>
                    </a:cubicBezTo>
                    <a:cubicBezTo>
                      <a:pt x="15" y="6"/>
                      <a:pt x="15" y="6"/>
                      <a:pt x="15" y="6"/>
                    </a:cubicBezTo>
                    <a:cubicBezTo>
                      <a:pt x="15" y="7"/>
                      <a:pt x="15" y="7"/>
                      <a:pt x="15" y="7"/>
                    </a:cubicBezTo>
                    <a:cubicBezTo>
                      <a:pt x="15" y="7"/>
                      <a:pt x="15" y="7"/>
                      <a:pt x="15" y="7"/>
                    </a:cubicBezTo>
                    <a:moveTo>
                      <a:pt x="15" y="6"/>
                    </a:moveTo>
                    <a:cubicBezTo>
                      <a:pt x="14" y="5"/>
                      <a:pt x="14" y="5"/>
                      <a:pt x="14" y="5"/>
                    </a:cubicBezTo>
                    <a:cubicBezTo>
                      <a:pt x="14" y="4"/>
                      <a:pt x="14" y="4"/>
                      <a:pt x="14" y="4"/>
                    </a:cubicBezTo>
                    <a:cubicBezTo>
                      <a:pt x="15" y="5"/>
                      <a:pt x="15" y="5"/>
                      <a:pt x="15" y="5"/>
                    </a:cubicBezTo>
                    <a:cubicBezTo>
                      <a:pt x="15" y="6"/>
                      <a:pt x="15" y="6"/>
                      <a:pt x="15" y="6"/>
                    </a:cubicBezTo>
                    <a:moveTo>
                      <a:pt x="14" y="4"/>
                    </a:moveTo>
                    <a:cubicBezTo>
                      <a:pt x="13" y="3"/>
                      <a:pt x="13" y="3"/>
                      <a:pt x="13" y="3"/>
                    </a:cubicBezTo>
                    <a:cubicBezTo>
                      <a:pt x="13" y="3"/>
                      <a:pt x="13" y="3"/>
                      <a:pt x="13" y="3"/>
                    </a:cubicBezTo>
                    <a:cubicBezTo>
                      <a:pt x="14" y="4"/>
                      <a:pt x="14" y="4"/>
                      <a:pt x="14" y="4"/>
                    </a:cubicBezTo>
                    <a:cubicBezTo>
                      <a:pt x="14" y="4"/>
                      <a:pt x="14" y="4"/>
                      <a:pt x="14" y="4"/>
                    </a:cubicBezTo>
                    <a:moveTo>
                      <a:pt x="13" y="3"/>
                    </a:moveTo>
                    <a:cubicBezTo>
                      <a:pt x="12" y="2"/>
                      <a:pt x="12" y="2"/>
                      <a:pt x="12" y="2"/>
                    </a:cubicBezTo>
                    <a:cubicBezTo>
                      <a:pt x="12" y="2"/>
                      <a:pt x="12" y="2"/>
                      <a:pt x="12" y="2"/>
                    </a:cubicBezTo>
                    <a:cubicBezTo>
                      <a:pt x="13" y="3"/>
                      <a:pt x="13" y="3"/>
                      <a:pt x="13" y="3"/>
                    </a:cubicBezTo>
                    <a:cubicBezTo>
                      <a:pt x="13" y="3"/>
                      <a:pt x="13" y="3"/>
                      <a:pt x="13" y="3"/>
                    </a:cubicBezTo>
                    <a:moveTo>
                      <a:pt x="10" y="16"/>
                    </a:moveTo>
                    <a:cubicBezTo>
                      <a:pt x="6" y="16"/>
                      <a:pt x="3" y="14"/>
                      <a:pt x="2" y="11"/>
                    </a:cubicBezTo>
                    <a:cubicBezTo>
                      <a:pt x="1" y="9"/>
                      <a:pt x="1" y="6"/>
                      <a:pt x="2" y="4"/>
                    </a:cubicBezTo>
                    <a:cubicBezTo>
                      <a:pt x="3" y="3"/>
                      <a:pt x="3" y="3"/>
                      <a:pt x="4" y="2"/>
                    </a:cubicBezTo>
                    <a:cubicBezTo>
                      <a:pt x="4" y="2"/>
                      <a:pt x="4" y="2"/>
                      <a:pt x="4" y="2"/>
                    </a:cubicBezTo>
                    <a:cubicBezTo>
                      <a:pt x="4" y="2"/>
                      <a:pt x="5" y="2"/>
                      <a:pt x="5" y="2"/>
                    </a:cubicBezTo>
                    <a:cubicBezTo>
                      <a:pt x="6" y="2"/>
                      <a:pt x="6" y="2"/>
                      <a:pt x="7" y="2"/>
                    </a:cubicBezTo>
                    <a:cubicBezTo>
                      <a:pt x="9" y="2"/>
                      <a:pt x="10" y="2"/>
                      <a:pt x="12" y="4"/>
                    </a:cubicBezTo>
                    <a:cubicBezTo>
                      <a:pt x="12" y="4"/>
                      <a:pt x="12" y="4"/>
                      <a:pt x="12" y="4"/>
                    </a:cubicBezTo>
                    <a:cubicBezTo>
                      <a:pt x="12" y="4"/>
                      <a:pt x="12" y="4"/>
                      <a:pt x="12" y="4"/>
                    </a:cubicBezTo>
                    <a:cubicBezTo>
                      <a:pt x="12" y="4"/>
                      <a:pt x="12" y="4"/>
                      <a:pt x="12" y="4"/>
                    </a:cubicBezTo>
                    <a:cubicBezTo>
                      <a:pt x="13" y="5"/>
                      <a:pt x="14" y="6"/>
                      <a:pt x="15" y="8"/>
                    </a:cubicBezTo>
                    <a:cubicBezTo>
                      <a:pt x="16" y="10"/>
                      <a:pt x="15" y="14"/>
                      <a:pt x="13" y="15"/>
                    </a:cubicBezTo>
                    <a:cubicBezTo>
                      <a:pt x="13" y="15"/>
                      <a:pt x="13" y="15"/>
                      <a:pt x="13" y="15"/>
                    </a:cubicBezTo>
                    <a:cubicBezTo>
                      <a:pt x="12" y="16"/>
                      <a:pt x="12" y="16"/>
                      <a:pt x="11" y="16"/>
                    </a:cubicBezTo>
                    <a:cubicBezTo>
                      <a:pt x="11" y="16"/>
                      <a:pt x="10" y="16"/>
                      <a:pt x="10" y="16"/>
                    </a:cubicBezTo>
                    <a:moveTo>
                      <a:pt x="11" y="2"/>
                    </a:moveTo>
                    <a:cubicBezTo>
                      <a:pt x="11" y="2"/>
                      <a:pt x="11" y="2"/>
                      <a:pt x="11" y="2"/>
                    </a:cubicBezTo>
                    <a:cubicBezTo>
                      <a:pt x="11" y="2"/>
                      <a:pt x="11" y="2"/>
                      <a:pt x="11" y="2"/>
                    </a:cubicBezTo>
                    <a:cubicBezTo>
                      <a:pt x="12" y="2"/>
                      <a:pt x="12" y="2"/>
                      <a:pt x="12" y="2"/>
                    </a:cubicBezTo>
                    <a:cubicBezTo>
                      <a:pt x="11" y="2"/>
                      <a:pt x="11" y="2"/>
                      <a:pt x="11" y="2"/>
                    </a:cubicBezTo>
                    <a:moveTo>
                      <a:pt x="10" y="1"/>
                    </a:moveTo>
                    <a:cubicBezTo>
                      <a:pt x="10" y="1"/>
                      <a:pt x="10" y="1"/>
                      <a:pt x="10" y="1"/>
                    </a:cubicBezTo>
                    <a:cubicBezTo>
                      <a:pt x="10" y="1"/>
                      <a:pt x="10" y="1"/>
                      <a:pt x="10" y="1"/>
                    </a:cubicBezTo>
                    <a:cubicBezTo>
                      <a:pt x="10" y="1"/>
                      <a:pt x="10" y="1"/>
                      <a:pt x="10" y="1"/>
                    </a:cubicBezTo>
                    <a:moveTo>
                      <a:pt x="8" y="0"/>
                    </a:moveTo>
                    <a:cubicBezTo>
                      <a:pt x="7" y="0"/>
                      <a:pt x="7" y="0"/>
                      <a:pt x="6" y="0"/>
                    </a:cubicBezTo>
                    <a:cubicBezTo>
                      <a:pt x="4" y="1"/>
                      <a:pt x="3" y="2"/>
                      <a:pt x="2" y="3"/>
                    </a:cubicBezTo>
                    <a:cubicBezTo>
                      <a:pt x="0" y="6"/>
                      <a:pt x="0" y="9"/>
                      <a:pt x="1" y="12"/>
                    </a:cubicBezTo>
                    <a:cubicBezTo>
                      <a:pt x="3" y="15"/>
                      <a:pt x="6" y="17"/>
                      <a:pt x="10" y="17"/>
                    </a:cubicBezTo>
                    <a:cubicBezTo>
                      <a:pt x="10" y="17"/>
                      <a:pt x="11" y="17"/>
                      <a:pt x="11" y="17"/>
                    </a:cubicBezTo>
                    <a:cubicBezTo>
                      <a:pt x="13" y="17"/>
                      <a:pt x="15" y="15"/>
                      <a:pt x="16" y="13"/>
                    </a:cubicBezTo>
                    <a:cubicBezTo>
                      <a:pt x="17" y="11"/>
                      <a:pt x="17" y="9"/>
                      <a:pt x="16" y="7"/>
                    </a:cubicBezTo>
                    <a:cubicBezTo>
                      <a:pt x="15" y="3"/>
                      <a:pt x="11"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3" name="Freeform 59"/>
              <p:cNvSpPr>
                <a:spLocks noEditPoints="1"/>
              </p:cNvSpPr>
              <p:nvPr/>
            </p:nvSpPr>
            <p:spPr bwMode="auto">
              <a:xfrm>
                <a:off x="3553" y="2379"/>
                <a:ext cx="22" cy="29"/>
              </a:xfrm>
              <a:custGeom>
                <a:avLst/>
                <a:gdLst>
                  <a:gd name="T0" fmla="*/ 1 w 9"/>
                  <a:gd name="T1" fmla="*/ 6 h 12"/>
                  <a:gd name="T2" fmla="*/ 1 w 9"/>
                  <a:gd name="T3" fmla="*/ 3 h 12"/>
                  <a:gd name="T4" fmla="*/ 2 w 9"/>
                  <a:gd name="T5" fmla="*/ 2 h 12"/>
                  <a:gd name="T6" fmla="*/ 1 w 9"/>
                  <a:gd name="T7" fmla="*/ 1 h 12"/>
                  <a:gd name="T8" fmla="*/ 2 w 9"/>
                  <a:gd name="T9" fmla="*/ 1 h 12"/>
                  <a:gd name="T10" fmla="*/ 2 w 9"/>
                  <a:gd name="T11" fmla="*/ 1 h 12"/>
                  <a:gd name="T12" fmla="*/ 3 w 9"/>
                  <a:gd name="T13" fmla="*/ 2 h 12"/>
                  <a:gd name="T14" fmla="*/ 5 w 9"/>
                  <a:gd name="T15" fmla="*/ 2 h 12"/>
                  <a:gd name="T16" fmla="*/ 4 w 9"/>
                  <a:gd name="T17" fmla="*/ 3 h 12"/>
                  <a:gd name="T18" fmla="*/ 2 w 9"/>
                  <a:gd name="T19" fmla="*/ 5 h 12"/>
                  <a:gd name="T20" fmla="*/ 4 w 9"/>
                  <a:gd name="T21" fmla="*/ 6 h 12"/>
                  <a:gd name="T22" fmla="*/ 7 w 9"/>
                  <a:gd name="T23" fmla="*/ 6 h 12"/>
                  <a:gd name="T24" fmla="*/ 7 w 9"/>
                  <a:gd name="T25" fmla="*/ 9 h 12"/>
                  <a:gd name="T26" fmla="*/ 8 w 9"/>
                  <a:gd name="T27" fmla="*/ 11 h 12"/>
                  <a:gd name="T28" fmla="*/ 7 w 9"/>
                  <a:gd name="T29" fmla="*/ 11 h 12"/>
                  <a:gd name="T30" fmla="*/ 6 w 9"/>
                  <a:gd name="T31" fmla="*/ 10 h 12"/>
                  <a:gd name="T32" fmla="*/ 6 w 9"/>
                  <a:gd name="T33" fmla="*/ 10 h 12"/>
                  <a:gd name="T34" fmla="*/ 4 w 9"/>
                  <a:gd name="T35" fmla="*/ 9 h 12"/>
                  <a:gd name="T36" fmla="*/ 5 w 9"/>
                  <a:gd name="T37" fmla="*/ 9 h 12"/>
                  <a:gd name="T38" fmla="*/ 7 w 9"/>
                  <a:gd name="T39" fmla="*/ 8 h 12"/>
                  <a:gd name="T40" fmla="*/ 6 w 9"/>
                  <a:gd name="T41" fmla="*/ 6 h 12"/>
                  <a:gd name="T42" fmla="*/ 3 w 9"/>
                  <a:gd name="T43" fmla="*/ 6 h 12"/>
                  <a:gd name="T44" fmla="*/ 1 w 9"/>
                  <a:gd name="T45" fmla="*/ 0 h 12"/>
                  <a:gd name="T46" fmla="*/ 0 w 9"/>
                  <a:gd name="T47" fmla="*/ 1 h 12"/>
                  <a:gd name="T48" fmla="*/ 0 w 9"/>
                  <a:gd name="T49" fmla="*/ 2 h 12"/>
                  <a:gd name="T50" fmla="*/ 0 w 9"/>
                  <a:gd name="T51" fmla="*/ 4 h 12"/>
                  <a:gd name="T52" fmla="*/ 3 w 9"/>
                  <a:gd name="T53" fmla="*/ 7 h 12"/>
                  <a:gd name="T54" fmla="*/ 5 w 9"/>
                  <a:gd name="T55" fmla="*/ 7 h 12"/>
                  <a:gd name="T56" fmla="*/ 6 w 9"/>
                  <a:gd name="T57" fmla="*/ 7 h 12"/>
                  <a:gd name="T58" fmla="*/ 6 w 9"/>
                  <a:gd name="T59" fmla="*/ 8 h 12"/>
                  <a:gd name="T60" fmla="*/ 4 w 9"/>
                  <a:gd name="T61" fmla="*/ 8 h 12"/>
                  <a:gd name="T62" fmla="*/ 3 w 9"/>
                  <a:gd name="T63" fmla="*/ 9 h 12"/>
                  <a:gd name="T64" fmla="*/ 5 w 9"/>
                  <a:gd name="T65" fmla="*/ 11 h 12"/>
                  <a:gd name="T66" fmla="*/ 7 w 9"/>
                  <a:gd name="T67" fmla="*/ 12 h 12"/>
                  <a:gd name="T68" fmla="*/ 7 w 9"/>
                  <a:gd name="T69" fmla="*/ 12 h 12"/>
                  <a:gd name="T70" fmla="*/ 8 w 9"/>
                  <a:gd name="T71" fmla="*/ 12 h 12"/>
                  <a:gd name="T72" fmla="*/ 9 w 9"/>
                  <a:gd name="T73" fmla="*/ 11 h 12"/>
                  <a:gd name="T74" fmla="*/ 9 w 9"/>
                  <a:gd name="T75" fmla="*/ 7 h 12"/>
                  <a:gd name="T76" fmla="*/ 5 w 9"/>
                  <a:gd name="T77" fmla="*/ 5 h 12"/>
                  <a:gd name="T78" fmla="*/ 3 w 9"/>
                  <a:gd name="T79" fmla="*/ 5 h 12"/>
                  <a:gd name="T80" fmla="*/ 3 w 9"/>
                  <a:gd name="T81" fmla="*/ 4 h 12"/>
                  <a:gd name="T82" fmla="*/ 4 w 9"/>
                  <a:gd name="T83" fmla="*/ 4 h 12"/>
                  <a:gd name="T84" fmla="*/ 5 w 9"/>
                  <a:gd name="T85" fmla="*/ 4 h 12"/>
                  <a:gd name="T86" fmla="*/ 6 w 9"/>
                  <a:gd name="T87" fmla="*/ 2 h 12"/>
                  <a:gd name="T88" fmla="*/ 3 w 9"/>
                  <a:gd name="T89" fmla="*/ 1 h 12"/>
                  <a:gd name="T90" fmla="*/ 2 w 9"/>
                  <a:gd name="T9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9" h="12">
                    <a:moveTo>
                      <a:pt x="3" y="6"/>
                    </a:moveTo>
                    <a:cubicBezTo>
                      <a:pt x="3" y="6"/>
                      <a:pt x="2" y="6"/>
                      <a:pt x="1" y="6"/>
                    </a:cubicBezTo>
                    <a:cubicBezTo>
                      <a:pt x="1" y="5"/>
                      <a:pt x="1" y="5"/>
                      <a:pt x="1" y="4"/>
                    </a:cubicBezTo>
                    <a:cubicBezTo>
                      <a:pt x="1" y="4"/>
                      <a:pt x="1" y="3"/>
                      <a:pt x="1" y="3"/>
                    </a:cubicBezTo>
                    <a:cubicBezTo>
                      <a:pt x="2" y="3"/>
                      <a:pt x="2" y="3"/>
                      <a:pt x="2" y="3"/>
                    </a:cubicBezTo>
                    <a:cubicBezTo>
                      <a:pt x="2" y="2"/>
                      <a:pt x="2" y="2"/>
                      <a:pt x="2" y="2"/>
                    </a:cubicBezTo>
                    <a:cubicBezTo>
                      <a:pt x="1" y="1"/>
                      <a:pt x="1" y="1"/>
                      <a:pt x="1" y="1"/>
                    </a:cubicBezTo>
                    <a:cubicBezTo>
                      <a:pt x="1" y="1"/>
                      <a:pt x="1" y="1"/>
                      <a:pt x="1" y="1"/>
                    </a:cubicBezTo>
                    <a:cubicBezTo>
                      <a:pt x="1" y="1"/>
                      <a:pt x="1" y="1"/>
                      <a:pt x="1" y="1"/>
                    </a:cubicBezTo>
                    <a:cubicBezTo>
                      <a:pt x="2" y="1"/>
                      <a:pt x="2" y="1"/>
                      <a:pt x="2" y="1"/>
                    </a:cubicBezTo>
                    <a:cubicBezTo>
                      <a:pt x="2" y="1"/>
                      <a:pt x="2" y="1"/>
                      <a:pt x="2" y="1"/>
                    </a:cubicBezTo>
                    <a:cubicBezTo>
                      <a:pt x="2" y="1"/>
                      <a:pt x="2" y="1"/>
                      <a:pt x="2" y="1"/>
                    </a:cubicBezTo>
                    <a:cubicBezTo>
                      <a:pt x="2" y="2"/>
                      <a:pt x="2" y="2"/>
                      <a:pt x="2" y="2"/>
                    </a:cubicBezTo>
                    <a:cubicBezTo>
                      <a:pt x="3" y="2"/>
                      <a:pt x="3" y="2"/>
                      <a:pt x="3" y="2"/>
                    </a:cubicBezTo>
                    <a:cubicBezTo>
                      <a:pt x="3" y="2"/>
                      <a:pt x="3" y="2"/>
                      <a:pt x="4" y="2"/>
                    </a:cubicBezTo>
                    <a:cubicBezTo>
                      <a:pt x="4" y="2"/>
                      <a:pt x="5" y="2"/>
                      <a:pt x="5" y="2"/>
                    </a:cubicBezTo>
                    <a:cubicBezTo>
                      <a:pt x="5" y="3"/>
                      <a:pt x="5" y="3"/>
                      <a:pt x="5" y="3"/>
                    </a:cubicBezTo>
                    <a:cubicBezTo>
                      <a:pt x="5" y="3"/>
                      <a:pt x="4" y="3"/>
                      <a:pt x="4" y="3"/>
                    </a:cubicBezTo>
                    <a:cubicBezTo>
                      <a:pt x="3" y="3"/>
                      <a:pt x="3" y="3"/>
                      <a:pt x="2" y="3"/>
                    </a:cubicBezTo>
                    <a:cubicBezTo>
                      <a:pt x="2" y="4"/>
                      <a:pt x="1" y="4"/>
                      <a:pt x="2" y="5"/>
                    </a:cubicBezTo>
                    <a:cubicBezTo>
                      <a:pt x="2" y="5"/>
                      <a:pt x="2" y="6"/>
                      <a:pt x="3" y="6"/>
                    </a:cubicBezTo>
                    <a:cubicBezTo>
                      <a:pt x="4" y="6"/>
                      <a:pt x="4" y="6"/>
                      <a:pt x="4" y="6"/>
                    </a:cubicBezTo>
                    <a:cubicBezTo>
                      <a:pt x="5" y="6"/>
                      <a:pt x="5" y="6"/>
                      <a:pt x="5" y="6"/>
                    </a:cubicBezTo>
                    <a:cubicBezTo>
                      <a:pt x="6" y="6"/>
                      <a:pt x="7" y="6"/>
                      <a:pt x="7" y="6"/>
                    </a:cubicBezTo>
                    <a:cubicBezTo>
                      <a:pt x="8" y="6"/>
                      <a:pt x="8" y="7"/>
                      <a:pt x="8" y="7"/>
                    </a:cubicBezTo>
                    <a:cubicBezTo>
                      <a:pt x="8" y="8"/>
                      <a:pt x="8" y="9"/>
                      <a:pt x="7" y="9"/>
                    </a:cubicBezTo>
                    <a:cubicBezTo>
                      <a:pt x="7" y="10"/>
                      <a:pt x="7" y="10"/>
                      <a:pt x="7" y="10"/>
                    </a:cubicBezTo>
                    <a:cubicBezTo>
                      <a:pt x="8" y="11"/>
                      <a:pt x="8" y="11"/>
                      <a:pt x="8" y="11"/>
                    </a:cubicBezTo>
                    <a:cubicBezTo>
                      <a:pt x="8" y="11"/>
                      <a:pt x="8" y="11"/>
                      <a:pt x="8" y="11"/>
                    </a:cubicBezTo>
                    <a:cubicBezTo>
                      <a:pt x="7" y="11"/>
                      <a:pt x="7" y="11"/>
                      <a:pt x="7" y="11"/>
                    </a:cubicBezTo>
                    <a:cubicBezTo>
                      <a:pt x="7" y="10"/>
                      <a:pt x="7" y="10"/>
                      <a:pt x="7" y="10"/>
                    </a:cubicBezTo>
                    <a:cubicBezTo>
                      <a:pt x="6" y="10"/>
                      <a:pt x="6" y="10"/>
                      <a:pt x="6" y="10"/>
                    </a:cubicBezTo>
                    <a:cubicBezTo>
                      <a:pt x="6" y="10"/>
                      <a:pt x="6" y="10"/>
                      <a:pt x="6" y="10"/>
                    </a:cubicBezTo>
                    <a:cubicBezTo>
                      <a:pt x="6" y="10"/>
                      <a:pt x="6" y="10"/>
                      <a:pt x="6" y="10"/>
                    </a:cubicBezTo>
                    <a:cubicBezTo>
                      <a:pt x="6" y="10"/>
                      <a:pt x="5" y="10"/>
                      <a:pt x="5" y="10"/>
                    </a:cubicBezTo>
                    <a:cubicBezTo>
                      <a:pt x="5" y="10"/>
                      <a:pt x="4" y="10"/>
                      <a:pt x="4" y="9"/>
                    </a:cubicBezTo>
                    <a:cubicBezTo>
                      <a:pt x="4" y="9"/>
                      <a:pt x="4" y="9"/>
                      <a:pt x="4" y="9"/>
                    </a:cubicBezTo>
                    <a:cubicBezTo>
                      <a:pt x="4" y="9"/>
                      <a:pt x="5" y="9"/>
                      <a:pt x="5" y="9"/>
                    </a:cubicBezTo>
                    <a:cubicBezTo>
                      <a:pt x="6" y="9"/>
                      <a:pt x="6" y="9"/>
                      <a:pt x="6" y="9"/>
                    </a:cubicBezTo>
                    <a:cubicBezTo>
                      <a:pt x="7" y="9"/>
                      <a:pt x="7" y="8"/>
                      <a:pt x="7" y="8"/>
                    </a:cubicBezTo>
                    <a:cubicBezTo>
                      <a:pt x="7" y="7"/>
                      <a:pt x="7" y="7"/>
                      <a:pt x="7" y="6"/>
                    </a:cubicBezTo>
                    <a:cubicBezTo>
                      <a:pt x="6" y="6"/>
                      <a:pt x="6" y="6"/>
                      <a:pt x="6" y="6"/>
                    </a:cubicBezTo>
                    <a:cubicBezTo>
                      <a:pt x="5" y="6"/>
                      <a:pt x="5" y="6"/>
                      <a:pt x="5" y="6"/>
                    </a:cubicBezTo>
                    <a:cubicBezTo>
                      <a:pt x="3" y="6"/>
                      <a:pt x="3" y="6"/>
                      <a:pt x="3" y="6"/>
                    </a:cubicBezTo>
                    <a:moveTo>
                      <a:pt x="2" y="0"/>
                    </a:moveTo>
                    <a:cubicBezTo>
                      <a:pt x="1" y="0"/>
                      <a:pt x="1" y="0"/>
                      <a:pt x="1" y="0"/>
                    </a:cubicBezTo>
                    <a:cubicBezTo>
                      <a:pt x="1" y="1"/>
                      <a:pt x="1" y="1"/>
                      <a:pt x="1" y="1"/>
                    </a:cubicBezTo>
                    <a:cubicBezTo>
                      <a:pt x="0" y="1"/>
                      <a:pt x="0" y="1"/>
                      <a:pt x="0" y="1"/>
                    </a:cubicBezTo>
                    <a:cubicBezTo>
                      <a:pt x="0" y="1"/>
                      <a:pt x="0" y="1"/>
                      <a:pt x="0" y="1"/>
                    </a:cubicBezTo>
                    <a:cubicBezTo>
                      <a:pt x="0" y="2"/>
                      <a:pt x="0" y="2"/>
                      <a:pt x="0" y="2"/>
                    </a:cubicBezTo>
                    <a:cubicBezTo>
                      <a:pt x="1" y="2"/>
                      <a:pt x="1" y="2"/>
                      <a:pt x="1" y="2"/>
                    </a:cubicBezTo>
                    <a:cubicBezTo>
                      <a:pt x="0" y="3"/>
                      <a:pt x="0" y="3"/>
                      <a:pt x="0" y="4"/>
                    </a:cubicBezTo>
                    <a:cubicBezTo>
                      <a:pt x="0" y="5"/>
                      <a:pt x="0" y="6"/>
                      <a:pt x="0" y="6"/>
                    </a:cubicBezTo>
                    <a:cubicBezTo>
                      <a:pt x="1" y="7"/>
                      <a:pt x="3" y="7"/>
                      <a:pt x="3" y="7"/>
                    </a:cubicBezTo>
                    <a:cubicBezTo>
                      <a:pt x="3" y="7"/>
                      <a:pt x="3" y="7"/>
                      <a:pt x="3" y="7"/>
                    </a:cubicBezTo>
                    <a:cubicBezTo>
                      <a:pt x="5" y="7"/>
                      <a:pt x="5" y="7"/>
                      <a:pt x="5" y="7"/>
                    </a:cubicBezTo>
                    <a:cubicBezTo>
                      <a:pt x="5" y="7"/>
                      <a:pt x="5" y="7"/>
                      <a:pt x="6" y="7"/>
                    </a:cubicBezTo>
                    <a:cubicBezTo>
                      <a:pt x="6" y="7"/>
                      <a:pt x="6" y="7"/>
                      <a:pt x="6" y="7"/>
                    </a:cubicBezTo>
                    <a:cubicBezTo>
                      <a:pt x="6" y="7"/>
                      <a:pt x="6" y="7"/>
                      <a:pt x="6" y="7"/>
                    </a:cubicBezTo>
                    <a:cubicBezTo>
                      <a:pt x="6" y="8"/>
                      <a:pt x="6" y="8"/>
                      <a:pt x="6" y="8"/>
                    </a:cubicBezTo>
                    <a:cubicBezTo>
                      <a:pt x="6" y="8"/>
                      <a:pt x="5" y="8"/>
                      <a:pt x="5" y="8"/>
                    </a:cubicBezTo>
                    <a:cubicBezTo>
                      <a:pt x="5" y="8"/>
                      <a:pt x="5" y="8"/>
                      <a:pt x="4" y="8"/>
                    </a:cubicBezTo>
                    <a:cubicBezTo>
                      <a:pt x="4" y="8"/>
                      <a:pt x="4" y="8"/>
                      <a:pt x="4" y="8"/>
                    </a:cubicBezTo>
                    <a:cubicBezTo>
                      <a:pt x="3" y="8"/>
                      <a:pt x="3" y="9"/>
                      <a:pt x="3" y="9"/>
                    </a:cubicBezTo>
                    <a:cubicBezTo>
                      <a:pt x="3" y="10"/>
                      <a:pt x="3" y="10"/>
                      <a:pt x="3" y="10"/>
                    </a:cubicBezTo>
                    <a:cubicBezTo>
                      <a:pt x="3" y="10"/>
                      <a:pt x="4" y="11"/>
                      <a:pt x="5" y="11"/>
                    </a:cubicBezTo>
                    <a:cubicBezTo>
                      <a:pt x="5" y="11"/>
                      <a:pt x="6" y="11"/>
                      <a:pt x="6" y="11"/>
                    </a:cubicBezTo>
                    <a:cubicBezTo>
                      <a:pt x="7" y="12"/>
                      <a:pt x="7" y="12"/>
                      <a:pt x="7" y="12"/>
                    </a:cubicBezTo>
                    <a:cubicBezTo>
                      <a:pt x="7" y="12"/>
                      <a:pt x="7" y="12"/>
                      <a:pt x="7" y="12"/>
                    </a:cubicBezTo>
                    <a:cubicBezTo>
                      <a:pt x="7" y="12"/>
                      <a:pt x="7" y="12"/>
                      <a:pt x="7" y="12"/>
                    </a:cubicBezTo>
                    <a:cubicBezTo>
                      <a:pt x="8" y="12"/>
                      <a:pt x="8" y="12"/>
                      <a:pt x="8" y="12"/>
                    </a:cubicBezTo>
                    <a:cubicBezTo>
                      <a:pt x="8" y="12"/>
                      <a:pt x="8" y="12"/>
                      <a:pt x="8" y="12"/>
                    </a:cubicBezTo>
                    <a:cubicBezTo>
                      <a:pt x="9" y="11"/>
                      <a:pt x="9" y="11"/>
                      <a:pt x="9" y="11"/>
                    </a:cubicBezTo>
                    <a:cubicBezTo>
                      <a:pt x="9" y="11"/>
                      <a:pt x="9" y="11"/>
                      <a:pt x="9" y="11"/>
                    </a:cubicBezTo>
                    <a:cubicBezTo>
                      <a:pt x="9" y="11"/>
                      <a:pt x="9" y="11"/>
                      <a:pt x="8" y="10"/>
                    </a:cubicBezTo>
                    <a:cubicBezTo>
                      <a:pt x="8" y="9"/>
                      <a:pt x="9" y="8"/>
                      <a:pt x="9" y="7"/>
                    </a:cubicBezTo>
                    <a:cubicBezTo>
                      <a:pt x="9" y="7"/>
                      <a:pt x="8" y="6"/>
                      <a:pt x="8" y="5"/>
                    </a:cubicBezTo>
                    <a:cubicBezTo>
                      <a:pt x="7" y="5"/>
                      <a:pt x="6" y="5"/>
                      <a:pt x="5" y="5"/>
                    </a:cubicBezTo>
                    <a:cubicBezTo>
                      <a:pt x="5" y="5"/>
                      <a:pt x="5" y="5"/>
                      <a:pt x="4" y="5"/>
                    </a:cubicBezTo>
                    <a:cubicBezTo>
                      <a:pt x="4" y="5"/>
                      <a:pt x="4" y="5"/>
                      <a:pt x="3" y="5"/>
                    </a:cubicBezTo>
                    <a:cubicBezTo>
                      <a:pt x="3" y="5"/>
                      <a:pt x="2" y="5"/>
                      <a:pt x="2" y="5"/>
                    </a:cubicBezTo>
                    <a:cubicBezTo>
                      <a:pt x="2" y="4"/>
                      <a:pt x="3" y="4"/>
                      <a:pt x="3" y="4"/>
                    </a:cubicBezTo>
                    <a:cubicBezTo>
                      <a:pt x="3" y="4"/>
                      <a:pt x="4" y="3"/>
                      <a:pt x="4" y="3"/>
                    </a:cubicBezTo>
                    <a:cubicBezTo>
                      <a:pt x="4" y="3"/>
                      <a:pt x="4" y="3"/>
                      <a:pt x="4" y="4"/>
                    </a:cubicBezTo>
                    <a:cubicBezTo>
                      <a:pt x="5" y="4"/>
                      <a:pt x="5" y="4"/>
                      <a:pt x="5" y="4"/>
                    </a:cubicBezTo>
                    <a:cubicBezTo>
                      <a:pt x="5" y="4"/>
                      <a:pt x="5" y="4"/>
                      <a:pt x="5" y="4"/>
                    </a:cubicBezTo>
                    <a:cubicBezTo>
                      <a:pt x="6" y="3"/>
                      <a:pt x="6" y="3"/>
                      <a:pt x="6" y="3"/>
                    </a:cubicBezTo>
                    <a:cubicBezTo>
                      <a:pt x="6" y="2"/>
                      <a:pt x="6" y="2"/>
                      <a:pt x="6" y="2"/>
                    </a:cubicBezTo>
                    <a:cubicBezTo>
                      <a:pt x="6" y="1"/>
                      <a:pt x="5" y="1"/>
                      <a:pt x="4" y="1"/>
                    </a:cubicBezTo>
                    <a:cubicBezTo>
                      <a:pt x="3" y="1"/>
                      <a:pt x="3" y="1"/>
                      <a:pt x="3" y="1"/>
                    </a:cubicBezTo>
                    <a:cubicBezTo>
                      <a:pt x="3" y="1"/>
                      <a:pt x="3" y="1"/>
                      <a:pt x="3" y="1"/>
                    </a:cubicBezTo>
                    <a:cubicBezTo>
                      <a:pt x="2" y="0"/>
                      <a:pt x="2"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4" name="Freeform 60"/>
              <p:cNvSpPr>
                <a:spLocks noEditPoints="1"/>
              </p:cNvSpPr>
              <p:nvPr/>
            </p:nvSpPr>
            <p:spPr bwMode="auto">
              <a:xfrm>
                <a:off x="3589" y="2429"/>
                <a:ext cx="55" cy="55"/>
              </a:xfrm>
              <a:custGeom>
                <a:avLst/>
                <a:gdLst>
                  <a:gd name="T0" fmla="*/ 6 w 23"/>
                  <a:gd name="T1" fmla="*/ 20 h 23"/>
                  <a:gd name="T2" fmla="*/ 6 w 23"/>
                  <a:gd name="T3" fmla="*/ 20 h 23"/>
                  <a:gd name="T4" fmla="*/ 5 w 23"/>
                  <a:gd name="T5" fmla="*/ 19 h 23"/>
                  <a:gd name="T6" fmla="*/ 5 w 23"/>
                  <a:gd name="T7" fmla="*/ 19 h 23"/>
                  <a:gd name="T8" fmla="*/ 5 w 23"/>
                  <a:gd name="T9" fmla="*/ 19 h 23"/>
                  <a:gd name="T10" fmla="*/ 4 w 23"/>
                  <a:gd name="T11" fmla="*/ 18 h 23"/>
                  <a:gd name="T12" fmla="*/ 5 w 23"/>
                  <a:gd name="T13" fmla="*/ 18 h 23"/>
                  <a:gd name="T14" fmla="*/ 4 w 23"/>
                  <a:gd name="T15" fmla="*/ 18 h 23"/>
                  <a:gd name="T16" fmla="*/ 4 w 23"/>
                  <a:gd name="T17" fmla="*/ 17 h 23"/>
                  <a:gd name="T18" fmla="*/ 4 w 23"/>
                  <a:gd name="T19" fmla="*/ 18 h 23"/>
                  <a:gd name="T20" fmla="*/ 3 w 23"/>
                  <a:gd name="T21" fmla="*/ 17 h 23"/>
                  <a:gd name="T22" fmla="*/ 4 w 23"/>
                  <a:gd name="T23" fmla="*/ 17 h 23"/>
                  <a:gd name="T24" fmla="*/ 3 w 23"/>
                  <a:gd name="T25" fmla="*/ 16 h 23"/>
                  <a:gd name="T26" fmla="*/ 3 w 23"/>
                  <a:gd name="T27" fmla="*/ 15 h 23"/>
                  <a:gd name="T28" fmla="*/ 3 w 23"/>
                  <a:gd name="T29" fmla="*/ 16 h 23"/>
                  <a:gd name="T30" fmla="*/ 2 w 23"/>
                  <a:gd name="T31" fmla="*/ 15 h 23"/>
                  <a:gd name="T32" fmla="*/ 3 w 23"/>
                  <a:gd name="T33" fmla="*/ 15 h 23"/>
                  <a:gd name="T34" fmla="*/ 2 w 23"/>
                  <a:gd name="T35" fmla="*/ 14 h 23"/>
                  <a:gd name="T36" fmla="*/ 3 w 23"/>
                  <a:gd name="T37" fmla="*/ 12 h 23"/>
                  <a:gd name="T38" fmla="*/ 2 w 23"/>
                  <a:gd name="T39" fmla="*/ 14 h 23"/>
                  <a:gd name="T40" fmla="*/ 2 w 23"/>
                  <a:gd name="T41" fmla="*/ 11 h 23"/>
                  <a:gd name="T42" fmla="*/ 3 w 23"/>
                  <a:gd name="T43" fmla="*/ 12 h 23"/>
                  <a:gd name="T44" fmla="*/ 2 w 23"/>
                  <a:gd name="T45" fmla="*/ 10 h 23"/>
                  <a:gd name="T46" fmla="*/ 3 w 23"/>
                  <a:gd name="T47" fmla="*/ 9 h 23"/>
                  <a:gd name="T48" fmla="*/ 3 w 23"/>
                  <a:gd name="T49" fmla="*/ 10 h 23"/>
                  <a:gd name="T50" fmla="*/ 2 w 23"/>
                  <a:gd name="T51" fmla="*/ 9 h 23"/>
                  <a:gd name="T52" fmla="*/ 3 w 23"/>
                  <a:gd name="T53" fmla="*/ 8 h 23"/>
                  <a:gd name="T54" fmla="*/ 4 w 23"/>
                  <a:gd name="T55" fmla="*/ 8 h 23"/>
                  <a:gd name="T56" fmla="*/ 3 w 23"/>
                  <a:gd name="T57" fmla="*/ 9 h 23"/>
                  <a:gd name="T58" fmla="*/ 3 w 23"/>
                  <a:gd name="T59" fmla="*/ 7 h 23"/>
                  <a:gd name="T60" fmla="*/ 5 w 23"/>
                  <a:gd name="T61" fmla="*/ 6 h 23"/>
                  <a:gd name="T62" fmla="*/ 3 w 23"/>
                  <a:gd name="T63" fmla="*/ 7 h 23"/>
                  <a:gd name="T64" fmla="*/ 5 w 23"/>
                  <a:gd name="T65" fmla="*/ 6 h 23"/>
                  <a:gd name="T66" fmla="*/ 5 w 23"/>
                  <a:gd name="T67" fmla="*/ 4 h 23"/>
                  <a:gd name="T68" fmla="*/ 7 w 23"/>
                  <a:gd name="T69" fmla="*/ 4 h 23"/>
                  <a:gd name="T70" fmla="*/ 7 w 23"/>
                  <a:gd name="T71" fmla="*/ 4 h 23"/>
                  <a:gd name="T72" fmla="*/ 6 w 23"/>
                  <a:gd name="T73" fmla="*/ 4 h 23"/>
                  <a:gd name="T74" fmla="*/ 8 w 23"/>
                  <a:gd name="T75" fmla="*/ 3 h 23"/>
                  <a:gd name="T76" fmla="*/ 8 w 23"/>
                  <a:gd name="T77" fmla="*/ 3 h 23"/>
                  <a:gd name="T78" fmla="*/ 7 w 23"/>
                  <a:gd name="T79" fmla="*/ 2 h 23"/>
                  <a:gd name="T80" fmla="*/ 8 w 23"/>
                  <a:gd name="T81" fmla="*/ 3 h 23"/>
                  <a:gd name="T82" fmla="*/ 8 w 23"/>
                  <a:gd name="T83" fmla="*/ 21 h 23"/>
                  <a:gd name="T84" fmla="*/ 14 w 23"/>
                  <a:gd name="T85" fmla="*/ 2 h 23"/>
                  <a:gd name="T86" fmla="*/ 20 w 23"/>
                  <a:gd name="T87" fmla="*/ 17 h 23"/>
                  <a:gd name="T88" fmla="*/ 9 w 23"/>
                  <a:gd name="T89" fmla="*/ 2 h 23"/>
                  <a:gd name="T90" fmla="*/ 9 w 23"/>
                  <a:gd name="T91" fmla="*/ 2 h 23"/>
                  <a:gd name="T92" fmla="*/ 10 w 23"/>
                  <a:gd name="T93" fmla="*/ 2 h 23"/>
                  <a:gd name="T94" fmla="*/ 9 w 23"/>
                  <a:gd name="T95" fmla="*/ 2 h 23"/>
                  <a:gd name="T96" fmla="*/ 10 w 23"/>
                  <a:gd name="T97" fmla="*/ 1 h 23"/>
                  <a:gd name="T98" fmla="*/ 10 w 23"/>
                  <a:gd name="T99" fmla="*/ 1 h 23"/>
                  <a:gd name="T100" fmla="*/ 11 w 23"/>
                  <a:gd name="T101" fmla="*/ 2 h 23"/>
                  <a:gd name="T102" fmla="*/ 11 w 23"/>
                  <a:gd name="T103" fmla="*/ 0 h 23"/>
                  <a:gd name="T104" fmla="*/ 10 w 23"/>
                  <a:gd name="T105" fmla="*/ 0 h 23"/>
                  <a:gd name="T106" fmla="*/ 3 w 23"/>
                  <a:gd name="T107" fmla="*/ 18 h 23"/>
                  <a:gd name="T108" fmla="*/ 3 w 23"/>
                  <a:gd name="T109" fmla="*/ 18 h 23"/>
                  <a:gd name="T110" fmla="*/ 5 w 23"/>
                  <a:gd name="T111" fmla="*/ 21 h 23"/>
                  <a:gd name="T112" fmla="*/ 5 w 23"/>
                  <a:gd name="T113" fmla="*/ 21 h 23"/>
                  <a:gd name="T114" fmla="*/ 10 w 23"/>
                  <a:gd name="T115" fmla="*/ 22 h 23"/>
                  <a:gd name="T116" fmla="*/ 10 w 23"/>
                  <a:gd name="T117" fmla="*/ 22 h 23"/>
                  <a:gd name="T118" fmla="*/ 21 w 23"/>
                  <a:gd name="T119" fmla="*/ 17 h 23"/>
                  <a:gd name="T120" fmla="*/ 15 w 23"/>
                  <a:gd name="T121" fmla="*/ 1 h 23"/>
                  <a:gd name="T122" fmla="*/ 11 w 23"/>
                  <a:gd name="T123"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 h="23">
                    <a:moveTo>
                      <a:pt x="6" y="20"/>
                    </a:moveTo>
                    <a:cubicBezTo>
                      <a:pt x="6" y="20"/>
                      <a:pt x="6" y="20"/>
                      <a:pt x="6" y="20"/>
                    </a:cubicBezTo>
                    <a:cubicBezTo>
                      <a:pt x="6" y="20"/>
                      <a:pt x="6" y="20"/>
                      <a:pt x="6" y="20"/>
                    </a:cubicBezTo>
                    <a:cubicBezTo>
                      <a:pt x="6" y="20"/>
                      <a:pt x="6" y="20"/>
                      <a:pt x="6" y="20"/>
                    </a:cubicBezTo>
                    <a:moveTo>
                      <a:pt x="5" y="19"/>
                    </a:moveTo>
                    <a:cubicBezTo>
                      <a:pt x="5" y="19"/>
                      <a:pt x="5" y="19"/>
                      <a:pt x="5" y="19"/>
                    </a:cubicBezTo>
                    <a:cubicBezTo>
                      <a:pt x="5" y="19"/>
                      <a:pt x="5" y="19"/>
                      <a:pt x="5" y="19"/>
                    </a:cubicBezTo>
                    <a:cubicBezTo>
                      <a:pt x="5" y="19"/>
                      <a:pt x="5" y="19"/>
                      <a:pt x="5" y="19"/>
                    </a:cubicBezTo>
                    <a:cubicBezTo>
                      <a:pt x="5" y="19"/>
                      <a:pt x="5" y="19"/>
                      <a:pt x="5" y="19"/>
                    </a:cubicBezTo>
                    <a:cubicBezTo>
                      <a:pt x="5" y="19"/>
                      <a:pt x="5" y="19"/>
                      <a:pt x="5" y="19"/>
                    </a:cubicBezTo>
                    <a:moveTo>
                      <a:pt x="4" y="19"/>
                    </a:moveTo>
                    <a:cubicBezTo>
                      <a:pt x="4" y="18"/>
                      <a:pt x="4" y="18"/>
                      <a:pt x="4" y="18"/>
                    </a:cubicBezTo>
                    <a:cubicBezTo>
                      <a:pt x="5" y="18"/>
                      <a:pt x="5" y="18"/>
                      <a:pt x="5" y="18"/>
                    </a:cubicBezTo>
                    <a:cubicBezTo>
                      <a:pt x="5" y="18"/>
                      <a:pt x="5" y="18"/>
                      <a:pt x="5" y="18"/>
                    </a:cubicBezTo>
                    <a:cubicBezTo>
                      <a:pt x="4" y="19"/>
                      <a:pt x="4" y="19"/>
                      <a:pt x="4" y="19"/>
                    </a:cubicBezTo>
                    <a:moveTo>
                      <a:pt x="4" y="18"/>
                    </a:moveTo>
                    <a:cubicBezTo>
                      <a:pt x="3" y="17"/>
                      <a:pt x="3" y="17"/>
                      <a:pt x="3" y="17"/>
                    </a:cubicBezTo>
                    <a:cubicBezTo>
                      <a:pt x="4" y="17"/>
                      <a:pt x="4" y="17"/>
                      <a:pt x="4" y="17"/>
                    </a:cubicBezTo>
                    <a:cubicBezTo>
                      <a:pt x="4" y="18"/>
                      <a:pt x="4" y="18"/>
                      <a:pt x="4" y="18"/>
                    </a:cubicBezTo>
                    <a:cubicBezTo>
                      <a:pt x="4" y="18"/>
                      <a:pt x="4" y="18"/>
                      <a:pt x="4" y="18"/>
                    </a:cubicBezTo>
                    <a:moveTo>
                      <a:pt x="3" y="17"/>
                    </a:moveTo>
                    <a:cubicBezTo>
                      <a:pt x="3" y="17"/>
                      <a:pt x="3" y="17"/>
                      <a:pt x="3" y="17"/>
                    </a:cubicBezTo>
                    <a:cubicBezTo>
                      <a:pt x="4" y="16"/>
                      <a:pt x="4" y="16"/>
                      <a:pt x="4" y="16"/>
                    </a:cubicBezTo>
                    <a:cubicBezTo>
                      <a:pt x="4" y="17"/>
                      <a:pt x="4" y="17"/>
                      <a:pt x="4" y="17"/>
                    </a:cubicBezTo>
                    <a:cubicBezTo>
                      <a:pt x="3" y="17"/>
                      <a:pt x="3" y="17"/>
                      <a:pt x="3" y="17"/>
                    </a:cubicBezTo>
                    <a:moveTo>
                      <a:pt x="3" y="16"/>
                    </a:moveTo>
                    <a:cubicBezTo>
                      <a:pt x="2" y="16"/>
                      <a:pt x="2" y="16"/>
                      <a:pt x="2" y="16"/>
                    </a:cubicBezTo>
                    <a:cubicBezTo>
                      <a:pt x="3" y="16"/>
                      <a:pt x="3" y="15"/>
                      <a:pt x="3" y="15"/>
                    </a:cubicBezTo>
                    <a:cubicBezTo>
                      <a:pt x="4" y="16"/>
                      <a:pt x="4" y="16"/>
                      <a:pt x="4" y="16"/>
                    </a:cubicBezTo>
                    <a:cubicBezTo>
                      <a:pt x="3" y="16"/>
                      <a:pt x="3" y="16"/>
                      <a:pt x="3" y="16"/>
                    </a:cubicBezTo>
                    <a:moveTo>
                      <a:pt x="2" y="15"/>
                    </a:moveTo>
                    <a:cubicBezTo>
                      <a:pt x="2" y="15"/>
                      <a:pt x="2" y="15"/>
                      <a:pt x="2" y="15"/>
                    </a:cubicBezTo>
                    <a:cubicBezTo>
                      <a:pt x="3" y="15"/>
                      <a:pt x="3" y="15"/>
                      <a:pt x="3" y="15"/>
                    </a:cubicBezTo>
                    <a:cubicBezTo>
                      <a:pt x="3" y="15"/>
                      <a:pt x="3" y="15"/>
                      <a:pt x="3" y="15"/>
                    </a:cubicBezTo>
                    <a:cubicBezTo>
                      <a:pt x="3" y="15"/>
                      <a:pt x="3" y="15"/>
                      <a:pt x="2" y="15"/>
                    </a:cubicBezTo>
                    <a:moveTo>
                      <a:pt x="2" y="14"/>
                    </a:moveTo>
                    <a:cubicBezTo>
                      <a:pt x="2" y="14"/>
                      <a:pt x="2" y="13"/>
                      <a:pt x="2" y="13"/>
                    </a:cubicBezTo>
                    <a:cubicBezTo>
                      <a:pt x="3" y="12"/>
                      <a:pt x="3" y="12"/>
                      <a:pt x="3" y="12"/>
                    </a:cubicBezTo>
                    <a:cubicBezTo>
                      <a:pt x="3" y="13"/>
                      <a:pt x="3" y="14"/>
                      <a:pt x="3" y="14"/>
                    </a:cubicBezTo>
                    <a:cubicBezTo>
                      <a:pt x="2" y="14"/>
                      <a:pt x="2" y="14"/>
                      <a:pt x="2" y="14"/>
                    </a:cubicBezTo>
                    <a:moveTo>
                      <a:pt x="2" y="12"/>
                    </a:moveTo>
                    <a:cubicBezTo>
                      <a:pt x="2" y="12"/>
                      <a:pt x="2" y="11"/>
                      <a:pt x="2" y="11"/>
                    </a:cubicBezTo>
                    <a:cubicBezTo>
                      <a:pt x="2" y="11"/>
                      <a:pt x="3" y="10"/>
                      <a:pt x="3" y="10"/>
                    </a:cubicBezTo>
                    <a:cubicBezTo>
                      <a:pt x="3" y="11"/>
                      <a:pt x="3" y="11"/>
                      <a:pt x="3" y="12"/>
                    </a:cubicBezTo>
                    <a:cubicBezTo>
                      <a:pt x="2" y="12"/>
                      <a:pt x="2" y="12"/>
                      <a:pt x="2" y="12"/>
                    </a:cubicBezTo>
                    <a:moveTo>
                      <a:pt x="2" y="10"/>
                    </a:moveTo>
                    <a:cubicBezTo>
                      <a:pt x="2" y="9"/>
                      <a:pt x="2" y="9"/>
                      <a:pt x="2" y="9"/>
                    </a:cubicBezTo>
                    <a:cubicBezTo>
                      <a:pt x="3" y="9"/>
                      <a:pt x="3" y="9"/>
                      <a:pt x="3" y="9"/>
                    </a:cubicBezTo>
                    <a:cubicBezTo>
                      <a:pt x="4" y="9"/>
                      <a:pt x="4" y="9"/>
                      <a:pt x="4" y="9"/>
                    </a:cubicBezTo>
                    <a:cubicBezTo>
                      <a:pt x="3" y="10"/>
                      <a:pt x="3" y="10"/>
                      <a:pt x="3" y="10"/>
                    </a:cubicBezTo>
                    <a:cubicBezTo>
                      <a:pt x="3" y="10"/>
                      <a:pt x="2" y="10"/>
                      <a:pt x="2" y="10"/>
                    </a:cubicBezTo>
                    <a:moveTo>
                      <a:pt x="2" y="9"/>
                    </a:moveTo>
                    <a:cubicBezTo>
                      <a:pt x="2" y="8"/>
                      <a:pt x="2" y="8"/>
                      <a:pt x="3" y="8"/>
                    </a:cubicBezTo>
                    <a:cubicBezTo>
                      <a:pt x="3" y="8"/>
                      <a:pt x="3" y="8"/>
                      <a:pt x="3" y="8"/>
                    </a:cubicBezTo>
                    <a:cubicBezTo>
                      <a:pt x="4" y="8"/>
                      <a:pt x="4" y="8"/>
                      <a:pt x="4" y="8"/>
                    </a:cubicBezTo>
                    <a:cubicBezTo>
                      <a:pt x="4" y="8"/>
                      <a:pt x="4" y="8"/>
                      <a:pt x="4" y="8"/>
                    </a:cubicBezTo>
                    <a:cubicBezTo>
                      <a:pt x="4" y="9"/>
                      <a:pt x="4" y="9"/>
                      <a:pt x="4" y="9"/>
                    </a:cubicBezTo>
                    <a:cubicBezTo>
                      <a:pt x="3" y="9"/>
                      <a:pt x="3" y="9"/>
                      <a:pt x="3" y="9"/>
                    </a:cubicBezTo>
                    <a:cubicBezTo>
                      <a:pt x="2" y="9"/>
                      <a:pt x="2" y="9"/>
                      <a:pt x="2" y="9"/>
                    </a:cubicBezTo>
                    <a:moveTo>
                      <a:pt x="3" y="7"/>
                    </a:moveTo>
                    <a:cubicBezTo>
                      <a:pt x="3" y="6"/>
                      <a:pt x="3" y="6"/>
                      <a:pt x="3" y="6"/>
                    </a:cubicBezTo>
                    <a:cubicBezTo>
                      <a:pt x="4" y="6"/>
                      <a:pt x="5" y="6"/>
                      <a:pt x="5" y="6"/>
                    </a:cubicBezTo>
                    <a:cubicBezTo>
                      <a:pt x="5" y="7"/>
                      <a:pt x="5" y="7"/>
                      <a:pt x="5" y="7"/>
                    </a:cubicBezTo>
                    <a:cubicBezTo>
                      <a:pt x="4" y="7"/>
                      <a:pt x="4" y="7"/>
                      <a:pt x="3" y="7"/>
                    </a:cubicBezTo>
                    <a:cubicBezTo>
                      <a:pt x="3" y="7"/>
                      <a:pt x="3" y="7"/>
                      <a:pt x="3" y="7"/>
                    </a:cubicBezTo>
                    <a:moveTo>
                      <a:pt x="5" y="6"/>
                    </a:moveTo>
                    <a:cubicBezTo>
                      <a:pt x="4" y="6"/>
                      <a:pt x="4" y="6"/>
                      <a:pt x="4" y="6"/>
                    </a:cubicBezTo>
                    <a:cubicBezTo>
                      <a:pt x="4" y="5"/>
                      <a:pt x="5" y="5"/>
                      <a:pt x="5" y="4"/>
                    </a:cubicBezTo>
                    <a:cubicBezTo>
                      <a:pt x="6" y="4"/>
                      <a:pt x="6" y="4"/>
                      <a:pt x="6" y="4"/>
                    </a:cubicBezTo>
                    <a:cubicBezTo>
                      <a:pt x="7" y="4"/>
                      <a:pt x="7" y="4"/>
                      <a:pt x="7" y="4"/>
                    </a:cubicBezTo>
                    <a:cubicBezTo>
                      <a:pt x="6" y="5"/>
                      <a:pt x="6" y="5"/>
                      <a:pt x="5" y="6"/>
                    </a:cubicBezTo>
                    <a:moveTo>
                      <a:pt x="7" y="4"/>
                    </a:moveTo>
                    <a:cubicBezTo>
                      <a:pt x="6" y="4"/>
                      <a:pt x="6" y="4"/>
                      <a:pt x="6" y="4"/>
                    </a:cubicBezTo>
                    <a:cubicBezTo>
                      <a:pt x="6" y="4"/>
                      <a:pt x="6" y="4"/>
                      <a:pt x="6" y="4"/>
                    </a:cubicBezTo>
                    <a:cubicBezTo>
                      <a:pt x="6" y="3"/>
                      <a:pt x="6" y="3"/>
                      <a:pt x="6" y="3"/>
                    </a:cubicBezTo>
                    <a:cubicBezTo>
                      <a:pt x="7" y="3"/>
                      <a:pt x="7" y="3"/>
                      <a:pt x="8" y="3"/>
                    </a:cubicBezTo>
                    <a:cubicBezTo>
                      <a:pt x="7" y="4"/>
                      <a:pt x="7" y="4"/>
                      <a:pt x="7" y="4"/>
                    </a:cubicBezTo>
                    <a:moveTo>
                      <a:pt x="8" y="3"/>
                    </a:moveTo>
                    <a:cubicBezTo>
                      <a:pt x="7" y="3"/>
                      <a:pt x="7" y="3"/>
                      <a:pt x="7" y="3"/>
                    </a:cubicBezTo>
                    <a:cubicBezTo>
                      <a:pt x="7" y="2"/>
                      <a:pt x="7" y="2"/>
                      <a:pt x="7" y="2"/>
                    </a:cubicBezTo>
                    <a:cubicBezTo>
                      <a:pt x="8" y="3"/>
                      <a:pt x="8" y="3"/>
                      <a:pt x="9" y="3"/>
                    </a:cubicBezTo>
                    <a:cubicBezTo>
                      <a:pt x="8" y="3"/>
                      <a:pt x="8" y="3"/>
                      <a:pt x="8" y="3"/>
                    </a:cubicBezTo>
                    <a:moveTo>
                      <a:pt x="12" y="22"/>
                    </a:moveTo>
                    <a:cubicBezTo>
                      <a:pt x="11" y="22"/>
                      <a:pt x="9" y="21"/>
                      <a:pt x="8" y="21"/>
                    </a:cubicBezTo>
                    <a:cubicBezTo>
                      <a:pt x="4" y="18"/>
                      <a:pt x="3" y="13"/>
                      <a:pt x="5" y="8"/>
                    </a:cubicBezTo>
                    <a:cubicBezTo>
                      <a:pt x="6" y="5"/>
                      <a:pt x="10" y="2"/>
                      <a:pt x="14" y="2"/>
                    </a:cubicBezTo>
                    <a:cubicBezTo>
                      <a:pt x="15" y="2"/>
                      <a:pt x="16" y="2"/>
                      <a:pt x="17" y="3"/>
                    </a:cubicBezTo>
                    <a:cubicBezTo>
                      <a:pt x="22" y="6"/>
                      <a:pt x="22" y="12"/>
                      <a:pt x="20" y="17"/>
                    </a:cubicBezTo>
                    <a:cubicBezTo>
                      <a:pt x="19" y="20"/>
                      <a:pt x="16" y="22"/>
                      <a:pt x="12" y="22"/>
                    </a:cubicBezTo>
                    <a:moveTo>
                      <a:pt x="9" y="2"/>
                    </a:moveTo>
                    <a:cubicBezTo>
                      <a:pt x="9" y="2"/>
                      <a:pt x="8" y="2"/>
                      <a:pt x="8" y="2"/>
                    </a:cubicBezTo>
                    <a:cubicBezTo>
                      <a:pt x="9" y="2"/>
                      <a:pt x="9" y="2"/>
                      <a:pt x="9" y="2"/>
                    </a:cubicBezTo>
                    <a:cubicBezTo>
                      <a:pt x="9" y="2"/>
                      <a:pt x="9" y="2"/>
                      <a:pt x="9" y="2"/>
                    </a:cubicBezTo>
                    <a:cubicBezTo>
                      <a:pt x="10" y="2"/>
                      <a:pt x="10" y="2"/>
                      <a:pt x="10" y="2"/>
                    </a:cubicBezTo>
                    <a:cubicBezTo>
                      <a:pt x="10" y="2"/>
                      <a:pt x="10" y="2"/>
                      <a:pt x="10" y="2"/>
                    </a:cubicBezTo>
                    <a:cubicBezTo>
                      <a:pt x="9" y="2"/>
                      <a:pt x="9" y="2"/>
                      <a:pt x="9" y="2"/>
                    </a:cubicBezTo>
                    <a:moveTo>
                      <a:pt x="11" y="2"/>
                    </a:moveTo>
                    <a:cubicBezTo>
                      <a:pt x="10" y="1"/>
                      <a:pt x="10" y="1"/>
                      <a:pt x="10" y="1"/>
                    </a:cubicBezTo>
                    <a:cubicBezTo>
                      <a:pt x="10" y="1"/>
                      <a:pt x="10" y="1"/>
                      <a:pt x="10" y="1"/>
                    </a:cubicBezTo>
                    <a:cubicBezTo>
                      <a:pt x="10" y="1"/>
                      <a:pt x="10" y="1"/>
                      <a:pt x="10" y="1"/>
                    </a:cubicBezTo>
                    <a:cubicBezTo>
                      <a:pt x="11" y="1"/>
                      <a:pt x="11" y="1"/>
                      <a:pt x="11" y="1"/>
                    </a:cubicBezTo>
                    <a:cubicBezTo>
                      <a:pt x="11" y="2"/>
                      <a:pt x="11" y="2"/>
                      <a:pt x="11" y="2"/>
                    </a:cubicBezTo>
                    <a:moveTo>
                      <a:pt x="11" y="0"/>
                    </a:moveTo>
                    <a:cubicBezTo>
                      <a:pt x="11" y="0"/>
                      <a:pt x="11" y="0"/>
                      <a:pt x="11" y="0"/>
                    </a:cubicBezTo>
                    <a:cubicBezTo>
                      <a:pt x="11" y="0"/>
                      <a:pt x="11" y="0"/>
                      <a:pt x="11" y="0"/>
                    </a:cubicBezTo>
                    <a:cubicBezTo>
                      <a:pt x="10" y="0"/>
                      <a:pt x="10" y="0"/>
                      <a:pt x="10" y="0"/>
                    </a:cubicBezTo>
                    <a:cubicBezTo>
                      <a:pt x="7" y="1"/>
                      <a:pt x="3" y="4"/>
                      <a:pt x="2" y="7"/>
                    </a:cubicBezTo>
                    <a:cubicBezTo>
                      <a:pt x="0" y="11"/>
                      <a:pt x="0" y="15"/>
                      <a:pt x="3" y="18"/>
                    </a:cubicBezTo>
                    <a:cubicBezTo>
                      <a:pt x="3" y="18"/>
                      <a:pt x="3" y="18"/>
                      <a:pt x="3" y="18"/>
                    </a:cubicBezTo>
                    <a:cubicBezTo>
                      <a:pt x="3" y="18"/>
                      <a:pt x="3" y="18"/>
                      <a:pt x="3" y="18"/>
                    </a:cubicBezTo>
                    <a:cubicBezTo>
                      <a:pt x="3" y="19"/>
                      <a:pt x="4" y="20"/>
                      <a:pt x="5" y="20"/>
                    </a:cubicBezTo>
                    <a:cubicBezTo>
                      <a:pt x="5" y="21"/>
                      <a:pt x="5" y="21"/>
                      <a:pt x="5" y="21"/>
                    </a:cubicBezTo>
                    <a:cubicBezTo>
                      <a:pt x="5" y="21"/>
                      <a:pt x="5" y="21"/>
                      <a:pt x="5" y="21"/>
                    </a:cubicBezTo>
                    <a:cubicBezTo>
                      <a:pt x="5" y="21"/>
                      <a:pt x="5" y="21"/>
                      <a:pt x="5" y="21"/>
                    </a:cubicBezTo>
                    <a:cubicBezTo>
                      <a:pt x="5" y="21"/>
                      <a:pt x="5" y="21"/>
                      <a:pt x="5" y="21"/>
                    </a:cubicBezTo>
                    <a:cubicBezTo>
                      <a:pt x="7" y="21"/>
                      <a:pt x="8" y="22"/>
                      <a:pt x="10" y="22"/>
                    </a:cubicBezTo>
                    <a:cubicBezTo>
                      <a:pt x="10" y="22"/>
                      <a:pt x="10" y="22"/>
                      <a:pt x="10" y="22"/>
                    </a:cubicBezTo>
                    <a:cubicBezTo>
                      <a:pt x="10" y="22"/>
                      <a:pt x="10" y="22"/>
                      <a:pt x="10" y="22"/>
                    </a:cubicBezTo>
                    <a:cubicBezTo>
                      <a:pt x="11" y="23"/>
                      <a:pt x="11" y="23"/>
                      <a:pt x="12" y="23"/>
                    </a:cubicBezTo>
                    <a:cubicBezTo>
                      <a:pt x="16" y="23"/>
                      <a:pt x="20" y="20"/>
                      <a:pt x="21" y="17"/>
                    </a:cubicBezTo>
                    <a:cubicBezTo>
                      <a:pt x="23" y="12"/>
                      <a:pt x="23" y="6"/>
                      <a:pt x="18" y="2"/>
                    </a:cubicBezTo>
                    <a:cubicBezTo>
                      <a:pt x="17" y="2"/>
                      <a:pt x="16" y="1"/>
                      <a:pt x="15" y="1"/>
                    </a:cubicBezTo>
                    <a:cubicBezTo>
                      <a:pt x="15" y="1"/>
                      <a:pt x="15" y="1"/>
                      <a:pt x="15" y="1"/>
                    </a:cubicBezTo>
                    <a:cubicBezTo>
                      <a:pt x="14" y="1"/>
                      <a:pt x="13" y="0"/>
                      <a:pt x="11" y="0"/>
                    </a:cubicBezTo>
                    <a:cubicBezTo>
                      <a:pt x="11" y="0"/>
                      <a:pt x="11"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5" name="Freeform 61"/>
              <p:cNvSpPr>
                <a:spLocks noEditPoints="1"/>
              </p:cNvSpPr>
              <p:nvPr/>
            </p:nvSpPr>
            <p:spPr bwMode="auto">
              <a:xfrm>
                <a:off x="3599" y="2436"/>
                <a:ext cx="42" cy="43"/>
              </a:xfrm>
              <a:custGeom>
                <a:avLst/>
                <a:gdLst>
                  <a:gd name="T0" fmla="*/ 13 w 18"/>
                  <a:gd name="T1" fmla="*/ 15 h 18"/>
                  <a:gd name="T2" fmla="*/ 12 w 18"/>
                  <a:gd name="T3" fmla="*/ 16 h 18"/>
                  <a:gd name="T4" fmla="*/ 14 w 18"/>
                  <a:gd name="T5" fmla="*/ 14 h 18"/>
                  <a:gd name="T6" fmla="*/ 13 w 18"/>
                  <a:gd name="T7" fmla="*/ 15 h 18"/>
                  <a:gd name="T8" fmla="*/ 14 w 18"/>
                  <a:gd name="T9" fmla="*/ 14 h 18"/>
                  <a:gd name="T10" fmla="*/ 15 w 18"/>
                  <a:gd name="T11" fmla="*/ 13 h 18"/>
                  <a:gd name="T12" fmla="*/ 14 w 18"/>
                  <a:gd name="T13" fmla="*/ 14 h 18"/>
                  <a:gd name="T14" fmla="*/ 15 w 18"/>
                  <a:gd name="T15" fmla="*/ 13 h 18"/>
                  <a:gd name="T16" fmla="*/ 15 w 18"/>
                  <a:gd name="T17" fmla="*/ 12 h 18"/>
                  <a:gd name="T18" fmla="*/ 15 w 18"/>
                  <a:gd name="T19" fmla="*/ 13 h 18"/>
                  <a:gd name="T20" fmla="*/ 15 w 18"/>
                  <a:gd name="T21" fmla="*/ 11 h 18"/>
                  <a:gd name="T22" fmla="*/ 16 w 18"/>
                  <a:gd name="T23" fmla="*/ 10 h 18"/>
                  <a:gd name="T24" fmla="*/ 16 w 18"/>
                  <a:gd name="T25" fmla="*/ 10 h 18"/>
                  <a:gd name="T26" fmla="*/ 16 w 18"/>
                  <a:gd name="T27" fmla="*/ 8 h 18"/>
                  <a:gd name="T28" fmla="*/ 16 w 18"/>
                  <a:gd name="T29" fmla="*/ 10 h 18"/>
                  <a:gd name="T30" fmla="*/ 16 w 18"/>
                  <a:gd name="T31" fmla="*/ 8 h 18"/>
                  <a:gd name="T32" fmla="*/ 16 w 18"/>
                  <a:gd name="T33" fmla="*/ 7 h 18"/>
                  <a:gd name="T34" fmla="*/ 16 w 18"/>
                  <a:gd name="T35" fmla="*/ 6 h 18"/>
                  <a:gd name="T36" fmla="*/ 15 w 18"/>
                  <a:gd name="T37" fmla="*/ 5 h 18"/>
                  <a:gd name="T38" fmla="*/ 16 w 18"/>
                  <a:gd name="T39" fmla="*/ 6 h 18"/>
                  <a:gd name="T40" fmla="*/ 15 w 18"/>
                  <a:gd name="T41" fmla="*/ 5 h 18"/>
                  <a:gd name="T42" fmla="*/ 15 w 18"/>
                  <a:gd name="T43" fmla="*/ 4 h 18"/>
                  <a:gd name="T44" fmla="*/ 15 w 18"/>
                  <a:gd name="T45" fmla="*/ 4 h 18"/>
                  <a:gd name="T46" fmla="*/ 15 w 18"/>
                  <a:gd name="T47" fmla="*/ 4 h 18"/>
                  <a:gd name="T48" fmla="*/ 7 w 18"/>
                  <a:gd name="T49" fmla="*/ 17 h 18"/>
                  <a:gd name="T50" fmla="*/ 2 w 18"/>
                  <a:gd name="T51" fmla="*/ 6 h 18"/>
                  <a:gd name="T52" fmla="*/ 10 w 18"/>
                  <a:gd name="T53" fmla="*/ 1 h 18"/>
                  <a:gd name="T54" fmla="*/ 11 w 18"/>
                  <a:gd name="T55" fmla="*/ 2 h 18"/>
                  <a:gd name="T56" fmla="*/ 15 w 18"/>
                  <a:gd name="T57" fmla="*/ 8 h 18"/>
                  <a:gd name="T58" fmla="*/ 15 w 18"/>
                  <a:gd name="T59" fmla="*/ 8 h 18"/>
                  <a:gd name="T60" fmla="*/ 7 w 18"/>
                  <a:gd name="T61" fmla="*/ 17 h 18"/>
                  <a:gd name="T62" fmla="*/ 7 w 18"/>
                  <a:gd name="T63" fmla="*/ 17 h 18"/>
                  <a:gd name="T64" fmla="*/ 2 w 18"/>
                  <a:gd name="T65" fmla="*/ 6 h 18"/>
                  <a:gd name="T66" fmla="*/ 8 w 18"/>
                  <a:gd name="T67" fmla="*/ 18 h 18"/>
                  <a:gd name="T68" fmla="*/ 13 w 18"/>
                  <a:gd name="T69"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 h="18">
                    <a:moveTo>
                      <a:pt x="12" y="16"/>
                    </a:moveTo>
                    <a:cubicBezTo>
                      <a:pt x="13" y="15"/>
                      <a:pt x="13" y="15"/>
                      <a:pt x="13" y="15"/>
                    </a:cubicBezTo>
                    <a:cubicBezTo>
                      <a:pt x="13" y="15"/>
                      <a:pt x="13" y="15"/>
                      <a:pt x="13" y="15"/>
                    </a:cubicBezTo>
                    <a:cubicBezTo>
                      <a:pt x="12" y="16"/>
                      <a:pt x="12" y="16"/>
                      <a:pt x="12" y="16"/>
                    </a:cubicBezTo>
                    <a:moveTo>
                      <a:pt x="13" y="15"/>
                    </a:moveTo>
                    <a:cubicBezTo>
                      <a:pt x="14" y="14"/>
                      <a:pt x="14" y="14"/>
                      <a:pt x="14" y="14"/>
                    </a:cubicBezTo>
                    <a:cubicBezTo>
                      <a:pt x="14" y="14"/>
                      <a:pt x="14" y="14"/>
                      <a:pt x="14" y="14"/>
                    </a:cubicBezTo>
                    <a:cubicBezTo>
                      <a:pt x="13" y="15"/>
                      <a:pt x="13" y="15"/>
                      <a:pt x="13" y="15"/>
                    </a:cubicBezTo>
                    <a:cubicBezTo>
                      <a:pt x="13" y="15"/>
                      <a:pt x="13" y="15"/>
                      <a:pt x="13" y="15"/>
                    </a:cubicBezTo>
                    <a:moveTo>
                      <a:pt x="14" y="14"/>
                    </a:moveTo>
                    <a:cubicBezTo>
                      <a:pt x="14" y="13"/>
                      <a:pt x="14" y="13"/>
                      <a:pt x="14" y="13"/>
                    </a:cubicBezTo>
                    <a:cubicBezTo>
                      <a:pt x="15" y="13"/>
                      <a:pt x="15" y="13"/>
                      <a:pt x="15" y="13"/>
                    </a:cubicBezTo>
                    <a:cubicBezTo>
                      <a:pt x="14" y="14"/>
                      <a:pt x="14" y="14"/>
                      <a:pt x="14" y="14"/>
                    </a:cubicBezTo>
                    <a:cubicBezTo>
                      <a:pt x="14" y="14"/>
                      <a:pt x="14" y="14"/>
                      <a:pt x="14" y="14"/>
                    </a:cubicBezTo>
                    <a:cubicBezTo>
                      <a:pt x="14" y="14"/>
                      <a:pt x="14" y="14"/>
                      <a:pt x="14" y="14"/>
                    </a:cubicBezTo>
                    <a:moveTo>
                      <a:pt x="15" y="13"/>
                    </a:moveTo>
                    <a:cubicBezTo>
                      <a:pt x="15" y="13"/>
                      <a:pt x="15" y="13"/>
                      <a:pt x="15" y="13"/>
                    </a:cubicBezTo>
                    <a:cubicBezTo>
                      <a:pt x="15" y="12"/>
                      <a:pt x="15" y="12"/>
                      <a:pt x="15" y="12"/>
                    </a:cubicBezTo>
                    <a:cubicBezTo>
                      <a:pt x="15" y="12"/>
                      <a:pt x="15" y="12"/>
                      <a:pt x="15" y="12"/>
                    </a:cubicBezTo>
                    <a:cubicBezTo>
                      <a:pt x="15" y="13"/>
                      <a:pt x="15" y="13"/>
                      <a:pt x="15" y="13"/>
                    </a:cubicBezTo>
                    <a:moveTo>
                      <a:pt x="16" y="11"/>
                    </a:moveTo>
                    <a:cubicBezTo>
                      <a:pt x="15" y="11"/>
                      <a:pt x="15" y="11"/>
                      <a:pt x="15" y="11"/>
                    </a:cubicBezTo>
                    <a:cubicBezTo>
                      <a:pt x="15" y="10"/>
                      <a:pt x="15" y="10"/>
                      <a:pt x="15" y="10"/>
                    </a:cubicBezTo>
                    <a:cubicBezTo>
                      <a:pt x="16" y="10"/>
                      <a:pt x="16" y="10"/>
                      <a:pt x="16" y="10"/>
                    </a:cubicBezTo>
                    <a:cubicBezTo>
                      <a:pt x="16" y="11"/>
                      <a:pt x="16" y="11"/>
                      <a:pt x="16" y="11"/>
                    </a:cubicBezTo>
                    <a:moveTo>
                      <a:pt x="16" y="10"/>
                    </a:moveTo>
                    <a:cubicBezTo>
                      <a:pt x="16" y="10"/>
                      <a:pt x="16" y="10"/>
                      <a:pt x="16" y="10"/>
                    </a:cubicBezTo>
                    <a:cubicBezTo>
                      <a:pt x="16" y="9"/>
                      <a:pt x="16" y="9"/>
                      <a:pt x="16" y="8"/>
                    </a:cubicBezTo>
                    <a:cubicBezTo>
                      <a:pt x="16" y="8"/>
                      <a:pt x="16" y="8"/>
                      <a:pt x="16" y="8"/>
                    </a:cubicBezTo>
                    <a:cubicBezTo>
                      <a:pt x="16" y="9"/>
                      <a:pt x="16" y="9"/>
                      <a:pt x="16" y="10"/>
                    </a:cubicBezTo>
                    <a:moveTo>
                      <a:pt x="16" y="8"/>
                    </a:moveTo>
                    <a:cubicBezTo>
                      <a:pt x="16" y="8"/>
                      <a:pt x="16" y="8"/>
                      <a:pt x="16" y="8"/>
                    </a:cubicBezTo>
                    <a:cubicBezTo>
                      <a:pt x="16" y="7"/>
                      <a:pt x="16" y="7"/>
                      <a:pt x="16" y="7"/>
                    </a:cubicBezTo>
                    <a:cubicBezTo>
                      <a:pt x="16" y="7"/>
                      <a:pt x="16" y="7"/>
                      <a:pt x="16" y="7"/>
                    </a:cubicBezTo>
                    <a:cubicBezTo>
                      <a:pt x="16" y="8"/>
                      <a:pt x="16" y="8"/>
                      <a:pt x="16" y="8"/>
                    </a:cubicBezTo>
                    <a:moveTo>
                      <a:pt x="16" y="6"/>
                    </a:moveTo>
                    <a:cubicBezTo>
                      <a:pt x="15" y="6"/>
                      <a:pt x="15" y="6"/>
                      <a:pt x="15" y="6"/>
                    </a:cubicBezTo>
                    <a:cubicBezTo>
                      <a:pt x="15" y="5"/>
                      <a:pt x="15" y="5"/>
                      <a:pt x="15" y="5"/>
                    </a:cubicBezTo>
                    <a:cubicBezTo>
                      <a:pt x="15" y="5"/>
                      <a:pt x="15" y="5"/>
                      <a:pt x="15" y="5"/>
                    </a:cubicBezTo>
                    <a:cubicBezTo>
                      <a:pt x="16" y="6"/>
                      <a:pt x="16" y="6"/>
                      <a:pt x="16" y="6"/>
                    </a:cubicBezTo>
                    <a:moveTo>
                      <a:pt x="15" y="5"/>
                    </a:moveTo>
                    <a:cubicBezTo>
                      <a:pt x="15" y="5"/>
                      <a:pt x="15" y="5"/>
                      <a:pt x="15" y="5"/>
                    </a:cubicBezTo>
                    <a:cubicBezTo>
                      <a:pt x="15" y="4"/>
                      <a:pt x="15" y="4"/>
                      <a:pt x="15" y="4"/>
                    </a:cubicBezTo>
                    <a:cubicBezTo>
                      <a:pt x="15" y="4"/>
                      <a:pt x="15" y="4"/>
                      <a:pt x="15" y="4"/>
                    </a:cubicBezTo>
                    <a:cubicBezTo>
                      <a:pt x="15" y="5"/>
                      <a:pt x="15" y="5"/>
                      <a:pt x="15" y="5"/>
                    </a:cubicBezTo>
                    <a:moveTo>
                      <a:pt x="15" y="4"/>
                    </a:moveTo>
                    <a:cubicBezTo>
                      <a:pt x="15" y="4"/>
                      <a:pt x="15" y="4"/>
                      <a:pt x="15" y="4"/>
                    </a:cubicBezTo>
                    <a:cubicBezTo>
                      <a:pt x="15" y="4"/>
                      <a:pt x="15" y="4"/>
                      <a:pt x="15" y="4"/>
                    </a:cubicBezTo>
                    <a:cubicBezTo>
                      <a:pt x="15" y="4"/>
                      <a:pt x="15" y="4"/>
                      <a:pt x="15" y="4"/>
                    </a:cubicBezTo>
                    <a:moveTo>
                      <a:pt x="7" y="17"/>
                    </a:moveTo>
                    <a:cubicBezTo>
                      <a:pt x="6" y="16"/>
                      <a:pt x="6" y="16"/>
                      <a:pt x="5" y="16"/>
                    </a:cubicBezTo>
                    <a:cubicBezTo>
                      <a:pt x="2" y="14"/>
                      <a:pt x="1" y="10"/>
                      <a:pt x="2" y="6"/>
                    </a:cubicBezTo>
                    <a:cubicBezTo>
                      <a:pt x="4" y="4"/>
                      <a:pt x="6" y="1"/>
                      <a:pt x="10" y="1"/>
                    </a:cubicBezTo>
                    <a:cubicBezTo>
                      <a:pt x="10" y="1"/>
                      <a:pt x="10" y="1"/>
                      <a:pt x="10" y="1"/>
                    </a:cubicBezTo>
                    <a:cubicBezTo>
                      <a:pt x="10" y="1"/>
                      <a:pt x="10" y="1"/>
                      <a:pt x="10" y="1"/>
                    </a:cubicBezTo>
                    <a:cubicBezTo>
                      <a:pt x="11" y="2"/>
                      <a:pt x="11" y="2"/>
                      <a:pt x="11" y="2"/>
                    </a:cubicBezTo>
                    <a:cubicBezTo>
                      <a:pt x="14" y="3"/>
                      <a:pt x="15" y="5"/>
                      <a:pt x="15" y="8"/>
                    </a:cubicBezTo>
                    <a:cubicBezTo>
                      <a:pt x="15" y="8"/>
                      <a:pt x="15" y="8"/>
                      <a:pt x="15" y="8"/>
                    </a:cubicBezTo>
                    <a:cubicBezTo>
                      <a:pt x="15" y="8"/>
                      <a:pt x="15" y="8"/>
                      <a:pt x="15" y="8"/>
                    </a:cubicBezTo>
                    <a:cubicBezTo>
                      <a:pt x="15" y="8"/>
                      <a:pt x="15" y="8"/>
                      <a:pt x="15" y="8"/>
                    </a:cubicBezTo>
                    <a:cubicBezTo>
                      <a:pt x="15" y="10"/>
                      <a:pt x="14" y="11"/>
                      <a:pt x="14" y="12"/>
                    </a:cubicBezTo>
                    <a:cubicBezTo>
                      <a:pt x="13" y="15"/>
                      <a:pt x="10" y="17"/>
                      <a:pt x="7" y="17"/>
                    </a:cubicBezTo>
                    <a:cubicBezTo>
                      <a:pt x="7" y="17"/>
                      <a:pt x="7" y="17"/>
                      <a:pt x="7" y="17"/>
                    </a:cubicBezTo>
                    <a:cubicBezTo>
                      <a:pt x="7" y="17"/>
                      <a:pt x="7" y="17"/>
                      <a:pt x="7" y="17"/>
                    </a:cubicBezTo>
                    <a:moveTo>
                      <a:pt x="10" y="0"/>
                    </a:moveTo>
                    <a:cubicBezTo>
                      <a:pt x="6" y="0"/>
                      <a:pt x="3" y="3"/>
                      <a:pt x="2" y="6"/>
                    </a:cubicBezTo>
                    <a:cubicBezTo>
                      <a:pt x="0" y="10"/>
                      <a:pt x="1" y="15"/>
                      <a:pt x="5" y="17"/>
                    </a:cubicBezTo>
                    <a:cubicBezTo>
                      <a:pt x="6" y="17"/>
                      <a:pt x="7" y="18"/>
                      <a:pt x="8" y="18"/>
                    </a:cubicBezTo>
                    <a:cubicBezTo>
                      <a:pt x="11" y="18"/>
                      <a:pt x="15" y="16"/>
                      <a:pt x="16" y="13"/>
                    </a:cubicBezTo>
                    <a:cubicBezTo>
                      <a:pt x="18" y="9"/>
                      <a:pt x="17" y="4"/>
                      <a:pt x="13" y="1"/>
                    </a:cubicBezTo>
                    <a:cubicBezTo>
                      <a:pt x="12" y="0"/>
                      <a:pt x="11"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6" name="Freeform 62"/>
              <p:cNvSpPr>
                <a:spLocks noEditPoints="1"/>
              </p:cNvSpPr>
              <p:nvPr/>
            </p:nvSpPr>
            <p:spPr bwMode="auto">
              <a:xfrm>
                <a:off x="3608" y="2441"/>
                <a:ext cx="21" cy="33"/>
              </a:xfrm>
              <a:custGeom>
                <a:avLst/>
                <a:gdLst>
                  <a:gd name="T0" fmla="*/ 5 w 9"/>
                  <a:gd name="T1" fmla="*/ 2 h 14"/>
                  <a:gd name="T2" fmla="*/ 6 w 9"/>
                  <a:gd name="T3" fmla="*/ 1 h 14"/>
                  <a:gd name="T4" fmla="*/ 6 w 9"/>
                  <a:gd name="T5" fmla="*/ 2 h 14"/>
                  <a:gd name="T6" fmla="*/ 6 w 9"/>
                  <a:gd name="T7" fmla="*/ 2 h 14"/>
                  <a:gd name="T8" fmla="*/ 6 w 9"/>
                  <a:gd name="T9" fmla="*/ 3 h 14"/>
                  <a:gd name="T10" fmla="*/ 7 w 9"/>
                  <a:gd name="T11" fmla="*/ 5 h 14"/>
                  <a:gd name="T12" fmla="*/ 5 w 9"/>
                  <a:gd name="T13" fmla="*/ 3 h 14"/>
                  <a:gd name="T14" fmla="*/ 4 w 9"/>
                  <a:gd name="T15" fmla="*/ 6 h 14"/>
                  <a:gd name="T16" fmla="*/ 6 w 9"/>
                  <a:gd name="T17" fmla="*/ 9 h 14"/>
                  <a:gd name="T18" fmla="*/ 4 w 9"/>
                  <a:gd name="T19" fmla="*/ 11 h 14"/>
                  <a:gd name="T20" fmla="*/ 3 w 9"/>
                  <a:gd name="T21" fmla="*/ 13 h 14"/>
                  <a:gd name="T22" fmla="*/ 3 w 9"/>
                  <a:gd name="T23" fmla="*/ 13 h 14"/>
                  <a:gd name="T24" fmla="*/ 3 w 9"/>
                  <a:gd name="T25" fmla="*/ 11 h 14"/>
                  <a:gd name="T26" fmla="*/ 1 w 9"/>
                  <a:gd name="T27" fmla="*/ 9 h 14"/>
                  <a:gd name="T28" fmla="*/ 4 w 9"/>
                  <a:gd name="T29" fmla="*/ 10 h 14"/>
                  <a:gd name="T30" fmla="*/ 5 w 9"/>
                  <a:gd name="T31" fmla="*/ 10 h 14"/>
                  <a:gd name="T32" fmla="*/ 5 w 9"/>
                  <a:gd name="T33" fmla="*/ 8 h 14"/>
                  <a:gd name="T34" fmla="*/ 2 w 9"/>
                  <a:gd name="T35" fmla="*/ 4 h 14"/>
                  <a:gd name="T36" fmla="*/ 4 w 9"/>
                  <a:gd name="T37" fmla="*/ 3 h 14"/>
                  <a:gd name="T38" fmla="*/ 5 w 9"/>
                  <a:gd name="T39" fmla="*/ 3 h 14"/>
                  <a:gd name="T40" fmla="*/ 5 w 9"/>
                  <a:gd name="T41" fmla="*/ 1 h 14"/>
                  <a:gd name="T42" fmla="*/ 5 w 9"/>
                  <a:gd name="T43" fmla="*/ 2 h 14"/>
                  <a:gd name="T44" fmla="*/ 3 w 9"/>
                  <a:gd name="T45" fmla="*/ 2 h 14"/>
                  <a:gd name="T46" fmla="*/ 3 w 9"/>
                  <a:gd name="T47" fmla="*/ 7 h 14"/>
                  <a:gd name="T48" fmla="*/ 5 w 9"/>
                  <a:gd name="T49" fmla="*/ 9 h 14"/>
                  <a:gd name="T50" fmla="*/ 4 w 9"/>
                  <a:gd name="T51" fmla="*/ 10 h 14"/>
                  <a:gd name="T52" fmla="*/ 3 w 9"/>
                  <a:gd name="T53" fmla="*/ 8 h 14"/>
                  <a:gd name="T54" fmla="*/ 1 w 9"/>
                  <a:gd name="T55" fmla="*/ 8 h 14"/>
                  <a:gd name="T56" fmla="*/ 2 w 9"/>
                  <a:gd name="T57" fmla="*/ 13 h 14"/>
                  <a:gd name="T58" fmla="*/ 3 w 9"/>
                  <a:gd name="T59" fmla="*/ 13 h 14"/>
                  <a:gd name="T60" fmla="*/ 3 w 9"/>
                  <a:gd name="T61" fmla="*/ 14 h 14"/>
                  <a:gd name="T62" fmla="*/ 4 w 9"/>
                  <a:gd name="T63" fmla="*/ 14 h 14"/>
                  <a:gd name="T64" fmla="*/ 7 w 9"/>
                  <a:gd name="T65" fmla="*/ 11 h 14"/>
                  <a:gd name="T66" fmla="*/ 5 w 9"/>
                  <a:gd name="T67" fmla="*/ 6 h 14"/>
                  <a:gd name="T68" fmla="*/ 4 w 9"/>
                  <a:gd name="T69" fmla="*/ 5 h 14"/>
                  <a:gd name="T70" fmla="*/ 5 w 9"/>
                  <a:gd name="T71" fmla="*/ 4 h 14"/>
                  <a:gd name="T72" fmla="*/ 6 w 9"/>
                  <a:gd name="T73" fmla="*/ 6 h 14"/>
                  <a:gd name="T74" fmla="*/ 8 w 9"/>
                  <a:gd name="T75" fmla="*/ 6 h 14"/>
                  <a:gd name="T76" fmla="*/ 9 w 9"/>
                  <a:gd name="T77" fmla="*/ 6 h 14"/>
                  <a:gd name="T78" fmla="*/ 7 w 9"/>
                  <a:gd name="T79" fmla="*/ 2 h 14"/>
                  <a:gd name="T80" fmla="*/ 6 w 9"/>
                  <a:gd name="T81" fmla="*/ 1 h 14"/>
                  <a:gd name="T82" fmla="*/ 5 w 9"/>
                  <a:gd name="T83"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9" h="14">
                    <a:moveTo>
                      <a:pt x="5" y="3"/>
                    </a:moveTo>
                    <a:cubicBezTo>
                      <a:pt x="5" y="2"/>
                      <a:pt x="5" y="2"/>
                      <a:pt x="5" y="2"/>
                    </a:cubicBezTo>
                    <a:cubicBezTo>
                      <a:pt x="6" y="2"/>
                      <a:pt x="6" y="2"/>
                      <a:pt x="6" y="2"/>
                    </a:cubicBezTo>
                    <a:cubicBezTo>
                      <a:pt x="6" y="1"/>
                      <a:pt x="6" y="1"/>
                      <a:pt x="6" y="1"/>
                    </a:cubicBezTo>
                    <a:cubicBezTo>
                      <a:pt x="6" y="1"/>
                      <a:pt x="6" y="1"/>
                      <a:pt x="6" y="1"/>
                    </a:cubicBezTo>
                    <a:cubicBezTo>
                      <a:pt x="6" y="2"/>
                      <a:pt x="6" y="2"/>
                      <a:pt x="6" y="2"/>
                    </a:cubicBezTo>
                    <a:cubicBezTo>
                      <a:pt x="6" y="2"/>
                      <a:pt x="6" y="2"/>
                      <a:pt x="6" y="2"/>
                    </a:cubicBezTo>
                    <a:cubicBezTo>
                      <a:pt x="6" y="2"/>
                      <a:pt x="6" y="2"/>
                      <a:pt x="6" y="2"/>
                    </a:cubicBezTo>
                    <a:cubicBezTo>
                      <a:pt x="6" y="3"/>
                      <a:pt x="6" y="3"/>
                      <a:pt x="6" y="3"/>
                    </a:cubicBezTo>
                    <a:cubicBezTo>
                      <a:pt x="6" y="3"/>
                      <a:pt x="6" y="3"/>
                      <a:pt x="6" y="3"/>
                    </a:cubicBezTo>
                    <a:cubicBezTo>
                      <a:pt x="7" y="3"/>
                      <a:pt x="8" y="4"/>
                      <a:pt x="8" y="5"/>
                    </a:cubicBezTo>
                    <a:cubicBezTo>
                      <a:pt x="7" y="5"/>
                      <a:pt x="7" y="5"/>
                      <a:pt x="7" y="5"/>
                    </a:cubicBezTo>
                    <a:cubicBezTo>
                      <a:pt x="7" y="4"/>
                      <a:pt x="6" y="4"/>
                      <a:pt x="5" y="4"/>
                    </a:cubicBezTo>
                    <a:cubicBezTo>
                      <a:pt x="5" y="3"/>
                      <a:pt x="5" y="3"/>
                      <a:pt x="5" y="3"/>
                    </a:cubicBezTo>
                    <a:cubicBezTo>
                      <a:pt x="4" y="3"/>
                      <a:pt x="3" y="4"/>
                      <a:pt x="3" y="4"/>
                    </a:cubicBezTo>
                    <a:cubicBezTo>
                      <a:pt x="3" y="5"/>
                      <a:pt x="3" y="5"/>
                      <a:pt x="4" y="6"/>
                    </a:cubicBezTo>
                    <a:cubicBezTo>
                      <a:pt x="5" y="7"/>
                      <a:pt x="5" y="7"/>
                      <a:pt x="5" y="7"/>
                    </a:cubicBezTo>
                    <a:cubicBezTo>
                      <a:pt x="5" y="7"/>
                      <a:pt x="6" y="8"/>
                      <a:pt x="6" y="9"/>
                    </a:cubicBezTo>
                    <a:cubicBezTo>
                      <a:pt x="7" y="9"/>
                      <a:pt x="6" y="10"/>
                      <a:pt x="6" y="11"/>
                    </a:cubicBezTo>
                    <a:cubicBezTo>
                      <a:pt x="6" y="11"/>
                      <a:pt x="5" y="11"/>
                      <a:pt x="4" y="11"/>
                    </a:cubicBezTo>
                    <a:cubicBezTo>
                      <a:pt x="4" y="12"/>
                      <a:pt x="4" y="12"/>
                      <a:pt x="4" y="12"/>
                    </a:cubicBezTo>
                    <a:cubicBezTo>
                      <a:pt x="4" y="12"/>
                      <a:pt x="3" y="12"/>
                      <a:pt x="3" y="13"/>
                    </a:cubicBezTo>
                    <a:cubicBezTo>
                      <a:pt x="3" y="13"/>
                      <a:pt x="3" y="13"/>
                      <a:pt x="3" y="13"/>
                    </a:cubicBezTo>
                    <a:cubicBezTo>
                      <a:pt x="3" y="13"/>
                      <a:pt x="3" y="13"/>
                      <a:pt x="3" y="13"/>
                    </a:cubicBezTo>
                    <a:cubicBezTo>
                      <a:pt x="3" y="12"/>
                      <a:pt x="3" y="12"/>
                      <a:pt x="3" y="12"/>
                    </a:cubicBezTo>
                    <a:cubicBezTo>
                      <a:pt x="3" y="11"/>
                      <a:pt x="3" y="11"/>
                      <a:pt x="3" y="11"/>
                    </a:cubicBezTo>
                    <a:cubicBezTo>
                      <a:pt x="3" y="11"/>
                      <a:pt x="3" y="11"/>
                      <a:pt x="3" y="11"/>
                    </a:cubicBezTo>
                    <a:cubicBezTo>
                      <a:pt x="2" y="10"/>
                      <a:pt x="1" y="10"/>
                      <a:pt x="1" y="9"/>
                    </a:cubicBezTo>
                    <a:cubicBezTo>
                      <a:pt x="2" y="9"/>
                      <a:pt x="2" y="9"/>
                      <a:pt x="2" y="9"/>
                    </a:cubicBezTo>
                    <a:cubicBezTo>
                      <a:pt x="2" y="10"/>
                      <a:pt x="3" y="10"/>
                      <a:pt x="4" y="10"/>
                    </a:cubicBezTo>
                    <a:cubicBezTo>
                      <a:pt x="4" y="11"/>
                      <a:pt x="4" y="11"/>
                      <a:pt x="4" y="11"/>
                    </a:cubicBezTo>
                    <a:cubicBezTo>
                      <a:pt x="5" y="11"/>
                      <a:pt x="5" y="10"/>
                      <a:pt x="5" y="10"/>
                    </a:cubicBezTo>
                    <a:cubicBezTo>
                      <a:pt x="6" y="9"/>
                      <a:pt x="6" y="9"/>
                      <a:pt x="6" y="9"/>
                    </a:cubicBezTo>
                    <a:cubicBezTo>
                      <a:pt x="6" y="8"/>
                      <a:pt x="5" y="8"/>
                      <a:pt x="5" y="8"/>
                    </a:cubicBezTo>
                    <a:cubicBezTo>
                      <a:pt x="3" y="6"/>
                      <a:pt x="3" y="6"/>
                      <a:pt x="3" y="6"/>
                    </a:cubicBezTo>
                    <a:cubicBezTo>
                      <a:pt x="3" y="6"/>
                      <a:pt x="2" y="5"/>
                      <a:pt x="2" y="4"/>
                    </a:cubicBezTo>
                    <a:cubicBezTo>
                      <a:pt x="2" y="4"/>
                      <a:pt x="3" y="3"/>
                      <a:pt x="3" y="3"/>
                    </a:cubicBezTo>
                    <a:cubicBezTo>
                      <a:pt x="4" y="3"/>
                      <a:pt x="4" y="3"/>
                      <a:pt x="4" y="3"/>
                    </a:cubicBezTo>
                    <a:cubicBezTo>
                      <a:pt x="4" y="3"/>
                      <a:pt x="5" y="3"/>
                      <a:pt x="5" y="3"/>
                    </a:cubicBezTo>
                    <a:cubicBezTo>
                      <a:pt x="5" y="3"/>
                      <a:pt x="5" y="3"/>
                      <a:pt x="5" y="3"/>
                    </a:cubicBezTo>
                    <a:moveTo>
                      <a:pt x="5" y="0"/>
                    </a:moveTo>
                    <a:cubicBezTo>
                      <a:pt x="5" y="1"/>
                      <a:pt x="5" y="1"/>
                      <a:pt x="5" y="1"/>
                    </a:cubicBezTo>
                    <a:cubicBezTo>
                      <a:pt x="5" y="1"/>
                      <a:pt x="5" y="1"/>
                      <a:pt x="5" y="1"/>
                    </a:cubicBezTo>
                    <a:cubicBezTo>
                      <a:pt x="5" y="2"/>
                      <a:pt x="5" y="2"/>
                      <a:pt x="5" y="2"/>
                    </a:cubicBezTo>
                    <a:cubicBezTo>
                      <a:pt x="4" y="2"/>
                      <a:pt x="4" y="2"/>
                      <a:pt x="4" y="2"/>
                    </a:cubicBezTo>
                    <a:cubicBezTo>
                      <a:pt x="4" y="2"/>
                      <a:pt x="3" y="2"/>
                      <a:pt x="3" y="2"/>
                    </a:cubicBezTo>
                    <a:cubicBezTo>
                      <a:pt x="2" y="3"/>
                      <a:pt x="2" y="4"/>
                      <a:pt x="2" y="4"/>
                    </a:cubicBezTo>
                    <a:cubicBezTo>
                      <a:pt x="2" y="6"/>
                      <a:pt x="3" y="7"/>
                      <a:pt x="3" y="7"/>
                    </a:cubicBezTo>
                    <a:cubicBezTo>
                      <a:pt x="4" y="8"/>
                      <a:pt x="4" y="8"/>
                      <a:pt x="4" y="8"/>
                    </a:cubicBezTo>
                    <a:cubicBezTo>
                      <a:pt x="5" y="9"/>
                      <a:pt x="5" y="9"/>
                      <a:pt x="5" y="9"/>
                    </a:cubicBezTo>
                    <a:cubicBezTo>
                      <a:pt x="5" y="9"/>
                      <a:pt x="5" y="9"/>
                      <a:pt x="5" y="9"/>
                    </a:cubicBezTo>
                    <a:cubicBezTo>
                      <a:pt x="4" y="10"/>
                      <a:pt x="4" y="10"/>
                      <a:pt x="4" y="10"/>
                    </a:cubicBezTo>
                    <a:cubicBezTo>
                      <a:pt x="3" y="9"/>
                      <a:pt x="3" y="9"/>
                      <a:pt x="3" y="8"/>
                    </a:cubicBezTo>
                    <a:cubicBezTo>
                      <a:pt x="3" y="8"/>
                      <a:pt x="3" y="8"/>
                      <a:pt x="3" y="8"/>
                    </a:cubicBezTo>
                    <a:cubicBezTo>
                      <a:pt x="2" y="8"/>
                      <a:pt x="2" y="8"/>
                      <a:pt x="1" y="8"/>
                    </a:cubicBezTo>
                    <a:cubicBezTo>
                      <a:pt x="1" y="8"/>
                      <a:pt x="1" y="8"/>
                      <a:pt x="1" y="8"/>
                    </a:cubicBezTo>
                    <a:cubicBezTo>
                      <a:pt x="0" y="9"/>
                      <a:pt x="1" y="11"/>
                      <a:pt x="2" y="12"/>
                    </a:cubicBezTo>
                    <a:cubicBezTo>
                      <a:pt x="2" y="13"/>
                      <a:pt x="2" y="13"/>
                      <a:pt x="2" y="13"/>
                    </a:cubicBezTo>
                    <a:cubicBezTo>
                      <a:pt x="2" y="13"/>
                      <a:pt x="2" y="13"/>
                      <a:pt x="2" y="13"/>
                    </a:cubicBezTo>
                    <a:cubicBezTo>
                      <a:pt x="3" y="13"/>
                      <a:pt x="3" y="13"/>
                      <a:pt x="3" y="13"/>
                    </a:cubicBezTo>
                    <a:cubicBezTo>
                      <a:pt x="3" y="14"/>
                      <a:pt x="3" y="14"/>
                      <a:pt x="3" y="14"/>
                    </a:cubicBezTo>
                    <a:cubicBezTo>
                      <a:pt x="3" y="14"/>
                      <a:pt x="3" y="14"/>
                      <a:pt x="3" y="14"/>
                    </a:cubicBezTo>
                    <a:cubicBezTo>
                      <a:pt x="4" y="14"/>
                      <a:pt x="4" y="14"/>
                      <a:pt x="4" y="14"/>
                    </a:cubicBezTo>
                    <a:cubicBezTo>
                      <a:pt x="4" y="14"/>
                      <a:pt x="4" y="14"/>
                      <a:pt x="4" y="14"/>
                    </a:cubicBezTo>
                    <a:cubicBezTo>
                      <a:pt x="4" y="14"/>
                      <a:pt x="4" y="13"/>
                      <a:pt x="4" y="12"/>
                    </a:cubicBezTo>
                    <a:cubicBezTo>
                      <a:pt x="5" y="12"/>
                      <a:pt x="6" y="12"/>
                      <a:pt x="7" y="11"/>
                    </a:cubicBezTo>
                    <a:cubicBezTo>
                      <a:pt x="7" y="11"/>
                      <a:pt x="8" y="10"/>
                      <a:pt x="7" y="9"/>
                    </a:cubicBezTo>
                    <a:cubicBezTo>
                      <a:pt x="7" y="7"/>
                      <a:pt x="6" y="7"/>
                      <a:pt x="5" y="6"/>
                    </a:cubicBezTo>
                    <a:cubicBezTo>
                      <a:pt x="5" y="5"/>
                      <a:pt x="5" y="5"/>
                      <a:pt x="5" y="5"/>
                    </a:cubicBezTo>
                    <a:cubicBezTo>
                      <a:pt x="4" y="5"/>
                      <a:pt x="4" y="5"/>
                      <a:pt x="4" y="5"/>
                    </a:cubicBezTo>
                    <a:cubicBezTo>
                      <a:pt x="5" y="4"/>
                      <a:pt x="5" y="4"/>
                      <a:pt x="5" y="4"/>
                    </a:cubicBezTo>
                    <a:cubicBezTo>
                      <a:pt x="5" y="4"/>
                      <a:pt x="5" y="4"/>
                      <a:pt x="5" y="4"/>
                    </a:cubicBezTo>
                    <a:cubicBezTo>
                      <a:pt x="5" y="5"/>
                      <a:pt x="6" y="5"/>
                      <a:pt x="6" y="5"/>
                    </a:cubicBezTo>
                    <a:cubicBezTo>
                      <a:pt x="6" y="6"/>
                      <a:pt x="6" y="6"/>
                      <a:pt x="6" y="6"/>
                    </a:cubicBezTo>
                    <a:cubicBezTo>
                      <a:pt x="7" y="6"/>
                      <a:pt x="7" y="6"/>
                      <a:pt x="7" y="6"/>
                    </a:cubicBezTo>
                    <a:cubicBezTo>
                      <a:pt x="7" y="6"/>
                      <a:pt x="7" y="6"/>
                      <a:pt x="8" y="6"/>
                    </a:cubicBezTo>
                    <a:cubicBezTo>
                      <a:pt x="8" y="6"/>
                      <a:pt x="8" y="6"/>
                      <a:pt x="8" y="6"/>
                    </a:cubicBezTo>
                    <a:cubicBezTo>
                      <a:pt x="9" y="6"/>
                      <a:pt x="9" y="6"/>
                      <a:pt x="9" y="6"/>
                    </a:cubicBezTo>
                    <a:cubicBezTo>
                      <a:pt x="9" y="4"/>
                      <a:pt x="8" y="3"/>
                      <a:pt x="7" y="2"/>
                    </a:cubicBezTo>
                    <a:cubicBezTo>
                      <a:pt x="7" y="2"/>
                      <a:pt x="7" y="2"/>
                      <a:pt x="7" y="2"/>
                    </a:cubicBezTo>
                    <a:cubicBezTo>
                      <a:pt x="7" y="1"/>
                      <a:pt x="7" y="1"/>
                      <a:pt x="7" y="1"/>
                    </a:cubicBezTo>
                    <a:cubicBezTo>
                      <a:pt x="6" y="1"/>
                      <a:pt x="6" y="1"/>
                      <a:pt x="6" y="1"/>
                    </a:cubicBezTo>
                    <a:cubicBezTo>
                      <a:pt x="6" y="1"/>
                      <a:pt x="6" y="1"/>
                      <a:pt x="6" y="1"/>
                    </a:cubicBezTo>
                    <a:cubicBezTo>
                      <a:pt x="5"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7" name="Freeform 63"/>
              <p:cNvSpPr>
                <a:spLocks noEditPoints="1"/>
              </p:cNvSpPr>
              <p:nvPr/>
            </p:nvSpPr>
            <p:spPr bwMode="auto">
              <a:xfrm>
                <a:off x="3577" y="2496"/>
                <a:ext cx="62" cy="35"/>
              </a:xfrm>
              <a:custGeom>
                <a:avLst/>
                <a:gdLst>
                  <a:gd name="T0" fmla="*/ 13 w 26"/>
                  <a:gd name="T1" fmla="*/ 11 h 15"/>
                  <a:gd name="T2" fmla="*/ 12 w 26"/>
                  <a:gd name="T3" fmla="*/ 14 h 15"/>
                  <a:gd name="T4" fmla="*/ 10 w 26"/>
                  <a:gd name="T5" fmla="*/ 11 h 15"/>
                  <a:gd name="T6" fmla="*/ 14 w 26"/>
                  <a:gd name="T7" fmla="*/ 14 h 15"/>
                  <a:gd name="T8" fmla="*/ 15 w 26"/>
                  <a:gd name="T9" fmla="*/ 11 h 15"/>
                  <a:gd name="T10" fmla="*/ 15 w 26"/>
                  <a:gd name="T11" fmla="*/ 14 h 15"/>
                  <a:gd name="T12" fmla="*/ 15 w 26"/>
                  <a:gd name="T13" fmla="*/ 11 h 15"/>
                  <a:gd name="T14" fmla="*/ 15 w 26"/>
                  <a:gd name="T15" fmla="*/ 14 h 15"/>
                  <a:gd name="T16" fmla="*/ 8 w 26"/>
                  <a:gd name="T17" fmla="*/ 11 h 15"/>
                  <a:gd name="T18" fmla="*/ 10 w 26"/>
                  <a:gd name="T19" fmla="*/ 14 h 15"/>
                  <a:gd name="T20" fmla="*/ 16 w 26"/>
                  <a:gd name="T21" fmla="*/ 11 h 15"/>
                  <a:gd name="T22" fmla="*/ 16 w 26"/>
                  <a:gd name="T23" fmla="*/ 13 h 15"/>
                  <a:gd name="T24" fmla="*/ 18 w 26"/>
                  <a:gd name="T25" fmla="*/ 10 h 15"/>
                  <a:gd name="T26" fmla="*/ 17 w 26"/>
                  <a:gd name="T27" fmla="*/ 13 h 15"/>
                  <a:gd name="T28" fmla="*/ 6 w 26"/>
                  <a:gd name="T29" fmla="*/ 10 h 15"/>
                  <a:gd name="T30" fmla="*/ 18 w 26"/>
                  <a:gd name="T31" fmla="*/ 13 h 15"/>
                  <a:gd name="T32" fmla="*/ 18 w 26"/>
                  <a:gd name="T33" fmla="*/ 10 h 15"/>
                  <a:gd name="T34" fmla="*/ 18 w 26"/>
                  <a:gd name="T35" fmla="*/ 13 h 15"/>
                  <a:gd name="T36" fmla="*/ 21 w 26"/>
                  <a:gd name="T37" fmla="*/ 10 h 15"/>
                  <a:gd name="T38" fmla="*/ 6 w 26"/>
                  <a:gd name="T39" fmla="*/ 13 h 15"/>
                  <a:gd name="T40" fmla="*/ 6 w 26"/>
                  <a:gd name="T41" fmla="*/ 10 h 15"/>
                  <a:gd name="T42" fmla="*/ 21 w 26"/>
                  <a:gd name="T43" fmla="*/ 10 h 15"/>
                  <a:gd name="T44" fmla="*/ 21 w 26"/>
                  <a:gd name="T45" fmla="*/ 12 h 15"/>
                  <a:gd name="T46" fmla="*/ 3 w 26"/>
                  <a:gd name="T47" fmla="*/ 9 h 15"/>
                  <a:gd name="T48" fmla="*/ 3 w 26"/>
                  <a:gd name="T49" fmla="*/ 12 h 15"/>
                  <a:gd name="T50" fmla="*/ 24 w 26"/>
                  <a:gd name="T51" fmla="*/ 8 h 15"/>
                  <a:gd name="T52" fmla="*/ 2 w 26"/>
                  <a:gd name="T53" fmla="*/ 11 h 15"/>
                  <a:gd name="T54" fmla="*/ 2 w 26"/>
                  <a:gd name="T55" fmla="*/ 8 h 15"/>
                  <a:gd name="T56" fmla="*/ 2 w 26"/>
                  <a:gd name="T57" fmla="*/ 9 h 15"/>
                  <a:gd name="T58" fmla="*/ 2 w 26"/>
                  <a:gd name="T59" fmla="*/ 8 h 15"/>
                  <a:gd name="T60" fmla="*/ 24 w 26"/>
                  <a:gd name="T61" fmla="*/ 8 h 15"/>
                  <a:gd name="T62" fmla="*/ 25 w 26"/>
                  <a:gd name="T63" fmla="*/ 9 h 15"/>
                  <a:gd name="T64" fmla="*/ 3 w 26"/>
                  <a:gd name="T65" fmla="*/ 7 h 15"/>
                  <a:gd name="T66" fmla="*/ 14 w 26"/>
                  <a:gd name="T67" fmla="*/ 1 h 15"/>
                  <a:gd name="T68" fmla="*/ 25 w 26"/>
                  <a:gd name="T69" fmla="*/ 6 h 15"/>
                  <a:gd name="T70" fmla="*/ 3 w 26"/>
                  <a:gd name="T71" fmla="*/ 2 h 15"/>
                  <a:gd name="T72" fmla="*/ 1 w 26"/>
                  <a:gd name="T73" fmla="*/ 6 h 15"/>
                  <a:gd name="T74" fmla="*/ 2 w 26"/>
                  <a:gd name="T75" fmla="*/ 12 h 15"/>
                  <a:gd name="T76" fmla="*/ 22 w 26"/>
                  <a:gd name="T77" fmla="*/ 13 h 15"/>
                  <a:gd name="T78" fmla="*/ 24 w 26"/>
                  <a:gd name="T79" fmla="*/ 12 h 15"/>
                  <a:gd name="T80" fmla="*/ 24 w 26"/>
                  <a:gd name="T81" fmla="*/ 12 h 15"/>
                  <a:gd name="T82" fmla="*/ 26 w 26"/>
                  <a:gd name="T83" fmla="*/ 9 h 15"/>
                  <a:gd name="T84" fmla="*/ 25 w 26"/>
                  <a:gd name="T85" fmla="*/ 3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6" h="15">
                    <a:moveTo>
                      <a:pt x="12" y="14"/>
                    </a:moveTo>
                    <a:cubicBezTo>
                      <a:pt x="12" y="13"/>
                      <a:pt x="12" y="12"/>
                      <a:pt x="12" y="11"/>
                    </a:cubicBezTo>
                    <a:cubicBezTo>
                      <a:pt x="13" y="11"/>
                      <a:pt x="13" y="11"/>
                      <a:pt x="13" y="11"/>
                    </a:cubicBezTo>
                    <a:cubicBezTo>
                      <a:pt x="14" y="14"/>
                      <a:pt x="14" y="14"/>
                      <a:pt x="14" y="14"/>
                    </a:cubicBezTo>
                    <a:cubicBezTo>
                      <a:pt x="13" y="14"/>
                      <a:pt x="13" y="14"/>
                      <a:pt x="12" y="14"/>
                    </a:cubicBezTo>
                    <a:moveTo>
                      <a:pt x="12" y="14"/>
                    </a:moveTo>
                    <a:cubicBezTo>
                      <a:pt x="11" y="14"/>
                      <a:pt x="11" y="14"/>
                      <a:pt x="10" y="14"/>
                    </a:cubicBezTo>
                    <a:cubicBezTo>
                      <a:pt x="10" y="14"/>
                      <a:pt x="10" y="14"/>
                      <a:pt x="10" y="14"/>
                    </a:cubicBezTo>
                    <a:cubicBezTo>
                      <a:pt x="10" y="11"/>
                      <a:pt x="10" y="11"/>
                      <a:pt x="10" y="11"/>
                    </a:cubicBezTo>
                    <a:cubicBezTo>
                      <a:pt x="11" y="11"/>
                      <a:pt x="11" y="11"/>
                      <a:pt x="12" y="11"/>
                    </a:cubicBezTo>
                    <a:cubicBezTo>
                      <a:pt x="12" y="12"/>
                      <a:pt x="12" y="13"/>
                      <a:pt x="12" y="14"/>
                    </a:cubicBezTo>
                    <a:moveTo>
                      <a:pt x="14" y="14"/>
                    </a:moveTo>
                    <a:cubicBezTo>
                      <a:pt x="14" y="11"/>
                      <a:pt x="14" y="11"/>
                      <a:pt x="14" y="11"/>
                    </a:cubicBezTo>
                    <a:cubicBezTo>
                      <a:pt x="14" y="11"/>
                      <a:pt x="14" y="11"/>
                      <a:pt x="14" y="11"/>
                    </a:cubicBezTo>
                    <a:cubicBezTo>
                      <a:pt x="15" y="11"/>
                      <a:pt x="15" y="11"/>
                      <a:pt x="15" y="11"/>
                    </a:cubicBezTo>
                    <a:cubicBezTo>
                      <a:pt x="15" y="12"/>
                      <a:pt x="15" y="13"/>
                      <a:pt x="15" y="14"/>
                    </a:cubicBezTo>
                    <a:cubicBezTo>
                      <a:pt x="14" y="14"/>
                      <a:pt x="14" y="14"/>
                      <a:pt x="14" y="14"/>
                    </a:cubicBezTo>
                    <a:moveTo>
                      <a:pt x="15" y="14"/>
                    </a:moveTo>
                    <a:cubicBezTo>
                      <a:pt x="15" y="13"/>
                      <a:pt x="15" y="13"/>
                      <a:pt x="15" y="13"/>
                    </a:cubicBezTo>
                    <a:cubicBezTo>
                      <a:pt x="15" y="13"/>
                      <a:pt x="15" y="13"/>
                      <a:pt x="15" y="13"/>
                    </a:cubicBezTo>
                    <a:cubicBezTo>
                      <a:pt x="15" y="12"/>
                      <a:pt x="15" y="12"/>
                      <a:pt x="15" y="11"/>
                    </a:cubicBezTo>
                    <a:cubicBezTo>
                      <a:pt x="16" y="11"/>
                      <a:pt x="16" y="11"/>
                      <a:pt x="16" y="11"/>
                    </a:cubicBezTo>
                    <a:cubicBezTo>
                      <a:pt x="16" y="13"/>
                      <a:pt x="16" y="13"/>
                      <a:pt x="16" y="13"/>
                    </a:cubicBezTo>
                    <a:cubicBezTo>
                      <a:pt x="15" y="14"/>
                      <a:pt x="15" y="14"/>
                      <a:pt x="15" y="14"/>
                    </a:cubicBezTo>
                    <a:moveTo>
                      <a:pt x="10" y="14"/>
                    </a:moveTo>
                    <a:cubicBezTo>
                      <a:pt x="9" y="14"/>
                      <a:pt x="9" y="14"/>
                      <a:pt x="8" y="13"/>
                    </a:cubicBezTo>
                    <a:cubicBezTo>
                      <a:pt x="8" y="13"/>
                      <a:pt x="8" y="12"/>
                      <a:pt x="8" y="11"/>
                    </a:cubicBezTo>
                    <a:cubicBezTo>
                      <a:pt x="9" y="11"/>
                      <a:pt x="9" y="11"/>
                      <a:pt x="10" y="11"/>
                    </a:cubicBezTo>
                    <a:cubicBezTo>
                      <a:pt x="10" y="14"/>
                      <a:pt x="10" y="14"/>
                      <a:pt x="10" y="14"/>
                    </a:cubicBezTo>
                    <a:cubicBezTo>
                      <a:pt x="10" y="14"/>
                      <a:pt x="10" y="14"/>
                      <a:pt x="10" y="14"/>
                    </a:cubicBezTo>
                    <a:moveTo>
                      <a:pt x="16" y="13"/>
                    </a:moveTo>
                    <a:cubicBezTo>
                      <a:pt x="16" y="13"/>
                      <a:pt x="16" y="13"/>
                      <a:pt x="16" y="13"/>
                    </a:cubicBezTo>
                    <a:cubicBezTo>
                      <a:pt x="16" y="11"/>
                      <a:pt x="16" y="11"/>
                      <a:pt x="16" y="11"/>
                    </a:cubicBezTo>
                    <a:cubicBezTo>
                      <a:pt x="16" y="11"/>
                      <a:pt x="16" y="11"/>
                      <a:pt x="16" y="11"/>
                    </a:cubicBezTo>
                    <a:cubicBezTo>
                      <a:pt x="17" y="13"/>
                      <a:pt x="17" y="13"/>
                      <a:pt x="17" y="13"/>
                    </a:cubicBezTo>
                    <a:cubicBezTo>
                      <a:pt x="16" y="13"/>
                      <a:pt x="16" y="13"/>
                      <a:pt x="16" y="13"/>
                    </a:cubicBezTo>
                    <a:moveTo>
                      <a:pt x="17" y="13"/>
                    </a:moveTo>
                    <a:cubicBezTo>
                      <a:pt x="17" y="11"/>
                      <a:pt x="17" y="11"/>
                      <a:pt x="17" y="11"/>
                    </a:cubicBezTo>
                    <a:cubicBezTo>
                      <a:pt x="18" y="10"/>
                      <a:pt x="18" y="10"/>
                      <a:pt x="18" y="10"/>
                    </a:cubicBezTo>
                    <a:cubicBezTo>
                      <a:pt x="18" y="13"/>
                      <a:pt x="18" y="13"/>
                      <a:pt x="18" y="13"/>
                    </a:cubicBezTo>
                    <a:cubicBezTo>
                      <a:pt x="18" y="13"/>
                      <a:pt x="18" y="13"/>
                      <a:pt x="18" y="13"/>
                    </a:cubicBezTo>
                    <a:cubicBezTo>
                      <a:pt x="17" y="13"/>
                      <a:pt x="17" y="13"/>
                      <a:pt x="17" y="13"/>
                    </a:cubicBezTo>
                    <a:moveTo>
                      <a:pt x="8" y="13"/>
                    </a:moveTo>
                    <a:cubicBezTo>
                      <a:pt x="7" y="13"/>
                      <a:pt x="7" y="13"/>
                      <a:pt x="6" y="13"/>
                    </a:cubicBezTo>
                    <a:cubicBezTo>
                      <a:pt x="6" y="12"/>
                      <a:pt x="6" y="11"/>
                      <a:pt x="6" y="10"/>
                    </a:cubicBezTo>
                    <a:cubicBezTo>
                      <a:pt x="7" y="10"/>
                      <a:pt x="7" y="11"/>
                      <a:pt x="8" y="11"/>
                    </a:cubicBezTo>
                    <a:cubicBezTo>
                      <a:pt x="8" y="12"/>
                      <a:pt x="8" y="12"/>
                      <a:pt x="8" y="13"/>
                    </a:cubicBezTo>
                    <a:moveTo>
                      <a:pt x="18" y="13"/>
                    </a:moveTo>
                    <a:cubicBezTo>
                      <a:pt x="18" y="13"/>
                      <a:pt x="18" y="13"/>
                      <a:pt x="18" y="13"/>
                    </a:cubicBezTo>
                    <a:cubicBezTo>
                      <a:pt x="18" y="13"/>
                      <a:pt x="18" y="13"/>
                      <a:pt x="18" y="13"/>
                    </a:cubicBezTo>
                    <a:cubicBezTo>
                      <a:pt x="18" y="10"/>
                      <a:pt x="18" y="10"/>
                      <a:pt x="18" y="10"/>
                    </a:cubicBezTo>
                    <a:cubicBezTo>
                      <a:pt x="19" y="10"/>
                      <a:pt x="19" y="10"/>
                      <a:pt x="19" y="10"/>
                    </a:cubicBezTo>
                    <a:cubicBezTo>
                      <a:pt x="19" y="11"/>
                      <a:pt x="19" y="12"/>
                      <a:pt x="19" y="13"/>
                    </a:cubicBezTo>
                    <a:cubicBezTo>
                      <a:pt x="18" y="13"/>
                      <a:pt x="18" y="13"/>
                      <a:pt x="18" y="13"/>
                    </a:cubicBezTo>
                    <a:moveTo>
                      <a:pt x="20" y="13"/>
                    </a:moveTo>
                    <a:cubicBezTo>
                      <a:pt x="19" y="12"/>
                      <a:pt x="19" y="11"/>
                      <a:pt x="20" y="10"/>
                    </a:cubicBezTo>
                    <a:cubicBezTo>
                      <a:pt x="21" y="10"/>
                      <a:pt x="21" y="10"/>
                      <a:pt x="21" y="10"/>
                    </a:cubicBezTo>
                    <a:cubicBezTo>
                      <a:pt x="21" y="11"/>
                      <a:pt x="21" y="12"/>
                      <a:pt x="21" y="12"/>
                    </a:cubicBezTo>
                    <a:cubicBezTo>
                      <a:pt x="20" y="12"/>
                      <a:pt x="20" y="13"/>
                      <a:pt x="20" y="13"/>
                    </a:cubicBezTo>
                    <a:moveTo>
                      <a:pt x="6" y="13"/>
                    </a:moveTo>
                    <a:cubicBezTo>
                      <a:pt x="5" y="13"/>
                      <a:pt x="4" y="12"/>
                      <a:pt x="4" y="12"/>
                    </a:cubicBezTo>
                    <a:cubicBezTo>
                      <a:pt x="4" y="9"/>
                      <a:pt x="4" y="9"/>
                      <a:pt x="4" y="9"/>
                    </a:cubicBezTo>
                    <a:cubicBezTo>
                      <a:pt x="4" y="10"/>
                      <a:pt x="5" y="10"/>
                      <a:pt x="6" y="10"/>
                    </a:cubicBezTo>
                    <a:cubicBezTo>
                      <a:pt x="6" y="11"/>
                      <a:pt x="6" y="12"/>
                      <a:pt x="6" y="13"/>
                    </a:cubicBezTo>
                    <a:moveTo>
                      <a:pt x="21" y="12"/>
                    </a:moveTo>
                    <a:cubicBezTo>
                      <a:pt x="21" y="11"/>
                      <a:pt x="21" y="11"/>
                      <a:pt x="21" y="10"/>
                    </a:cubicBezTo>
                    <a:cubicBezTo>
                      <a:pt x="22" y="9"/>
                      <a:pt x="22" y="9"/>
                      <a:pt x="22" y="9"/>
                    </a:cubicBezTo>
                    <a:cubicBezTo>
                      <a:pt x="22" y="12"/>
                      <a:pt x="22" y="12"/>
                      <a:pt x="22" y="12"/>
                    </a:cubicBezTo>
                    <a:cubicBezTo>
                      <a:pt x="21" y="12"/>
                      <a:pt x="21" y="12"/>
                      <a:pt x="21" y="12"/>
                    </a:cubicBezTo>
                    <a:moveTo>
                      <a:pt x="3" y="12"/>
                    </a:moveTo>
                    <a:cubicBezTo>
                      <a:pt x="3" y="11"/>
                      <a:pt x="3" y="11"/>
                      <a:pt x="3" y="11"/>
                    </a:cubicBezTo>
                    <a:cubicBezTo>
                      <a:pt x="3" y="9"/>
                      <a:pt x="3" y="9"/>
                      <a:pt x="3" y="9"/>
                    </a:cubicBezTo>
                    <a:cubicBezTo>
                      <a:pt x="4" y="9"/>
                      <a:pt x="4" y="9"/>
                      <a:pt x="4" y="9"/>
                    </a:cubicBezTo>
                    <a:cubicBezTo>
                      <a:pt x="3" y="9"/>
                      <a:pt x="3" y="9"/>
                      <a:pt x="3" y="9"/>
                    </a:cubicBezTo>
                    <a:cubicBezTo>
                      <a:pt x="3" y="12"/>
                      <a:pt x="3" y="12"/>
                      <a:pt x="3" y="12"/>
                    </a:cubicBezTo>
                    <a:moveTo>
                      <a:pt x="22" y="12"/>
                    </a:moveTo>
                    <a:cubicBezTo>
                      <a:pt x="22" y="9"/>
                      <a:pt x="22" y="9"/>
                      <a:pt x="22" y="9"/>
                    </a:cubicBezTo>
                    <a:cubicBezTo>
                      <a:pt x="23" y="9"/>
                      <a:pt x="23" y="9"/>
                      <a:pt x="24" y="8"/>
                    </a:cubicBezTo>
                    <a:cubicBezTo>
                      <a:pt x="24" y="9"/>
                      <a:pt x="24" y="10"/>
                      <a:pt x="24" y="11"/>
                    </a:cubicBezTo>
                    <a:cubicBezTo>
                      <a:pt x="23" y="11"/>
                      <a:pt x="23" y="11"/>
                      <a:pt x="22" y="12"/>
                    </a:cubicBezTo>
                    <a:moveTo>
                      <a:pt x="2" y="11"/>
                    </a:moveTo>
                    <a:cubicBezTo>
                      <a:pt x="2" y="10"/>
                      <a:pt x="2" y="10"/>
                      <a:pt x="2" y="10"/>
                    </a:cubicBezTo>
                    <a:cubicBezTo>
                      <a:pt x="2" y="10"/>
                      <a:pt x="2" y="10"/>
                      <a:pt x="2" y="10"/>
                    </a:cubicBezTo>
                    <a:cubicBezTo>
                      <a:pt x="2" y="8"/>
                      <a:pt x="2" y="8"/>
                      <a:pt x="2" y="8"/>
                    </a:cubicBezTo>
                    <a:cubicBezTo>
                      <a:pt x="2" y="8"/>
                      <a:pt x="2" y="8"/>
                      <a:pt x="2" y="8"/>
                    </a:cubicBezTo>
                    <a:cubicBezTo>
                      <a:pt x="2" y="11"/>
                      <a:pt x="2" y="11"/>
                      <a:pt x="2" y="11"/>
                    </a:cubicBezTo>
                    <a:moveTo>
                      <a:pt x="2" y="9"/>
                    </a:moveTo>
                    <a:cubicBezTo>
                      <a:pt x="2" y="9"/>
                      <a:pt x="2" y="9"/>
                      <a:pt x="2" y="9"/>
                    </a:cubicBezTo>
                    <a:cubicBezTo>
                      <a:pt x="1" y="8"/>
                      <a:pt x="1" y="8"/>
                      <a:pt x="1" y="7"/>
                    </a:cubicBezTo>
                    <a:cubicBezTo>
                      <a:pt x="2" y="8"/>
                      <a:pt x="2" y="8"/>
                      <a:pt x="2" y="8"/>
                    </a:cubicBezTo>
                    <a:cubicBezTo>
                      <a:pt x="2" y="9"/>
                      <a:pt x="2" y="9"/>
                      <a:pt x="2" y="9"/>
                    </a:cubicBezTo>
                    <a:moveTo>
                      <a:pt x="24" y="10"/>
                    </a:moveTo>
                    <a:cubicBezTo>
                      <a:pt x="24" y="10"/>
                      <a:pt x="24" y="9"/>
                      <a:pt x="24" y="8"/>
                    </a:cubicBezTo>
                    <a:cubicBezTo>
                      <a:pt x="25" y="7"/>
                      <a:pt x="25" y="7"/>
                      <a:pt x="25" y="7"/>
                    </a:cubicBezTo>
                    <a:cubicBezTo>
                      <a:pt x="25" y="9"/>
                      <a:pt x="25" y="9"/>
                      <a:pt x="25" y="9"/>
                    </a:cubicBezTo>
                    <a:cubicBezTo>
                      <a:pt x="25" y="9"/>
                      <a:pt x="25" y="9"/>
                      <a:pt x="25" y="9"/>
                    </a:cubicBezTo>
                    <a:cubicBezTo>
                      <a:pt x="25" y="10"/>
                      <a:pt x="25" y="10"/>
                      <a:pt x="24" y="10"/>
                    </a:cubicBezTo>
                    <a:moveTo>
                      <a:pt x="12" y="10"/>
                    </a:moveTo>
                    <a:cubicBezTo>
                      <a:pt x="6" y="10"/>
                      <a:pt x="3" y="8"/>
                      <a:pt x="3" y="7"/>
                    </a:cubicBezTo>
                    <a:cubicBezTo>
                      <a:pt x="2" y="7"/>
                      <a:pt x="2" y="6"/>
                      <a:pt x="2" y="6"/>
                    </a:cubicBezTo>
                    <a:cubicBezTo>
                      <a:pt x="2" y="5"/>
                      <a:pt x="3" y="4"/>
                      <a:pt x="4" y="3"/>
                    </a:cubicBezTo>
                    <a:cubicBezTo>
                      <a:pt x="7" y="1"/>
                      <a:pt x="10" y="1"/>
                      <a:pt x="14" y="1"/>
                    </a:cubicBezTo>
                    <a:cubicBezTo>
                      <a:pt x="17" y="1"/>
                      <a:pt x="20" y="1"/>
                      <a:pt x="22" y="2"/>
                    </a:cubicBezTo>
                    <a:cubicBezTo>
                      <a:pt x="23" y="3"/>
                      <a:pt x="24" y="3"/>
                      <a:pt x="24" y="4"/>
                    </a:cubicBezTo>
                    <a:cubicBezTo>
                      <a:pt x="25" y="4"/>
                      <a:pt x="25" y="5"/>
                      <a:pt x="25" y="6"/>
                    </a:cubicBezTo>
                    <a:cubicBezTo>
                      <a:pt x="24" y="9"/>
                      <a:pt x="16" y="10"/>
                      <a:pt x="12" y="10"/>
                    </a:cubicBezTo>
                    <a:moveTo>
                      <a:pt x="14" y="0"/>
                    </a:moveTo>
                    <a:cubicBezTo>
                      <a:pt x="10" y="0"/>
                      <a:pt x="6" y="0"/>
                      <a:pt x="3" y="2"/>
                    </a:cubicBezTo>
                    <a:cubicBezTo>
                      <a:pt x="2" y="3"/>
                      <a:pt x="1" y="4"/>
                      <a:pt x="1" y="5"/>
                    </a:cubicBezTo>
                    <a:cubicBezTo>
                      <a:pt x="1" y="5"/>
                      <a:pt x="1" y="5"/>
                      <a:pt x="1" y="5"/>
                    </a:cubicBezTo>
                    <a:cubicBezTo>
                      <a:pt x="1" y="6"/>
                      <a:pt x="1" y="6"/>
                      <a:pt x="1" y="6"/>
                    </a:cubicBezTo>
                    <a:cubicBezTo>
                      <a:pt x="0" y="7"/>
                      <a:pt x="0" y="8"/>
                      <a:pt x="1" y="10"/>
                    </a:cubicBezTo>
                    <a:cubicBezTo>
                      <a:pt x="1" y="10"/>
                      <a:pt x="1" y="10"/>
                      <a:pt x="1" y="10"/>
                    </a:cubicBezTo>
                    <a:cubicBezTo>
                      <a:pt x="1" y="11"/>
                      <a:pt x="1" y="11"/>
                      <a:pt x="2" y="12"/>
                    </a:cubicBezTo>
                    <a:cubicBezTo>
                      <a:pt x="3" y="13"/>
                      <a:pt x="6" y="15"/>
                      <a:pt x="12" y="15"/>
                    </a:cubicBezTo>
                    <a:cubicBezTo>
                      <a:pt x="14" y="15"/>
                      <a:pt x="19" y="14"/>
                      <a:pt x="22" y="13"/>
                    </a:cubicBezTo>
                    <a:cubicBezTo>
                      <a:pt x="22" y="13"/>
                      <a:pt x="22" y="13"/>
                      <a:pt x="22" y="13"/>
                    </a:cubicBezTo>
                    <a:cubicBezTo>
                      <a:pt x="23" y="13"/>
                      <a:pt x="23" y="13"/>
                      <a:pt x="23" y="13"/>
                    </a:cubicBezTo>
                    <a:cubicBezTo>
                      <a:pt x="23" y="13"/>
                      <a:pt x="23" y="13"/>
                      <a:pt x="23" y="13"/>
                    </a:cubicBezTo>
                    <a:cubicBezTo>
                      <a:pt x="23" y="12"/>
                      <a:pt x="24" y="12"/>
                      <a:pt x="24" y="12"/>
                    </a:cubicBezTo>
                    <a:cubicBezTo>
                      <a:pt x="24" y="12"/>
                      <a:pt x="24" y="12"/>
                      <a:pt x="24" y="12"/>
                    </a:cubicBezTo>
                    <a:cubicBezTo>
                      <a:pt x="24" y="12"/>
                      <a:pt x="24" y="12"/>
                      <a:pt x="24" y="12"/>
                    </a:cubicBezTo>
                    <a:cubicBezTo>
                      <a:pt x="24" y="12"/>
                      <a:pt x="24" y="12"/>
                      <a:pt x="24" y="12"/>
                    </a:cubicBezTo>
                    <a:cubicBezTo>
                      <a:pt x="25" y="11"/>
                      <a:pt x="26" y="10"/>
                      <a:pt x="26" y="10"/>
                    </a:cubicBezTo>
                    <a:cubicBezTo>
                      <a:pt x="26" y="9"/>
                      <a:pt x="26" y="9"/>
                      <a:pt x="26" y="9"/>
                    </a:cubicBezTo>
                    <a:cubicBezTo>
                      <a:pt x="26" y="9"/>
                      <a:pt x="26" y="9"/>
                      <a:pt x="26" y="9"/>
                    </a:cubicBezTo>
                    <a:cubicBezTo>
                      <a:pt x="26" y="5"/>
                      <a:pt x="26" y="5"/>
                      <a:pt x="26" y="5"/>
                    </a:cubicBezTo>
                    <a:cubicBezTo>
                      <a:pt x="26" y="5"/>
                      <a:pt x="26" y="5"/>
                      <a:pt x="26" y="5"/>
                    </a:cubicBezTo>
                    <a:cubicBezTo>
                      <a:pt x="26" y="4"/>
                      <a:pt x="26" y="3"/>
                      <a:pt x="25" y="3"/>
                    </a:cubicBezTo>
                    <a:cubicBezTo>
                      <a:pt x="24" y="2"/>
                      <a:pt x="23" y="2"/>
                      <a:pt x="23" y="1"/>
                    </a:cubicBezTo>
                    <a:cubicBezTo>
                      <a:pt x="20" y="0"/>
                      <a:pt x="17"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8" name="Freeform 64"/>
              <p:cNvSpPr>
                <a:spLocks noEditPoints="1"/>
              </p:cNvSpPr>
              <p:nvPr/>
            </p:nvSpPr>
            <p:spPr bwMode="auto">
              <a:xfrm>
                <a:off x="3584" y="2498"/>
                <a:ext cx="50" cy="19"/>
              </a:xfrm>
              <a:custGeom>
                <a:avLst/>
                <a:gdLst>
                  <a:gd name="T0" fmla="*/ 10 w 21"/>
                  <a:gd name="T1" fmla="*/ 7 h 8"/>
                  <a:gd name="T2" fmla="*/ 10 w 21"/>
                  <a:gd name="T3" fmla="*/ 7 h 8"/>
                  <a:gd name="T4" fmla="*/ 16 w 21"/>
                  <a:gd name="T5" fmla="*/ 4 h 8"/>
                  <a:gd name="T6" fmla="*/ 18 w 21"/>
                  <a:gd name="T7" fmla="*/ 5 h 8"/>
                  <a:gd name="T8" fmla="*/ 13 w 21"/>
                  <a:gd name="T9" fmla="*/ 7 h 8"/>
                  <a:gd name="T10" fmla="*/ 14 w 21"/>
                  <a:gd name="T11" fmla="*/ 6 h 8"/>
                  <a:gd name="T12" fmla="*/ 12 w 21"/>
                  <a:gd name="T13" fmla="*/ 4 h 8"/>
                  <a:gd name="T14" fmla="*/ 12 w 21"/>
                  <a:gd name="T15" fmla="*/ 4 h 8"/>
                  <a:gd name="T16" fmla="*/ 14 w 21"/>
                  <a:gd name="T17" fmla="*/ 5 h 8"/>
                  <a:gd name="T18" fmla="*/ 2 w 21"/>
                  <a:gd name="T19" fmla="*/ 5 h 8"/>
                  <a:gd name="T20" fmla="*/ 3 w 21"/>
                  <a:gd name="T21" fmla="*/ 4 h 8"/>
                  <a:gd name="T22" fmla="*/ 8 w 21"/>
                  <a:gd name="T23" fmla="*/ 4 h 8"/>
                  <a:gd name="T24" fmla="*/ 7 w 21"/>
                  <a:gd name="T25" fmla="*/ 4 h 8"/>
                  <a:gd name="T26" fmla="*/ 5 w 21"/>
                  <a:gd name="T27" fmla="*/ 5 h 8"/>
                  <a:gd name="T28" fmla="*/ 5 w 21"/>
                  <a:gd name="T29" fmla="*/ 5 h 8"/>
                  <a:gd name="T30" fmla="*/ 7 w 21"/>
                  <a:gd name="T31" fmla="*/ 7 h 8"/>
                  <a:gd name="T32" fmla="*/ 11 w 21"/>
                  <a:gd name="T33" fmla="*/ 3 h 8"/>
                  <a:gd name="T34" fmla="*/ 12 w 21"/>
                  <a:gd name="T35" fmla="*/ 2 h 8"/>
                  <a:gd name="T36" fmla="*/ 13 w 21"/>
                  <a:gd name="T37" fmla="*/ 2 h 8"/>
                  <a:gd name="T38" fmla="*/ 13 w 21"/>
                  <a:gd name="T39" fmla="*/ 3 h 8"/>
                  <a:gd name="T40" fmla="*/ 15 w 21"/>
                  <a:gd name="T41" fmla="*/ 4 h 8"/>
                  <a:gd name="T42" fmla="*/ 13 w 21"/>
                  <a:gd name="T43" fmla="*/ 4 h 8"/>
                  <a:gd name="T44" fmla="*/ 11 w 21"/>
                  <a:gd name="T45" fmla="*/ 3 h 8"/>
                  <a:gd name="T46" fmla="*/ 10 w 21"/>
                  <a:gd name="T47" fmla="*/ 4 h 8"/>
                  <a:gd name="T48" fmla="*/ 13 w 21"/>
                  <a:gd name="T49" fmla="*/ 5 h 8"/>
                  <a:gd name="T50" fmla="*/ 13 w 21"/>
                  <a:gd name="T51" fmla="*/ 6 h 8"/>
                  <a:gd name="T52" fmla="*/ 10 w 21"/>
                  <a:gd name="T53" fmla="*/ 6 h 8"/>
                  <a:gd name="T54" fmla="*/ 10 w 21"/>
                  <a:gd name="T55" fmla="*/ 6 h 8"/>
                  <a:gd name="T56" fmla="*/ 9 w 21"/>
                  <a:gd name="T57" fmla="*/ 7 h 8"/>
                  <a:gd name="T58" fmla="*/ 8 w 21"/>
                  <a:gd name="T59" fmla="*/ 7 h 8"/>
                  <a:gd name="T60" fmla="*/ 8 w 21"/>
                  <a:gd name="T61" fmla="*/ 6 h 8"/>
                  <a:gd name="T62" fmla="*/ 6 w 21"/>
                  <a:gd name="T63" fmla="*/ 5 h 8"/>
                  <a:gd name="T64" fmla="*/ 10 w 21"/>
                  <a:gd name="T65" fmla="*/ 6 h 8"/>
                  <a:gd name="T66" fmla="*/ 11 w 21"/>
                  <a:gd name="T67" fmla="*/ 5 h 8"/>
                  <a:gd name="T68" fmla="*/ 9 w 21"/>
                  <a:gd name="T69" fmla="*/ 4 h 8"/>
                  <a:gd name="T70" fmla="*/ 9 w 21"/>
                  <a:gd name="T71" fmla="*/ 3 h 8"/>
                  <a:gd name="T72" fmla="*/ 9 w 21"/>
                  <a:gd name="T73" fmla="*/ 3 h 8"/>
                  <a:gd name="T74" fmla="*/ 11 w 21"/>
                  <a:gd name="T75" fmla="*/ 3 h 8"/>
                  <a:gd name="T76" fmla="*/ 1 w 21"/>
                  <a:gd name="T77" fmla="*/ 4 h 8"/>
                  <a:gd name="T78" fmla="*/ 11 w 21"/>
                  <a:gd name="T79" fmla="*/ 1 h 8"/>
                  <a:gd name="T80" fmla="*/ 19 w 21"/>
                  <a:gd name="T81" fmla="*/ 3 h 8"/>
                  <a:gd name="T82" fmla="*/ 19 w 21"/>
                  <a:gd name="T83" fmla="*/ 5 h 8"/>
                  <a:gd name="T84" fmla="*/ 17 w 21"/>
                  <a:gd name="T85" fmla="*/ 3 h 8"/>
                  <a:gd name="T86" fmla="*/ 14 w 21"/>
                  <a:gd name="T87" fmla="*/ 2 h 8"/>
                  <a:gd name="T88" fmla="*/ 14 w 21"/>
                  <a:gd name="T89" fmla="*/ 2 h 8"/>
                  <a:gd name="T90" fmla="*/ 12 w 21"/>
                  <a:gd name="T91" fmla="*/ 2 h 8"/>
                  <a:gd name="T92" fmla="*/ 11 w 21"/>
                  <a:gd name="T93" fmla="*/ 2 h 8"/>
                  <a:gd name="T94" fmla="*/ 9 w 21"/>
                  <a:gd name="T95" fmla="*/ 2 h 8"/>
                  <a:gd name="T96" fmla="*/ 3 w 21"/>
                  <a:gd name="T97" fmla="*/ 4 h 8"/>
                  <a:gd name="T98" fmla="*/ 3 w 21"/>
                  <a:gd name="T99" fmla="*/ 4 h 8"/>
                  <a:gd name="T100" fmla="*/ 2 w 21"/>
                  <a:gd name="T101" fmla="*/ 5 h 8"/>
                  <a:gd name="T102" fmla="*/ 2 w 21"/>
                  <a:gd name="T103" fmla="*/ 2 h 8"/>
                  <a:gd name="T104" fmla="*/ 1 w 21"/>
                  <a:gd name="T105" fmla="*/ 6 h 8"/>
                  <a:gd name="T106" fmla="*/ 20 w 21"/>
                  <a:gd name="T107" fmla="*/ 4 h 8"/>
                  <a:gd name="T108" fmla="*/ 18 w 21"/>
                  <a:gd name="T109"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1" h="8">
                    <a:moveTo>
                      <a:pt x="10" y="7"/>
                    </a:moveTo>
                    <a:cubicBezTo>
                      <a:pt x="10" y="7"/>
                      <a:pt x="10" y="7"/>
                      <a:pt x="10" y="7"/>
                    </a:cubicBezTo>
                    <a:cubicBezTo>
                      <a:pt x="10" y="7"/>
                      <a:pt x="10" y="7"/>
                      <a:pt x="10" y="7"/>
                    </a:cubicBezTo>
                    <a:cubicBezTo>
                      <a:pt x="10" y="7"/>
                      <a:pt x="10" y="7"/>
                      <a:pt x="10" y="7"/>
                    </a:cubicBezTo>
                    <a:moveTo>
                      <a:pt x="14" y="5"/>
                    </a:moveTo>
                    <a:cubicBezTo>
                      <a:pt x="14" y="5"/>
                      <a:pt x="16" y="4"/>
                      <a:pt x="16" y="4"/>
                    </a:cubicBezTo>
                    <a:cubicBezTo>
                      <a:pt x="16" y="4"/>
                      <a:pt x="16" y="4"/>
                      <a:pt x="16" y="4"/>
                    </a:cubicBezTo>
                    <a:cubicBezTo>
                      <a:pt x="17" y="4"/>
                      <a:pt x="17" y="4"/>
                      <a:pt x="18" y="5"/>
                    </a:cubicBezTo>
                    <a:cubicBezTo>
                      <a:pt x="18" y="5"/>
                      <a:pt x="18" y="5"/>
                      <a:pt x="18" y="5"/>
                    </a:cubicBezTo>
                    <a:cubicBezTo>
                      <a:pt x="17" y="6"/>
                      <a:pt x="15" y="7"/>
                      <a:pt x="13" y="7"/>
                    </a:cubicBezTo>
                    <a:cubicBezTo>
                      <a:pt x="13" y="7"/>
                      <a:pt x="13" y="7"/>
                      <a:pt x="13" y="7"/>
                    </a:cubicBezTo>
                    <a:cubicBezTo>
                      <a:pt x="14" y="6"/>
                      <a:pt x="14" y="6"/>
                      <a:pt x="14" y="6"/>
                    </a:cubicBezTo>
                    <a:cubicBezTo>
                      <a:pt x="14" y="5"/>
                      <a:pt x="13" y="5"/>
                      <a:pt x="13" y="5"/>
                    </a:cubicBezTo>
                    <a:cubicBezTo>
                      <a:pt x="12" y="4"/>
                      <a:pt x="12" y="4"/>
                      <a:pt x="12" y="4"/>
                    </a:cubicBezTo>
                    <a:cubicBezTo>
                      <a:pt x="11" y="4"/>
                      <a:pt x="11" y="4"/>
                      <a:pt x="11" y="4"/>
                    </a:cubicBezTo>
                    <a:cubicBezTo>
                      <a:pt x="12" y="4"/>
                      <a:pt x="12" y="4"/>
                      <a:pt x="12" y="4"/>
                    </a:cubicBezTo>
                    <a:cubicBezTo>
                      <a:pt x="12" y="4"/>
                      <a:pt x="13" y="4"/>
                      <a:pt x="13" y="4"/>
                    </a:cubicBezTo>
                    <a:cubicBezTo>
                      <a:pt x="14" y="4"/>
                      <a:pt x="14" y="4"/>
                      <a:pt x="14" y="5"/>
                    </a:cubicBezTo>
                    <a:moveTo>
                      <a:pt x="7" y="7"/>
                    </a:moveTo>
                    <a:cubicBezTo>
                      <a:pt x="4" y="7"/>
                      <a:pt x="3" y="6"/>
                      <a:pt x="2" y="5"/>
                    </a:cubicBezTo>
                    <a:cubicBezTo>
                      <a:pt x="2" y="5"/>
                      <a:pt x="2" y="5"/>
                      <a:pt x="2" y="5"/>
                    </a:cubicBezTo>
                    <a:cubicBezTo>
                      <a:pt x="2" y="5"/>
                      <a:pt x="3" y="5"/>
                      <a:pt x="3" y="4"/>
                    </a:cubicBezTo>
                    <a:cubicBezTo>
                      <a:pt x="4" y="4"/>
                      <a:pt x="6" y="3"/>
                      <a:pt x="8" y="3"/>
                    </a:cubicBezTo>
                    <a:cubicBezTo>
                      <a:pt x="8" y="4"/>
                      <a:pt x="8" y="4"/>
                      <a:pt x="8" y="4"/>
                    </a:cubicBezTo>
                    <a:cubicBezTo>
                      <a:pt x="8" y="5"/>
                      <a:pt x="8" y="5"/>
                      <a:pt x="8" y="5"/>
                    </a:cubicBezTo>
                    <a:cubicBezTo>
                      <a:pt x="8" y="4"/>
                      <a:pt x="8" y="4"/>
                      <a:pt x="7" y="4"/>
                    </a:cubicBezTo>
                    <a:cubicBezTo>
                      <a:pt x="7" y="4"/>
                      <a:pt x="7" y="4"/>
                      <a:pt x="7" y="4"/>
                    </a:cubicBezTo>
                    <a:cubicBezTo>
                      <a:pt x="7" y="4"/>
                      <a:pt x="5" y="5"/>
                      <a:pt x="5" y="5"/>
                    </a:cubicBezTo>
                    <a:cubicBezTo>
                      <a:pt x="5" y="5"/>
                      <a:pt x="5" y="5"/>
                      <a:pt x="5" y="5"/>
                    </a:cubicBezTo>
                    <a:cubicBezTo>
                      <a:pt x="5" y="5"/>
                      <a:pt x="5" y="5"/>
                      <a:pt x="5" y="5"/>
                    </a:cubicBezTo>
                    <a:cubicBezTo>
                      <a:pt x="5" y="6"/>
                      <a:pt x="6" y="6"/>
                      <a:pt x="7" y="6"/>
                    </a:cubicBezTo>
                    <a:cubicBezTo>
                      <a:pt x="7" y="7"/>
                      <a:pt x="7" y="7"/>
                      <a:pt x="7" y="7"/>
                    </a:cubicBezTo>
                    <a:cubicBezTo>
                      <a:pt x="7" y="7"/>
                      <a:pt x="7" y="7"/>
                      <a:pt x="7" y="7"/>
                    </a:cubicBezTo>
                    <a:moveTo>
                      <a:pt x="11" y="3"/>
                    </a:moveTo>
                    <a:cubicBezTo>
                      <a:pt x="12" y="2"/>
                      <a:pt x="12" y="2"/>
                      <a:pt x="12" y="2"/>
                    </a:cubicBezTo>
                    <a:cubicBezTo>
                      <a:pt x="12" y="2"/>
                      <a:pt x="12" y="2"/>
                      <a:pt x="12" y="2"/>
                    </a:cubicBezTo>
                    <a:cubicBezTo>
                      <a:pt x="12" y="2"/>
                      <a:pt x="12" y="2"/>
                      <a:pt x="12" y="2"/>
                    </a:cubicBezTo>
                    <a:cubicBezTo>
                      <a:pt x="13" y="2"/>
                      <a:pt x="13" y="2"/>
                      <a:pt x="13" y="2"/>
                    </a:cubicBezTo>
                    <a:cubicBezTo>
                      <a:pt x="13" y="2"/>
                      <a:pt x="13" y="2"/>
                      <a:pt x="13" y="2"/>
                    </a:cubicBezTo>
                    <a:cubicBezTo>
                      <a:pt x="13" y="3"/>
                      <a:pt x="13" y="3"/>
                      <a:pt x="13" y="3"/>
                    </a:cubicBezTo>
                    <a:cubicBezTo>
                      <a:pt x="13" y="3"/>
                      <a:pt x="13" y="3"/>
                      <a:pt x="13" y="3"/>
                    </a:cubicBezTo>
                    <a:cubicBezTo>
                      <a:pt x="13" y="3"/>
                      <a:pt x="14" y="3"/>
                      <a:pt x="15" y="4"/>
                    </a:cubicBezTo>
                    <a:cubicBezTo>
                      <a:pt x="14" y="4"/>
                      <a:pt x="14" y="4"/>
                      <a:pt x="14" y="4"/>
                    </a:cubicBezTo>
                    <a:cubicBezTo>
                      <a:pt x="13" y="4"/>
                      <a:pt x="13" y="4"/>
                      <a:pt x="13" y="4"/>
                    </a:cubicBezTo>
                    <a:cubicBezTo>
                      <a:pt x="13" y="3"/>
                      <a:pt x="12" y="3"/>
                      <a:pt x="12" y="3"/>
                    </a:cubicBezTo>
                    <a:cubicBezTo>
                      <a:pt x="11" y="3"/>
                      <a:pt x="11" y="3"/>
                      <a:pt x="11" y="3"/>
                    </a:cubicBezTo>
                    <a:cubicBezTo>
                      <a:pt x="11" y="3"/>
                      <a:pt x="11" y="3"/>
                      <a:pt x="10" y="4"/>
                    </a:cubicBezTo>
                    <a:cubicBezTo>
                      <a:pt x="10" y="4"/>
                      <a:pt x="10" y="4"/>
                      <a:pt x="10" y="4"/>
                    </a:cubicBezTo>
                    <a:cubicBezTo>
                      <a:pt x="10" y="4"/>
                      <a:pt x="11" y="4"/>
                      <a:pt x="12" y="5"/>
                    </a:cubicBezTo>
                    <a:cubicBezTo>
                      <a:pt x="13" y="5"/>
                      <a:pt x="13" y="5"/>
                      <a:pt x="13" y="5"/>
                    </a:cubicBezTo>
                    <a:cubicBezTo>
                      <a:pt x="13" y="6"/>
                      <a:pt x="13" y="6"/>
                      <a:pt x="13" y="6"/>
                    </a:cubicBezTo>
                    <a:cubicBezTo>
                      <a:pt x="13" y="6"/>
                      <a:pt x="13" y="6"/>
                      <a:pt x="13" y="6"/>
                    </a:cubicBezTo>
                    <a:cubicBezTo>
                      <a:pt x="13" y="6"/>
                      <a:pt x="12" y="6"/>
                      <a:pt x="11" y="6"/>
                    </a:cubicBezTo>
                    <a:cubicBezTo>
                      <a:pt x="10" y="6"/>
                      <a:pt x="10" y="6"/>
                      <a:pt x="10" y="6"/>
                    </a:cubicBezTo>
                    <a:cubicBezTo>
                      <a:pt x="10" y="6"/>
                      <a:pt x="10" y="6"/>
                      <a:pt x="10" y="6"/>
                    </a:cubicBezTo>
                    <a:cubicBezTo>
                      <a:pt x="10" y="6"/>
                      <a:pt x="10" y="6"/>
                      <a:pt x="10" y="6"/>
                    </a:cubicBezTo>
                    <a:cubicBezTo>
                      <a:pt x="9" y="7"/>
                      <a:pt x="9" y="7"/>
                      <a:pt x="9" y="7"/>
                    </a:cubicBezTo>
                    <a:cubicBezTo>
                      <a:pt x="9" y="7"/>
                      <a:pt x="9" y="7"/>
                      <a:pt x="9" y="7"/>
                    </a:cubicBezTo>
                    <a:cubicBezTo>
                      <a:pt x="9" y="7"/>
                      <a:pt x="9" y="7"/>
                      <a:pt x="8" y="7"/>
                    </a:cubicBezTo>
                    <a:cubicBezTo>
                      <a:pt x="8" y="7"/>
                      <a:pt x="8" y="7"/>
                      <a:pt x="8" y="7"/>
                    </a:cubicBezTo>
                    <a:cubicBezTo>
                      <a:pt x="8" y="7"/>
                      <a:pt x="8" y="6"/>
                      <a:pt x="8" y="6"/>
                    </a:cubicBezTo>
                    <a:cubicBezTo>
                      <a:pt x="8" y="6"/>
                      <a:pt x="8" y="6"/>
                      <a:pt x="8" y="6"/>
                    </a:cubicBezTo>
                    <a:cubicBezTo>
                      <a:pt x="8" y="6"/>
                      <a:pt x="8" y="6"/>
                      <a:pt x="8" y="6"/>
                    </a:cubicBezTo>
                    <a:cubicBezTo>
                      <a:pt x="7" y="6"/>
                      <a:pt x="6" y="6"/>
                      <a:pt x="6" y="5"/>
                    </a:cubicBezTo>
                    <a:cubicBezTo>
                      <a:pt x="6" y="5"/>
                      <a:pt x="7" y="5"/>
                      <a:pt x="7" y="5"/>
                    </a:cubicBezTo>
                    <a:cubicBezTo>
                      <a:pt x="8" y="5"/>
                      <a:pt x="10" y="6"/>
                      <a:pt x="10" y="6"/>
                    </a:cubicBezTo>
                    <a:cubicBezTo>
                      <a:pt x="11" y="5"/>
                      <a:pt x="11" y="5"/>
                      <a:pt x="11" y="5"/>
                    </a:cubicBezTo>
                    <a:cubicBezTo>
                      <a:pt x="11" y="5"/>
                      <a:pt x="11" y="5"/>
                      <a:pt x="11" y="5"/>
                    </a:cubicBezTo>
                    <a:cubicBezTo>
                      <a:pt x="10" y="4"/>
                      <a:pt x="10" y="4"/>
                      <a:pt x="9" y="4"/>
                    </a:cubicBezTo>
                    <a:cubicBezTo>
                      <a:pt x="9" y="4"/>
                      <a:pt x="9" y="4"/>
                      <a:pt x="9" y="4"/>
                    </a:cubicBezTo>
                    <a:cubicBezTo>
                      <a:pt x="8" y="4"/>
                      <a:pt x="8" y="4"/>
                      <a:pt x="8" y="4"/>
                    </a:cubicBezTo>
                    <a:cubicBezTo>
                      <a:pt x="9" y="3"/>
                      <a:pt x="9" y="3"/>
                      <a:pt x="9" y="3"/>
                    </a:cubicBezTo>
                    <a:cubicBezTo>
                      <a:pt x="9" y="3"/>
                      <a:pt x="9" y="3"/>
                      <a:pt x="9" y="3"/>
                    </a:cubicBezTo>
                    <a:cubicBezTo>
                      <a:pt x="9" y="3"/>
                      <a:pt x="9" y="3"/>
                      <a:pt x="9" y="3"/>
                    </a:cubicBezTo>
                    <a:cubicBezTo>
                      <a:pt x="10" y="3"/>
                      <a:pt x="10" y="3"/>
                      <a:pt x="11" y="3"/>
                    </a:cubicBezTo>
                    <a:cubicBezTo>
                      <a:pt x="11" y="3"/>
                      <a:pt x="11" y="3"/>
                      <a:pt x="11" y="3"/>
                    </a:cubicBezTo>
                    <a:moveTo>
                      <a:pt x="2" y="5"/>
                    </a:moveTo>
                    <a:cubicBezTo>
                      <a:pt x="1" y="4"/>
                      <a:pt x="1" y="4"/>
                      <a:pt x="1" y="4"/>
                    </a:cubicBezTo>
                    <a:cubicBezTo>
                      <a:pt x="2" y="4"/>
                      <a:pt x="2" y="3"/>
                      <a:pt x="2" y="3"/>
                    </a:cubicBezTo>
                    <a:cubicBezTo>
                      <a:pt x="5" y="2"/>
                      <a:pt x="8" y="1"/>
                      <a:pt x="11" y="1"/>
                    </a:cubicBezTo>
                    <a:cubicBezTo>
                      <a:pt x="13" y="1"/>
                      <a:pt x="15" y="1"/>
                      <a:pt x="17" y="2"/>
                    </a:cubicBezTo>
                    <a:cubicBezTo>
                      <a:pt x="18" y="2"/>
                      <a:pt x="18" y="2"/>
                      <a:pt x="19" y="3"/>
                    </a:cubicBezTo>
                    <a:cubicBezTo>
                      <a:pt x="19" y="3"/>
                      <a:pt x="20" y="4"/>
                      <a:pt x="19" y="4"/>
                    </a:cubicBezTo>
                    <a:cubicBezTo>
                      <a:pt x="19" y="5"/>
                      <a:pt x="19" y="5"/>
                      <a:pt x="19" y="5"/>
                    </a:cubicBezTo>
                    <a:cubicBezTo>
                      <a:pt x="18" y="4"/>
                      <a:pt x="18" y="4"/>
                      <a:pt x="18" y="4"/>
                    </a:cubicBezTo>
                    <a:cubicBezTo>
                      <a:pt x="18" y="3"/>
                      <a:pt x="17" y="3"/>
                      <a:pt x="17" y="3"/>
                    </a:cubicBezTo>
                    <a:cubicBezTo>
                      <a:pt x="16" y="3"/>
                      <a:pt x="14" y="2"/>
                      <a:pt x="14" y="2"/>
                    </a:cubicBezTo>
                    <a:cubicBezTo>
                      <a:pt x="14" y="2"/>
                      <a:pt x="14" y="2"/>
                      <a:pt x="14" y="2"/>
                    </a:cubicBezTo>
                    <a:cubicBezTo>
                      <a:pt x="14" y="2"/>
                      <a:pt x="14" y="2"/>
                      <a:pt x="14" y="2"/>
                    </a:cubicBezTo>
                    <a:cubicBezTo>
                      <a:pt x="14" y="2"/>
                      <a:pt x="14" y="2"/>
                      <a:pt x="14" y="2"/>
                    </a:cubicBezTo>
                    <a:cubicBezTo>
                      <a:pt x="13" y="2"/>
                      <a:pt x="13" y="1"/>
                      <a:pt x="12" y="1"/>
                    </a:cubicBezTo>
                    <a:cubicBezTo>
                      <a:pt x="12" y="2"/>
                      <a:pt x="12" y="2"/>
                      <a:pt x="12" y="2"/>
                    </a:cubicBezTo>
                    <a:cubicBezTo>
                      <a:pt x="12" y="2"/>
                      <a:pt x="12" y="2"/>
                      <a:pt x="12" y="2"/>
                    </a:cubicBezTo>
                    <a:cubicBezTo>
                      <a:pt x="11" y="2"/>
                      <a:pt x="11" y="2"/>
                      <a:pt x="11" y="2"/>
                    </a:cubicBezTo>
                    <a:cubicBezTo>
                      <a:pt x="11" y="2"/>
                      <a:pt x="11" y="2"/>
                      <a:pt x="11" y="2"/>
                    </a:cubicBezTo>
                    <a:cubicBezTo>
                      <a:pt x="10" y="2"/>
                      <a:pt x="10" y="2"/>
                      <a:pt x="9" y="2"/>
                    </a:cubicBezTo>
                    <a:cubicBezTo>
                      <a:pt x="9" y="2"/>
                      <a:pt x="9" y="2"/>
                      <a:pt x="9" y="2"/>
                    </a:cubicBezTo>
                    <a:cubicBezTo>
                      <a:pt x="7" y="2"/>
                      <a:pt x="5" y="2"/>
                      <a:pt x="3" y="4"/>
                    </a:cubicBezTo>
                    <a:cubicBezTo>
                      <a:pt x="3" y="4"/>
                      <a:pt x="3" y="4"/>
                      <a:pt x="3" y="4"/>
                    </a:cubicBezTo>
                    <a:cubicBezTo>
                      <a:pt x="3" y="4"/>
                      <a:pt x="3" y="4"/>
                      <a:pt x="3" y="4"/>
                    </a:cubicBezTo>
                    <a:cubicBezTo>
                      <a:pt x="3" y="4"/>
                      <a:pt x="3" y="4"/>
                      <a:pt x="3" y="4"/>
                    </a:cubicBezTo>
                    <a:cubicBezTo>
                      <a:pt x="2" y="4"/>
                      <a:pt x="2" y="4"/>
                      <a:pt x="2" y="5"/>
                    </a:cubicBezTo>
                    <a:moveTo>
                      <a:pt x="11" y="0"/>
                    </a:moveTo>
                    <a:cubicBezTo>
                      <a:pt x="8" y="0"/>
                      <a:pt x="5" y="1"/>
                      <a:pt x="2" y="2"/>
                    </a:cubicBezTo>
                    <a:cubicBezTo>
                      <a:pt x="1" y="3"/>
                      <a:pt x="1" y="3"/>
                      <a:pt x="1" y="4"/>
                    </a:cubicBezTo>
                    <a:cubicBezTo>
                      <a:pt x="0" y="5"/>
                      <a:pt x="1" y="5"/>
                      <a:pt x="1" y="6"/>
                    </a:cubicBezTo>
                    <a:cubicBezTo>
                      <a:pt x="2" y="7"/>
                      <a:pt x="4" y="8"/>
                      <a:pt x="9" y="8"/>
                    </a:cubicBezTo>
                    <a:cubicBezTo>
                      <a:pt x="12" y="8"/>
                      <a:pt x="19" y="7"/>
                      <a:pt x="20" y="4"/>
                    </a:cubicBezTo>
                    <a:cubicBezTo>
                      <a:pt x="21" y="4"/>
                      <a:pt x="20" y="3"/>
                      <a:pt x="20" y="2"/>
                    </a:cubicBezTo>
                    <a:cubicBezTo>
                      <a:pt x="19" y="2"/>
                      <a:pt x="18" y="1"/>
                      <a:pt x="18" y="1"/>
                    </a:cubicBezTo>
                    <a:cubicBezTo>
                      <a:pt x="15" y="0"/>
                      <a:pt x="13" y="0"/>
                      <a:pt x="1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79" name="Freeform 65"/>
              <p:cNvSpPr>
                <a:spLocks noEditPoints="1"/>
              </p:cNvSpPr>
              <p:nvPr/>
            </p:nvSpPr>
            <p:spPr bwMode="auto">
              <a:xfrm>
                <a:off x="3577" y="2522"/>
                <a:ext cx="62" cy="24"/>
              </a:xfrm>
              <a:custGeom>
                <a:avLst/>
                <a:gdLst>
                  <a:gd name="T0" fmla="*/ 13 w 26"/>
                  <a:gd name="T1" fmla="*/ 6 h 10"/>
                  <a:gd name="T2" fmla="*/ 12 w 26"/>
                  <a:gd name="T3" fmla="*/ 6 h 10"/>
                  <a:gd name="T4" fmla="*/ 10 w 26"/>
                  <a:gd name="T5" fmla="*/ 9 h 10"/>
                  <a:gd name="T6" fmla="*/ 12 w 26"/>
                  <a:gd name="T7" fmla="*/ 6 h 10"/>
                  <a:gd name="T8" fmla="*/ 14 w 26"/>
                  <a:gd name="T9" fmla="*/ 6 h 10"/>
                  <a:gd name="T10" fmla="*/ 15 w 26"/>
                  <a:gd name="T11" fmla="*/ 6 h 10"/>
                  <a:gd name="T12" fmla="*/ 15 w 26"/>
                  <a:gd name="T13" fmla="*/ 9 h 10"/>
                  <a:gd name="T14" fmla="*/ 15 w 26"/>
                  <a:gd name="T15" fmla="*/ 6 h 10"/>
                  <a:gd name="T16" fmla="*/ 15 w 26"/>
                  <a:gd name="T17" fmla="*/ 9 h 10"/>
                  <a:gd name="T18" fmla="*/ 16 w 26"/>
                  <a:gd name="T19" fmla="*/ 6 h 10"/>
                  <a:gd name="T20" fmla="*/ 16 w 26"/>
                  <a:gd name="T21" fmla="*/ 9 h 10"/>
                  <a:gd name="T22" fmla="*/ 8 w 26"/>
                  <a:gd name="T23" fmla="*/ 6 h 10"/>
                  <a:gd name="T24" fmla="*/ 10 w 26"/>
                  <a:gd name="T25" fmla="*/ 9 h 10"/>
                  <a:gd name="T26" fmla="*/ 17 w 26"/>
                  <a:gd name="T27" fmla="*/ 6 h 10"/>
                  <a:gd name="T28" fmla="*/ 18 w 26"/>
                  <a:gd name="T29" fmla="*/ 8 h 10"/>
                  <a:gd name="T30" fmla="*/ 8 w 26"/>
                  <a:gd name="T31" fmla="*/ 9 h 10"/>
                  <a:gd name="T32" fmla="*/ 8 w 26"/>
                  <a:gd name="T33" fmla="*/ 6 h 10"/>
                  <a:gd name="T34" fmla="*/ 18 w 26"/>
                  <a:gd name="T35" fmla="*/ 8 h 10"/>
                  <a:gd name="T36" fmla="*/ 18 w 26"/>
                  <a:gd name="T37" fmla="*/ 6 h 10"/>
                  <a:gd name="T38" fmla="*/ 18 w 26"/>
                  <a:gd name="T39" fmla="*/ 8 h 10"/>
                  <a:gd name="T40" fmla="*/ 21 w 26"/>
                  <a:gd name="T41" fmla="*/ 5 h 10"/>
                  <a:gd name="T42" fmla="*/ 6 w 26"/>
                  <a:gd name="T43" fmla="*/ 8 h 10"/>
                  <a:gd name="T44" fmla="*/ 6 w 26"/>
                  <a:gd name="T45" fmla="*/ 5 h 10"/>
                  <a:gd name="T46" fmla="*/ 21 w 26"/>
                  <a:gd name="T47" fmla="*/ 5 h 10"/>
                  <a:gd name="T48" fmla="*/ 21 w 26"/>
                  <a:gd name="T49" fmla="*/ 8 h 10"/>
                  <a:gd name="T50" fmla="*/ 3 w 26"/>
                  <a:gd name="T51" fmla="*/ 4 h 10"/>
                  <a:gd name="T52" fmla="*/ 2 w 26"/>
                  <a:gd name="T53" fmla="*/ 6 h 10"/>
                  <a:gd name="T54" fmla="*/ 2 w 26"/>
                  <a:gd name="T55" fmla="*/ 4 h 10"/>
                  <a:gd name="T56" fmla="*/ 22 w 26"/>
                  <a:gd name="T57" fmla="*/ 7 h 10"/>
                  <a:gd name="T58" fmla="*/ 24 w 26"/>
                  <a:gd name="T59" fmla="*/ 3 h 10"/>
                  <a:gd name="T60" fmla="*/ 2 w 26"/>
                  <a:gd name="T61" fmla="*/ 4 h 10"/>
                  <a:gd name="T62" fmla="*/ 2 w 26"/>
                  <a:gd name="T63" fmla="*/ 3 h 10"/>
                  <a:gd name="T64" fmla="*/ 24 w 26"/>
                  <a:gd name="T65" fmla="*/ 3 h 10"/>
                  <a:gd name="T66" fmla="*/ 25 w 26"/>
                  <a:gd name="T67" fmla="*/ 5 h 10"/>
                  <a:gd name="T68" fmla="*/ 25 w 26"/>
                  <a:gd name="T69" fmla="*/ 0 h 10"/>
                  <a:gd name="T70" fmla="*/ 12 w 26"/>
                  <a:gd name="T71" fmla="*/ 5 h 10"/>
                  <a:gd name="T72" fmla="*/ 1 w 26"/>
                  <a:gd name="T73" fmla="*/ 2 h 10"/>
                  <a:gd name="T74" fmla="*/ 1 w 26"/>
                  <a:gd name="T75" fmla="*/ 1 h 10"/>
                  <a:gd name="T76" fmla="*/ 1 w 26"/>
                  <a:gd name="T77" fmla="*/ 5 h 10"/>
                  <a:gd name="T78" fmla="*/ 12 w 26"/>
                  <a:gd name="T79" fmla="*/ 10 h 10"/>
                  <a:gd name="T80" fmla="*/ 23 w 26"/>
                  <a:gd name="T81" fmla="*/ 8 h 10"/>
                  <a:gd name="T82" fmla="*/ 24 w 26"/>
                  <a:gd name="T83" fmla="*/ 7 h 10"/>
                  <a:gd name="T84" fmla="*/ 26 w 26"/>
                  <a:gd name="T85" fmla="*/ 5 h 10"/>
                  <a:gd name="T86" fmla="*/ 26 w 26"/>
                  <a:gd name="T8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10">
                    <a:moveTo>
                      <a:pt x="12" y="6"/>
                    </a:moveTo>
                    <a:cubicBezTo>
                      <a:pt x="13" y="6"/>
                      <a:pt x="13" y="6"/>
                      <a:pt x="13" y="6"/>
                    </a:cubicBezTo>
                    <a:cubicBezTo>
                      <a:pt x="13" y="6"/>
                      <a:pt x="13" y="6"/>
                      <a:pt x="13" y="6"/>
                    </a:cubicBezTo>
                    <a:cubicBezTo>
                      <a:pt x="14" y="9"/>
                      <a:pt x="14" y="9"/>
                      <a:pt x="14" y="9"/>
                    </a:cubicBezTo>
                    <a:cubicBezTo>
                      <a:pt x="13" y="9"/>
                      <a:pt x="13" y="9"/>
                      <a:pt x="12" y="9"/>
                    </a:cubicBezTo>
                    <a:cubicBezTo>
                      <a:pt x="12" y="8"/>
                      <a:pt x="12" y="7"/>
                      <a:pt x="12" y="6"/>
                    </a:cubicBezTo>
                    <a:cubicBezTo>
                      <a:pt x="12" y="6"/>
                      <a:pt x="12" y="6"/>
                      <a:pt x="12" y="6"/>
                    </a:cubicBezTo>
                    <a:moveTo>
                      <a:pt x="12" y="9"/>
                    </a:moveTo>
                    <a:cubicBezTo>
                      <a:pt x="11" y="9"/>
                      <a:pt x="11" y="9"/>
                      <a:pt x="10" y="9"/>
                    </a:cubicBezTo>
                    <a:cubicBezTo>
                      <a:pt x="10" y="9"/>
                      <a:pt x="10" y="9"/>
                      <a:pt x="10" y="9"/>
                    </a:cubicBezTo>
                    <a:cubicBezTo>
                      <a:pt x="10" y="6"/>
                      <a:pt x="10" y="6"/>
                      <a:pt x="10" y="6"/>
                    </a:cubicBezTo>
                    <a:cubicBezTo>
                      <a:pt x="11" y="6"/>
                      <a:pt x="11" y="6"/>
                      <a:pt x="12" y="6"/>
                    </a:cubicBezTo>
                    <a:cubicBezTo>
                      <a:pt x="12" y="7"/>
                      <a:pt x="12" y="8"/>
                      <a:pt x="12" y="9"/>
                    </a:cubicBezTo>
                    <a:moveTo>
                      <a:pt x="14" y="9"/>
                    </a:moveTo>
                    <a:cubicBezTo>
                      <a:pt x="14" y="6"/>
                      <a:pt x="14" y="6"/>
                      <a:pt x="14" y="6"/>
                    </a:cubicBezTo>
                    <a:cubicBezTo>
                      <a:pt x="14" y="6"/>
                      <a:pt x="14" y="6"/>
                      <a:pt x="14" y="6"/>
                    </a:cubicBezTo>
                    <a:cubicBezTo>
                      <a:pt x="14" y="6"/>
                      <a:pt x="14" y="6"/>
                      <a:pt x="14" y="6"/>
                    </a:cubicBezTo>
                    <a:cubicBezTo>
                      <a:pt x="15" y="6"/>
                      <a:pt x="15" y="6"/>
                      <a:pt x="15" y="6"/>
                    </a:cubicBezTo>
                    <a:cubicBezTo>
                      <a:pt x="15" y="7"/>
                      <a:pt x="15" y="8"/>
                      <a:pt x="15" y="9"/>
                    </a:cubicBezTo>
                    <a:cubicBezTo>
                      <a:pt x="14" y="9"/>
                      <a:pt x="14" y="9"/>
                      <a:pt x="14" y="9"/>
                    </a:cubicBezTo>
                    <a:moveTo>
                      <a:pt x="15" y="9"/>
                    </a:moveTo>
                    <a:cubicBezTo>
                      <a:pt x="15" y="9"/>
                      <a:pt x="15" y="9"/>
                      <a:pt x="15" y="9"/>
                    </a:cubicBezTo>
                    <a:cubicBezTo>
                      <a:pt x="15" y="8"/>
                      <a:pt x="15" y="8"/>
                      <a:pt x="15" y="8"/>
                    </a:cubicBezTo>
                    <a:cubicBezTo>
                      <a:pt x="15" y="8"/>
                      <a:pt x="15" y="7"/>
                      <a:pt x="15" y="6"/>
                    </a:cubicBezTo>
                    <a:cubicBezTo>
                      <a:pt x="16" y="6"/>
                      <a:pt x="16" y="6"/>
                      <a:pt x="16" y="6"/>
                    </a:cubicBezTo>
                    <a:cubicBezTo>
                      <a:pt x="16" y="9"/>
                      <a:pt x="16" y="9"/>
                      <a:pt x="16" y="9"/>
                    </a:cubicBezTo>
                    <a:cubicBezTo>
                      <a:pt x="15" y="9"/>
                      <a:pt x="15" y="9"/>
                      <a:pt x="15" y="9"/>
                    </a:cubicBezTo>
                    <a:moveTo>
                      <a:pt x="16" y="9"/>
                    </a:moveTo>
                    <a:cubicBezTo>
                      <a:pt x="16" y="9"/>
                      <a:pt x="16" y="9"/>
                      <a:pt x="16" y="9"/>
                    </a:cubicBezTo>
                    <a:cubicBezTo>
                      <a:pt x="16" y="6"/>
                      <a:pt x="16" y="6"/>
                      <a:pt x="16" y="6"/>
                    </a:cubicBezTo>
                    <a:cubicBezTo>
                      <a:pt x="16" y="6"/>
                      <a:pt x="16" y="6"/>
                      <a:pt x="16" y="6"/>
                    </a:cubicBezTo>
                    <a:cubicBezTo>
                      <a:pt x="17" y="9"/>
                      <a:pt x="17" y="9"/>
                      <a:pt x="17" y="9"/>
                    </a:cubicBezTo>
                    <a:cubicBezTo>
                      <a:pt x="16" y="9"/>
                      <a:pt x="16" y="9"/>
                      <a:pt x="16" y="9"/>
                    </a:cubicBezTo>
                    <a:moveTo>
                      <a:pt x="10" y="9"/>
                    </a:moveTo>
                    <a:cubicBezTo>
                      <a:pt x="9" y="9"/>
                      <a:pt x="9" y="9"/>
                      <a:pt x="8" y="9"/>
                    </a:cubicBezTo>
                    <a:cubicBezTo>
                      <a:pt x="8" y="8"/>
                      <a:pt x="8" y="7"/>
                      <a:pt x="8" y="6"/>
                    </a:cubicBezTo>
                    <a:cubicBezTo>
                      <a:pt x="9" y="6"/>
                      <a:pt x="9" y="6"/>
                      <a:pt x="9" y="6"/>
                    </a:cubicBezTo>
                    <a:cubicBezTo>
                      <a:pt x="10" y="6"/>
                      <a:pt x="10" y="6"/>
                      <a:pt x="10" y="6"/>
                    </a:cubicBezTo>
                    <a:cubicBezTo>
                      <a:pt x="10" y="9"/>
                      <a:pt x="10" y="9"/>
                      <a:pt x="10" y="9"/>
                    </a:cubicBezTo>
                    <a:cubicBezTo>
                      <a:pt x="10" y="9"/>
                      <a:pt x="10" y="9"/>
                      <a:pt x="10" y="9"/>
                    </a:cubicBezTo>
                    <a:moveTo>
                      <a:pt x="17" y="9"/>
                    </a:moveTo>
                    <a:cubicBezTo>
                      <a:pt x="17" y="6"/>
                      <a:pt x="17" y="6"/>
                      <a:pt x="17" y="6"/>
                    </a:cubicBezTo>
                    <a:cubicBezTo>
                      <a:pt x="17" y="6"/>
                      <a:pt x="17" y="6"/>
                      <a:pt x="17" y="6"/>
                    </a:cubicBezTo>
                    <a:cubicBezTo>
                      <a:pt x="18" y="6"/>
                      <a:pt x="18" y="6"/>
                      <a:pt x="18" y="6"/>
                    </a:cubicBezTo>
                    <a:cubicBezTo>
                      <a:pt x="18" y="8"/>
                      <a:pt x="18" y="8"/>
                      <a:pt x="18" y="8"/>
                    </a:cubicBezTo>
                    <a:cubicBezTo>
                      <a:pt x="18" y="8"/>
                      <a:pt x="18" y="8"/>
                      <a:pt x="18" y="8"/>
                    </a:cubicBezTo>
                    <a:cubicBezTo>
                      <a:pt x="17" y="9"/>
                      <a:pt x="17" y="9"/>
                      <a:pt x="17" y="9"/>
                    </a:cubicBezTo>
                    <a:moveTo>
                      <a:pt x="8" y="9"/>
                    </a:moveTo>
                    <a:cubicBezTo>
                      <a:pt x="7" y="9"/>
                      <a:pt x="7" y="8"/>
                      <a:pt x="6" y="8"/>
                    </a:cubicBezTo>
                    <a:cubicBezTo>
                      <a:pt x="6" y="7"/>
                      <a:pt x="6" y="6"/>
                      <a:pt x="6" y="6"/>
                    </a:cubicBezTo>
                    <a:cubicBezTo>
                      <a:pt x="7" y="6"/>
                      <a:pt x="7" y="6"/>
                      <a:pt x="8" y="6"/>
                    </a:cubicBezTo>
                    <a:cubicBezTo>
                      <a:pt x="8" y="7"/>
                      <a:pt x="8" y="8"/>
                      <a:pt x="8" y="9"/>
                    </a:cubicBezTo>
                    <a:moveTo>
                      <a:pt x="18" y="8"/>
                    </a:moveTo>
                    <a:cubicBezTo>
                      <a:pt x="18" y="8"/>
                      <a:pt x="18" y="8"/>
                      <a:pt x="18" y="8"/>
                    </a:cubicBezTo>
                    <a:cubicBezTo>
                      <a:pt x="18" y="8"/>
                      <a:pt x="18" y="8"/>
                      <a:pt x="18" y="8"/>
                    </a:cubicBezTo>
                    <a:cubicBezTo>
                      <a:pt x="18" y="6"/>
                      <a:pt x="18" y="6"/>
                      <a:pt x="18" y="6"/>
                    </a:cubicBezTo>
                    <a:cubicBezTo>
                      <a:pt x="18" y="6"/>
                      <a:pt x="18" y="6"/>
                      <a:pt x="18" y="6"/>
                    </a:cubicBezTo>
                    <a:cubicBezTo>
                      <a:pt x="19" y="5"/>
                      <a:pt x="19" y="5"/>
                      <a:pt x="19" y="5"/>
                    </a:cubicBezTo>
                    <a:cubicBezTo>
                      <a:pt x="19" y="6"/>
                      <a:pt x="19" y="7"/>
                      <a:pt x="19" y="8"/>
                    </a:cubicBezTo>
                    <a:cubicBezTo>
                      <a:pt x="18" y="8"/>
                      <a:pt x="18" y="8"/>
                      <a:pt x="18" y="8"/>
                    </a:cubicBezTo>
                    <a:moveTo>
                      <a:pt x="20" y="8"/>
                    </a:moveTo>
                    <a:cubicBezTo>
                      <a:pt x="19" y="7"/>
                      <a:pt x="19" y="6"/>
                      <a:pt x="20" y="5"/>
                    </a:cubicBezTo>
                    <a:cubicBezTo>
                      <a:pt x="21" y="5"/>
                      <a:pt x="21" y="5"/>
                      <a:pt x="21" y="5"/>
                    </a:cubicBezTo>
                    <a:cubicBezTo>
                      <a:pt x="21" y="6"/>
                      <a:pt x="21" y="7"/>
                      <a:pt x="21" y="8"/>
                    </a:cubicBezTo>
                    <a:cubicBezTo>
                      <a:pt x="20" y="8"/>
                      <a:pt x="20" y="8"/>
                      <a:pt x="20" y="8"/>
                    </a:cubicBezTo>
                    <a:moveTo>
                      <a:pt x="6" y="8"/>
                    </a:moveTo>
                    <a:cubicBezTo>
                      <a:pt x="5" y="8"/>
                      <a:pt x="4" y="8"/>
                      <a:pt x="4" y="7"/>
                    </a:cubicBezTo>
                    <a:cubicBezTo>
                      <a:pt x="4" y="5"/>
                      <a:pt x="4" y="5"/>
                      <a:pt x="4" y="5"/>
                    </a:cubicBezTo>
                    <a:cubicBezTo>
                      <a:pt x="4" y="5"/>
                      <a:pt x="5" y="5"/>
                      <a:pt x="6" y="5"/>
                    </a:cubicBezTo>
                    <a:cubicBezTo>
                      <a:pt x="6" y="6"/>
                      <a:pt x="6" y="7"/>
                      <a:pt x="6" y="8"/>
                    </a:cubicBezTo>
                    <a:moveTo>
                      <a:pt x="21" y="8"/>
                    </a:moveTo>
                    <a:cubicBezTo>
                      <a:pt x="21" y="7"/>
                      <a:pt x="21" y="6"/>
                      <a:pt x="21" y="5"/>
                    </a:cubicBezTo>
                    <a:cubicBezTo>
                      <a:pt x="22" y="4"/>
                      <a:pt x="22" y="4"/>
                      <a:pt x="22" y="4"/>
                    </a:cubicBezTo>
                    <a:cubicBezTo>
                      <a:pt x="22" y="7"/>
                      <a:pt x="22" y="7"/>
                      <a:pt x="22" y="7"/>
                    </a:cubicBezTo>
                    <a:cubicBezTo>
                      <a:pt x="21" y="8"/>
                      <a:pt x="21" y="8"/>
                      <a:pt x="21" y="8"/>
                    </a:cubicBezTo>
                    <a:moveTo>
                      <a:pt x="3" y="7"/>
                    </a:moveTo>
                    <a:cubicBezTo>
                      <a:pt x="3" y="7"/>
                      <a:pt x="3" y="7"/>
                      <a:pt x="3" y="7"/>
                    </a:cubicBezTo>
                    <a:cubicBezTo>
                      <a:pt x="3" y="4"/>
                      <a:pt x="3" y="4"/>
                      <a:pt x="3" y="4"/>
                    </a:cubicBezTo>
                    <a:cubicBezTo>
                      <a:pt x="3" y="5"/>
                      <a:pt x="3" y="5"/>
                      <a:pt x="3" y="5"/>
                    </a:cubicBezTo>
                    <a:cubicBezTo>
                      <a:pt x="3" y="7"/>
                      <a:pt x="3" y="7"/>
                      <a:pt x="3" y="7"/>
                    </a:cubicBezTo>
                    <a:moveTo>
                      <a:pt x="2" y="6"/>
                    </a:moveTo>
                    <a:cubicBezTo>
                      <a:pt x="2" y="6"/>
                      <a:pt x="2" y="6"/>
                      <a:pt x="2" y="6"/>
                    </a:cubicBezTo>
                    <a:cubicBezTo>
                      <a:pt x="2" y="6"/>
                      <a:pt x="2" y="6"/>
                      <a:pt x="2" y="6"/>
                    </a:cubicBezTo>
                    <a:cubicBezTo>
                      <a:pt x="2" y="4"/>
                      <a:pt x="2" y="4"/>
                      <a:pt x="2" y="4"/>
                    </a:cubicBezTo>
                    <a:cubicBezTo>
                      <a:pt x="2" y="4"/>
                      <a:pt x="2" y="4"/>
                      <a:pt x="2" y="4"/>
                    </a:cubicBezTo>
                    <a:cubicBezTo>
                      <a:pt x="2" y="6"/>
                      <a:pt x="2" y="6"/>
                      <a:pt x="2" y="6"/>
                    </a:cubicBezTo>
                    <a:moveTo>
                      <a:pt x="22" y="7"/>
                    </a:moveTo>
                    <a:cubicBezTo>
                      <a:pt x="22" y="4"/>
                      <a:pt x="22" y="4"/>
                      <a:pt x="22" y="4"/>
                    </a:cubicBezTo>
                    <a:cubicBezTo>
                      <a:pt x="22" y="4"/>
                      <a:pt x="22" y="4"/>
                      <a:pt x="22" y="4"/>
                    </a:cubicBezTo>
                    <a:cubicBezTo>
                      <a:pt x="23" y="4"/>
                      <a:pt x="23" y="4"/>
                      <a:pt x="24" y="3"/>
                    </a:cubicBezTo>
                    <a:cubicBezTo>
                      <a:pt x="24" y="4"/>
                      <a:pt x="24" y="5"/>
                      <a:pt x="24" y="6"/>
                    </a:cubicBezTo>
                    <a:cubicBezTo>
                      <a:pt x="23" y="6"/>
                      <a:pt x="23" y="7"/>
                      <a:pt x="22" y="7"/>
                    </a:cubicBezTo>
                    <a:moveTo>
                      <a:pt x="2" y="4"/>
                    </a:moveTo>
                    <a:cubicBezTo>
                      <a:pt x="2" y="4"/>
                      <a:pt x="2" y="4"/>
                      <a:pt x="2" y="4"/>
                    </a:cubicBezTo>
                    <a:cubicBezTo>
                      <a:pt x="1" y="3"/>
                      <a:pt x="1" y="3"/>
                      <a:pt x="1" y="3"/>
                    </a:cubicBezTo>
                    <a:cubicBezTo>
                      <a:pt x="2" y="3"/>
                      <a:pt x="2" y="3"/>
                      <a:pt x="2" y="3"/>
                    </a:cubicBezTo>
                    <a:cubicBezTo>
                      <a:pt x="2" y="4"/>
                      <a:pt x="2" y="4"/>
                      <a:pt x="2" y="4"/>
                    </a:cubicBezTo>
                    <a:moveTo>
                      <a:pt x="24" y="6"/>
                    </a:moveTo>
                    <a:cubicBezTo>
                      <a:pt x="24" y="5"/>
                      <a:pt x="24" y="4"/>
                      <a:pt x="24" y="3"/>
                    </a:cubicBezTo>
                    <a:cubicBezTo>
                      <a:pt x="25" y="3"/>
                      <a:pt x="25" y="3"/>
                      <a:pt x="25" y="3"/>
                    </a:cubicBezTo>
                    <a:cubicBezTo>
                      <a:pt x="25" y="5"/>
                      <a:pt x="25" y="5"/>
                      <a:pt x="25" y="5"/>
                    </a:cubicBezTo>
                    <a:cubicBezTo>
                      <a:pt x="25" y="5"/>
                      <a:pt x="25" y="5"/>
                      <a:pt x="25" y="5"/>
                    </a:cubicBezTo>
                    <a:cubicBezTo>
                      <a:pt x="25" y="5"/>
                      <a:pt x="25" y="5"/>
                      <a:pt x="24" y="6"/>
                    </a:cubicBezTo>
                    <a:moveTo>
                      <a:pt x="26" y="0"/>
                    </a:moveTo>
                    <a:cubicBezTo>
                      <a:pt x="25" y="0"/>
                      <a:pt x="25" y="0"/>
                      <a:pt x="25" y="0"/>
                    </a:cubicBezTo>
                    <a:cubicBezTo>
                      <a:pt x="25" y="2"/>
                      <a:pt x="25" y="2"/>
                      <a:pt x="25" y="2"/>
                    </a:cubicBezTo>
                    <a:cubicBezTo>
                      <a:pt x="25" y="2"/>
                      <a:pt x="25" y="2"/>
                      <a:pt x="25" y="2"/>
                    </a:cubicBezTo>
                    <a:cubicBezTo>
                      <a:pt x="21" y="5"/>
                      <a:pt x="17" y="5"/>
                      <a:pt x="12" y="5"/>
                    </a:cubicBezTo>
                    <a:cubicBezTo>
                      <a:pt x="11" y="5"/>
                      <a:pt x="10" y="5"/>
                      <a:pt x="9" y="5"/>
                    </a:cubicBezTo>
                    <a:cubicBezTo>
                      <a:pt x="7" y="5"/>
                      <a:pt x="4" y="4"/>
                      <a:pt x="2" y="2"/>
                    </a:cubicBezTo>
                    <a:cubicBezTo>
                      <a:pt x="1" y="2"/>
                      <a:pt x="1" y="2"/>
                      <a:pt x="1" y="2"/>
                    </a:cubicBezTo>
                    <a:cubicBezTo>
                      <a:pt x="2" y="1"/>
                      <a:pt x="2" y="1"/>
                      <a:pt x="2" y="1"/>
                    </a:cubicBezTo>
                    <a:cubicBezTo>
                      <a:pt x="1" y="1"/>
                      <a:pt x="1" y="1"/>
                      <a:pt x="1" y="1"/>
                    </a:cubicBezTo>
                    <a:cubicBezTo>
                      <a:pt x="1" y="1"/>
                      <a:pt x="1" y="1"/>
                      <a:pt x="1" y="1"/>
                    </a:cubicBezTo>
                    <a:cubicBezTo>
                      <a:pt x="1" y="1"/>
                      <a:pt x="1" y="1"/>
                      <a:pt x="1" y="1"/>
                    </a:cubicBezTo>
                    <a:cubicBezTo>
                      <a:pt x="0" y="1"/>
                      <a:pt x="0" y="2"/>
                      <a:pt x="1" y="2"/>
                    </a:cubicBezTo>
                    <a:cubicBezTo>
                      <a:pt x="0" y="3"/>
                      <a:pt x="1" y="4"/>
                      <a:pt x="1" y="5"/>
                    </a:cubicBezTo>
                    <a:cubicBezTo>
                      <a:pt x="1" y="5"/>
                      <a:pt x="1" y="5"/>
                      <a:pt x="1" y="5"/>
                    </a:cubicBezTo>
                    <a:cubicBezTo>
                      <a:pt x="1" y="6"/>
                      <a:pt x="1" y="6"/>
                      <a:pt x="2" y="7"/>
                    </a:cubicBezTo>
                    <a:cubicBezTo>
                      <a:pt x="3" y="8"/>
                      <a:pt x="6" y="10"/>
                      <a:pt x="12" y="10"/>
                    </a:cubicBezTo>
                    <a:cubicBezTo>
                      <a:pt x="14" y="10"/>
                      <a:pt x="19" y="10"/>
                      <a:pt x="22" y="8"/>
                    </a:cubicBezTo>
                    <a:cubicBezTo>
                      <a:pt x="22" y="8"/>
                      <a:pt x="22" y="8"/>
                      <a:pt x="22" y="8"/>
                    </a:cubicBezTo>
                    <a:cubicBezTo>
                      <a:pt x="23" y="8"/>
                      <a:pt x="23" y="8"/>
                      <a:pt x="23" y="8"/>
                    </a:cubicBezTo>
                    <a:cubicBezTo>
                      <a:pt x="23" y="8"/>
                      <a:pt x="23" y="8"/>
                      <a:pt x="23" y="8"/>
                    </a:cubicBezTo>
                    <a:cubicBezTo>
                      <a:pt x="23" y="8"/>
                      <a:pt x="24" y="7"/>
                      <a:pt x="24" y="7"/>
                    </a:cubicBezTo>
                    <a:cubicBezTo>
                      <a:pt x="24" y="7"/>
                      <a:pt x="24" y="7"/>
                      <a:pt x="24" y="7"/>
                    </a:cubicBezTo>
                    <a:cubicBezTo>
                      <a:pt x="24" y="7"/>
                      <a:pt x="24" y="7"/>
                      <a:pt x="24" y="7"/>
                    </a:cubicBezTo>
                    <a:cubicBezTo>
                      <a:pt x="24" y="7"/>
                      <a:pt x="24" y="7"/>
                      <a:pt x="24" y="7"/>
                    </a:cubicBezTo>
                    <a:cubicBezTo>
                      <a:pt x="25" y="6"/>
                      <a:pt x="26" y="6"/>
                      <a:pt x="26" y="5"/>
                    </a:cubicBezTo>
                    <a:cubicBezTo>
                      <a:pt x="26" y="4"/>
                      <a:pt x="26" y="4"/>
                      <a:pt x="26" y="4"/>
                    </a:cubicBezTo>
                    <a:cubicBezTo>
                      <a:pt x="26" y="4"/>
                      <a:pt x="26" y="4"/>
                      <a:pt x="26" y="4"/>
                    </a:cubicBezTo>
                    <a:cubicBezTo>
                      <a:pt x="26" y="0"/>
                      <a:pt x="26" y="0"/>
                      <a:pt x="26" y="0"/>
                    </a:cubicBez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0" name="Freeform 66"/>
              <p:cNvSpPr>
                <a:spLocks noEditPoints="1"/>
              </p:cNvSpPr>
              <p:nvPr/>
            </p:nvSpPr>
            <p:spPr bwMode="auto">
              <a:xfrm>
                <a:off x="3577" y="2536"/>
                <a:ext cx="62" cy="24"/>
              </a:xfrm>
              <a:custGeom>
                <a:avLst/>
                <a:gdLst>
                  <a:gd name="T0" fmla="*/ 13 w 26"/>
                  <a:gd name="T1" fmla="*/ 6 h 10"/>
                  <a:gd name="T2" fmla="*/ 12 w 26"/>
                  <a:gd name="T3" fmla="*/ 6 h 10"/>
                  <a:gd name="T4" fmla="*/ 10 w 26"/>
                  <a:gd name="T5" fmla="*/ 9 h 10"/>
                  <a:gd name="T6" fmla="*/ 12 w 26"/>
                  <a:gd name="T7" fmla="*/ 6 h 10"/>
                  <a:gd name="T8" fmla="*/ 14 w 26"/>
                  <a:gd name="T9" fmla="*/ 6 h 10"/>
                  <a:gd name="T10" fmla="*/ 15 w 26"/>
                  <a:gd name="T11" fmla="*/ 6 h 10"/>
                  <a:gd name="T12" fmla="*/ 15 w 26"/>
                  <a:gd name="T13" fmla="*/ 9 h 10"/>
                  <a:gd name="T14" fmla="*/ 15 w 26"/>
                  <a:gd name="T15" fmla="*/ 6 h 10"/>
                  <a:gd name="T16" fmla="*/ 15 w 26"/>
                  <a:gd name="T17" fmla="*/ 9 h 10"/>
                  <a:gd name="T18" fmla="*/ 16 w 26"/>
                  <a:gd name="T19" fmla="*/ 6 h 10"/>
                  <a:gd name="T20" fmla="*/ 16 w 26"/>
                  <a:gd name="T21" fmla="*/ 9 h 10"/>
                  <a:gd name="T22" fmla="*/ 8 w 26"/>
                  <a:gd name="T23" fmla="*/ 6 h 10"/>
                  <a:gd name="T24" fmla="*/ 10 w 26"/>
                  <a:gd name="T25" fmla="*/ 9 h 10"/>
                  <a:gd name="T26" fmla="*/ 17 w 26"/>
                  <a:gd name="T27" fmla="*/ 6 h 10"/>
                  <a:gd name="T28" fmla="*/ 18 w 26"/>
                  <a:gd name="T29" fmla="*/ 8 h 10"/>
                  <a:gd name="T30" fmla="*/ 8 w 26"/>
                  <a:gd name="T31" fmla="*/ 9 h 10"/>
                  <a:gd name="T32" fmla="*/ 8 w 26"/>
                  <a:gd name="T33" fmla="*/ 6 h 10"/>
                  <a:gd name="T34" fmla="*/ 18 w 26"/>
                  <a:gd name="T35" fmla="*/ 8 h 10"/>
                  <a:gd name="T36" fmla="*/ 18 w 26"/>
                  <a:gd name="T37" fmla="*/ 6 h 10"/>
                  <a:gd name="T38" fmla="*/ 18 w 26"/>
                  <a:gd name="T39" fmla="*/ 8 h 10"/>
                  <a:gd name="T40" fmla="*/ 21 w 26"/>
                  <a:gd name="T41" fmla="*/ 5 h 10"/>
                  <a:gd name="T42" fmla="*/ 6 w 26"/>
                  <a:gd name="T43" fmla="*/ 8 h 10"/>
                  <a:gd name="T44" fmla="*/ 6 w 26"/>
                  <a:gd name="T45" fmla="*/ 6 h 10"/>
                  <a:gd name="T46" fmla="*/ 21 w 26"/>
                  <a:gd name="T47" fmla="*/ 5 h 10"/>
                  <a:gd name="T48" fmla="*/ 21 w 26"/>
                  <a:gd name="T49" fmla="*/ 8 h 10"/>
                  <a:gd name="T50" fmla="*/ 3 w 26"/>
                  <a:gd name="T51" fmla="*/ 4 h 10"/>
                  <a:gd name="T52" fmla="*/ 2 w 26"/>
                  <a:gd name="T53" fmla="*/ 6 h 10"/>
                  <a:gd name="T54" fmla="*/ 2 w 26"/>
                  <a:gd name="T55" fmla="*/ 4 h 10"/>
                  <a:gd name="T56" fmla="*/ 22 w 26"/>
                  <a:gd name="T57" fmla="*/ 7 h 10"/>
                  <a:gd name="T58" fmla="*/ 24 w 26"/>
                  <a:gd name="T59" fmla="*/ 4 h 10"/>
                  <a:gd name="T60" fmla="*/ 2 w 26"/>
                  <a:gd name="T61" fmla="*/ 4 h 10"/>
                  <a:gd name="T62" fmla="*/ 2 w 26"/>
                  <a:gd name="T63" fmla="*/ 3 h 10"/>
                  <a:gd name="T64" fmla="*/ 24 w 26"/>
                  <a:gd name="T65" fmla="*/ 3 h 10"/>
                  <a:gd name="T66" fmla="*/ 25 w 26"/>
                  <a:gd name="T67" fmla="*/ 5 h 10"/>
                  <a:gd name="T68" fmla="*/ 25 w 26"/>
                  <a:gd name="T69" fmla="*/ 0 h 10"/>
                  <a:gd name="T70" fmla="*/ 12 w 26"/>
                  <a:gd name="T71" fmla="*/ 5 h 10"/>
                  <a:gd name="T72" fmla="*/ 1 w 26"/>
                  <a:gd name="T73" fmla="*/ 2 h 10"/>
                  <a:gd name="T74" fmla="*/ 1 w 26"/>
                  <a:gd name="T75" fmla="*/ 1 h 10"/>
                  <a:gd name="T76" fmla="*/ 1 w 26"/>
                  <a:gd name="T77" fmla="*/ 5 h 10"/>
                  <a:gd name="T78" fmla="*/ 12 w 26"/>
                  <a:gd name="T79" fmla="*/ 10 h 10"/>
                  <a:gd name="T80" fmla="*/ 23 w 26"/>
                  <a:gd name="T81" fmla="*/ 8 h 10"/>
                  <a:gd name="T82" fmla="*/ 24 w 26"/>
                  <a:gd name="T83" fmla="*/ 7 h 10"/>
                  <a:gd name="T84" fmla="*/ 26 w 26"/>
                  <a:gd name="T85" fmla="*/ 5 h 10"/>
                  <a:gd name="T86" fmla="*/ 26 w 26"/>
                  <a:gd name="T8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10">
                    <a:moveTo>
                      <a:pt x="12" y="6"/>
                    </a:moveTo>
                    <a:cubicBezTo>
                      <a:pt x="13" y="6"/>
                      <a:pt x="13" y="6"/>
                      <a:pt x="13" y="6"/>
                    </a:cubicBezTo>
                    <a:cubicBezTo>
                      <a:pt x="13" y="6"/>
                      <a:pt x="13" y="6"/>
                      <a:pt x="13" y="6"/>
                    </a:cubicBezTo>
                    <a:cubicBezTo>
                      <a:pt x="14" y="9"/>
                      <a:pt x="14" y="9"/>
                      <a:pt x="14" y="9"/>
                    </a:cubicBezTo>
                    <a:cubicBezTo>
                      <a:pt x="13" y="9"/>
                      <a:pt x="13" y="9"/>
                      <a:pt x="12" y="9"/>
                    </a:cubicBezTo>
                    <a:cubicBezTo>
                      <a:pt x="12" y="8"/>
                      <a:pt x="12" y="7"/>
                      <a:pt x="12" y="6"/>
                    </a:cubicBezTo>
                    <a:cubicBezTo>
                      <a:pt x="12" y="6"/>
                      <a:pt x="12" y="6"/>
                      <a:pt x="12" y="6"/>
                    </a:cubicBezTo>
                    <a:moveTo>
                      <a:pt x="12" y="9"/>
                    </a:moveTo>
                    <a:cubicBezTo>
                      <a:pt x="11" y="9"/>
                      <a:pt x="11" y="9"/>
                      <a:pt x="10" y="9"/>
                    </a:cubicBezTo>
                    <a:cubicBezTo>
                      <a:pt x="10" y="9"/>
                      <a:pt x="10" y="9"/>
                      <a:pt x="10" y="9"/>
                    </a:cubicBezTo>
                    <a:cubicBezTo>
                      <a:pt x="10" y="6"/>
                      <a:pt x="10" y="6"/>
                      <a:pt x="10" y="6"/>
                    </a:cubicBezTo>
                    <a:cubicBezTo>
                      <a:pt x="11" y="6"/>
                      <a:pt x="11" y="6"/>
                      <a:pt x="12" y="6"/>
                    </a:cubicBezTo>
                    <a:cubicBezTo>
                      <a:pt x="12" y="7"/>
                      <a:pt x="12" y="8"/>
                      <a:pt x="12" y="9"/>
                    </a:cubicBezTo>
                    <a:moveTo>
                      <a:pt x="14" y="9"/>
                    </a:moveTo>
                    <a:cubicBezTo>
                      <a:pt x="14" y="6"/>
                      <a:pt x="14" y="6"/>
                      <a:pt x="14" y="6"/>
                    </a:cubicBezTo>
                    <a:cubicBezTo>
                      <a:pt x="14" y="6"/>
                      <a:pt x="14" y="6"/>
                      <a:pt x="14" y="6"/>
                    </a:cubicBezTo>
                    <a:cubicBezTo>
                      <a:pt x="14" y="6"/>
                      <a:pt x="14" y="6"/>
                      <a:pt x="14" y="6"/>
                    </a:cubicBezTo>
                    <a:cubicBezTo>
                      <a:pt x="15" y="6"/>
                      <a:pt x="15" y="6"/>
                      <a:pt x="15" y="6"/>
                    </a:cubicBezTo>
                    <a:cubicBezTo>
                      <a:pt x="15" y="7"/>
                      <a:pt x="15" y="8"/>
                      <a:pt x="15" y="9"/>
                    </a:cubicBezTo>
                    <a:cubicBezTo>
                      <a:pt x="14" y="9"/>
                      <a:pt x="14" y="9"/>
                      <a:pt x="14" y="9"/>
                    </a:cubicBezTo>
                    <a:moveTo>
                      <a:pt x="15" y="9"/>
                    </a:moveTo>
                    <a:cubicBezTo>
                      <a:pt x="15" y="9"/>
                      <a:pt x="15" y="9"/>
                      <a:pt x="15" y="9"/>
                    </a:cubicBezTo>
                    <a:cubicBezTo>
                      <a:pt x="15" y="8"/>
                      <a:pt x="15" y="8"/>
                      <a:pt x="15" y="8"/>
                    </a:cubicBezTo>
                    <a:cubicBezTo>
                      <a:pt x="15" y="8"/>
                      <a:pt x="15" y="7"/>
                      <a:pt x="15" y="6"/>
                    </a:cubicBezTo>
                    <a:cubicBezTo>
                      <a:pt x="16" y="6"/>
                      <a:pt x="16" y="6"/>
                      <a:pt x="16" y="6"/>
                    </a:cubicBezTo>
                    <a:cubicBezTo>
                      <a:pt x="16" y="9"/>
                      <a:pt x="16" y="9"/>
                      <a:pt x="16" y="9"/>
                    </a:cubicBezTo>
                    <a:cubicBezTo>
                      <a:pt x="15" y="9"/>
                      <a:pt x="15" y="9"/>
                      <a:pt x="15" y="9"/>
                    </a:cubicBezTo>
                    <a:moveTo>
                      <a:pt x="16" y="9"/>
                    </a:moveTo>
                    <a:cubicBezTo>
                      <a:pt x="16" y="9"/>
                      <a:pt x="16" y="9"/>
                      <a:pt x="16" y="9"/>
                    </a:cubicBezTo>
                    <a:cubicBezTo>
                      <a:pt x="16" y="6"/>
                      <a:pt x="16" y="6"/>
                      <a:pt x="16" y="6"/>
                    </a:cubicBezTo>
                    <a:cubicBezTo>
                      <a:pt x="16" y="6"/>
                      <a:pt x="16" y="6"/>
                      <a:pt x="16" y="6"/>
                    </a:cubicBezTo>
                    <a:cubicBezTo>
                      <a:pt x="17" y="9"/>
                      <a:pt x="17" y="9"/>
                      <a:pt x="17" y="9"/>
                    </a:cubicBezTo>
                    <a:cubicBezTo>
                      <a:pt x="16" y="9"/>
                      <a:pt x="16" y="9"/>
                      <a:pt x="16" y="9"/>
                    </a:cubicBezTo>
                    <a:moveTo>
                      <a:pt x="10" y="9"/>
                    </a:moveTo>
                    <a:cubicBezTo>
                      <a:pt x="9" y="9"/>
                      <a:pt x="9" y="9"/>
                      <a:pt x="8" y="9"/>
                    </a:cubicBezTo>
                    <a:cubicBezTo>
                      <a:pt x="8" y="8"/>
                      <a:pt x="8" y="7"/>
                      <a:pt x="8" y="6"/>
                    </a:cubicBezTo>
                    <a:cubicBezTo>
                      <a:pt x="9" y="6"/>
                      <a:pt x="9" y="6"/>
                      <a:pt x="9" y="6"/>
                    </a:cubicBezTo>
                    <a:cubicBezTo>
                      <a:pt x="10" y="6"/>
                      <a:pt x="10" y="6"/>
                      <a:pt x="10" y="6"/>
                    </a:cubicBezTo>
                    <a:cubicBezTo>
                      <a:pt x="10" y="9"/>
                      <a:pt x="10" y="9"/>
                      <a:pt x="10" y="9"/>
                    </a:cubicBezTo>
                    <a:cubicBezTo>
                      <a:pt x="10" y="9"/>
                      <a:pt x="10" y="9"/>
                      <a:pt x="10" y="9"/>
                    </a:cubicBezTo>
                    <a:moveTo>
                      <a:pt x="17" y="9"/>
                    </a:moveTo>
                    <a:cubicBezTo>
                      <a:pt x="17" y="6"/>
                      <a:pt x="17" y="6"/>
                      <a:pt x="17" y="6"/>
                    </a:cubicBezTo>
                    <a:cubicBezTo>
                      <a:pt x="17" y="6"/>
                      <a:pt x="17" y="6"/>
                      <a:pt x="17" y="6"/>
                    </a:cubicBezTo>
                    <a:cubicBezTo>
                      <a:pt x="18" y="6"/>
                      <a:pt x="18" y="6"/>
                      <a:pt x="18" y="6"/>
                    </a:cubicBezTo>
                    <a:cubicBezTo>
                      <a:pt x="18" y="8"/>
                      <a:pt x="18" y="8"/>
                      <a:pt x="18" y="8"/>
                    </a:cubicBezTo>
                    <a:cubicBezTo>
                      <a:pt x="18" y="9"/>
                      <a:pt x="18" y="9"/>
                      <a:pt x="18" y="9"/>
                    </a:cubicBezTo>
                    <a:cubicBezTo>
                      <a:pt x="17" y="9"/>
                      <a:pt x="17" y="9"/>
                      <a:pt x="17" y="9"/>
                    </a:cubicBezTo>
                    <a:moveTo>
                      <a:pt x="8" y="9"/>
                    </a:moveTo>
                    <a:cubicBezTo>
                      <a:pt x="7" y="9"/>
                      <a:pt x="7" y="9"/>
                      <a:pt x="6" y="8"/>
                    </a:cubicBezTo>
                    <a:cubicBezTo>
                      <a:pt x="6" y="7"/>
                      <a:pt x="6" y="7"/>
                      <a:pt x="6" y="6"/>
                    </a:cubicBezTo>
                    <a:cubicBezTo>
                      <a:pt x="7" y="6"/>
                      <a:pt x="7" y="6"/>
                      <a:pt x="8" y="6"/>
                    </a:cubicBezTo>
                    <a:cubicBezTo>
                      <a:pt x="8" y="7"/>
                      <a:pt x="8" y="8"/>
                      <a:pt x="8" y="9"/>
                    </a:cubicBezTo>
                    <a:moveTo>
                      <a:pt x="18" y="8"/>
                    </a:moveTo>
                    <a:cubicBezTo>
                      <a:pt x="18" y="8"/>
                      <a:pt x="18" y="8"/>
                      <a:pt x="18" y="8"/>
                    </a:cubicBezTo>
                    <a:cubicBezTo>
                      <a:pt x="18" y="8"/>
                      <a:pt x="18" y="8"/>
                      <a:pt x="18" y="8"/>
                    </a:cubicBezTo>
                    <a:cubicBezTo>
                      <a:pt x="18" y="6"/>
                      <a:pt x="18" y="6"/>
                      <a:pt x="18" y="6"/>
                    </a:cubicBezTo>
                    <a:cubicBezTo>
                      <a:pt x="18" y="6"/>
                      <a:pt x="18" y="6"/>
                      <a:pt x="18" y="6"/>
                    </a:cubicBezTo>
                    <a:cubicBezTo>
                      <a:pt x="19" y="6"/>
                      <a:pt x="19" y="6"/>
                      <a:pt x="19" y="6"/>
                    </a:cubicBezTo>
                    <a:cubicBezTo>
                      <a:pt x="19" y="6"/>
                      <a:pt x="19" y="7"/>
                      <a:pt x="19" y="8"/>
                    </a:cubicBezTo>
                    <a:cubicBezTo>
                      <a:pt x="18" y="8"/>
                      <a:pt x="18" y="8"/>
                      <a:pt x="18" y="8"/>
                    </a:cubicBezTo>
                    <a:moveTo>
                      <a:pt x="20" y="8"/>
                    </a:moveTo>
                    <a:cubicBezTo>
                      <a:pt x="19" y="7"/>
                      <a:pt x="19" y="6"/>
                      <a:pt x="20" y="5"/>
                    </a:cubicBezTo>
                    <a:cubicBezTo>
                      <a:pt x="21" y="5"/>
                      <a:pt x="21" y="5"/>
                      <a:pt x="21" y="5"/>
                    </a:cubicBezTo>
                    <a:cubicBezTo>
                      <a:pt x="21" y="6"/>
                      <a:pt x="21" y="7"/>
                      <a:pt x="21" y="8"/>
                    </a:cubicBezTo>
                    <a:cubicBezTo>
                      <a:pt x="20" y="8"/>
                      <a:pt x="20" y="8"/>
                      <a:pt x="20" y="8"/>
                    </a:cubicBezTo>
                    <a:moveTo>
                      <a:pt x="6" y="8"/>
                    </a:moveTo>
                    <a:cubicBezTo>
                      <a:pt x="5" y="8"/>
                      <a:pt x="4" y="8"/>
                      <a:pt x="4" y="7"/>
                    </a:cubicBezTo>
                    <a:cubicBezTo>
                      <a:pt x="4" y="5"/>
                      <a:pt x="4" y="5"/>
                      <a:pt x="4" y="5"/>
                    </a:cubicBezTo>
                    <a:cubicBezTo>
                      <a:pt x="4" y="5"/>
                      <a:pt x="5" y="5"/>
                      <a:pt x="6" y="6"/>
                    </a:cubicBezTo>
                    <a:cubicBezTo>
                      <a:pt x="6" y="6"/>
                      <a:pt x="6" y="7"/>
                      <a:pt x="6" y="8"/>
                    </a:cubicBezTo>
                    <a:moveTo>
                      <a:pt x="21" y="8"/>
                    </a:moveTo>
                    <a:cubicBezTo>
                      <a:pt x="21" y="7"/>
                      <a:pt x="21" y="6"/>
                      <a:pt x="21" y="5"/>
                    </a:cubicBezTo>
                    <a:cubicBezTo>
                      <a:pt x="22" y="5"/>
                      <a:pt x="22" y="5"/>
                      <a:pt x="22" y="5"/>
                    </a:cubicBezTo>
                    <a:cubicBezTo>
                      <a:pt x="22" y="7"/>
                      <a:pt x="22" y="7"/>
                      <a:pt x="22" y="7"/>
                    </a:cubicBezTo>
                    <a:cubicBezTo>
                      <a:pt x="21" y="8"/>
                      <a:pt x="21" y="8"/>
                      <a:pt x="21" y="8"/>
                    </a:cubicBezTo>
                    <a:moveTo>
                      <a:pt x="3" y="7"/>
                    </a:moveTo>
                    <a:cubicBezTo>
                      <a:pt x="3" y="7"/>
                      <a:pt x="3" y="7"/>
                      <a:pt x="3" y="7"/>
                    </a:cubicBezTo>
                    <a:cubicBezTo>
                      <a:pt x="3" y="4"/>
                      <a:pt x="3" y="4"/>
                      <a:pt x="3" y="4"/>
                    </a:cubicBezTo>
                    <a:cubicBezTo>
                      <a:pt x="3" y="5"/>
                      <a:pt x="3" y="5"/>
                      <a:pt x="3" y="5"/>
                    </a:cubicBezTo>
                    <a:cubicBezTo>
                      <a:pt x="3" y="7"/>
                      <a:pt x="3" y="7"/>
                      <a:pt x="3" y="7"/>
                    </a:cubicBezTo>
                    <a:moveTo>
                      <a:pt x="2" y="6"/>
                    </a:moveTo>
                    <a:cubicBezTo>
                      <a:pt x="2" y="6"/>
                      <a:pt x="2" y="6"/>
                      <a:pt x="2" y="6"/>
                    </a:cubicBezTo>
                    <a:cubicBezTo>
                      <a:pt x="2" y="6"/>
                      <a:pt x="2" y="6"/>
                      <a:pt x="2" y="6"/>
                    </a:cubicBezTo>
                    <a:cubicBezTo>
                      <a:pt x="2" y="4"/>
                      <a:pt x="2" y="4"/>
                      <a:pt x="2" y="4"/>
                    </a:cubicBezTo>
                    <a:cubicBezTo>
                      <a:pt x="2" y="4"/>
                      <a:pt x="2" y="4"/>
                      <a:pt x="2" y="4"/>
                    </a:cubicBezTo>
                    <a:cubicBezTo>
                      <a:pt x="2" y="6"/>
                      <a:pt x="2" y="6"/>
                      <a:pt x="2" y="6"/>
                    </a:cubicBezTo>
                    <a:moveTo>
                      <a:pt x="22" y="7"/>
                    </a:moveTo>
                    <a:cubicBezTo>
                      <a:pt x="22" y="4"/>
                      <a:pt x="22" y="4"/>
                      <a:pt x="22" y="4"/>
                    </a:cubicBezTo>
                    <a:cubicBezTo>
                      <a:pt x="22" y="4"/>
                      <a:pt x="22" y="4"/>
                      <a:pt x="22" y="4"/>
                    </a:cubicBezTo>
                    <a:cubicBezTo>
                      <a:pt x="23" y="4"/>
                      <a:pt x="23" y="4"/>
                      <a:pt x="24" y="4"/>
                    </a:cubicBezTo>
                    <a:cubicBezTo>
                      <a:pt x="24" y="4"/>
                      <a:pt x="24" y="5"/>
                      <a:pt x="24" y="6"/>
                    </a:cubicBezTo>
                    <a:cubicBezTo>
                      <a:pt x="23" y="7"/>
                      <a:pt x="23" y="7"/>
                      <a:pt x="22" y="7"/>
                    </a:cubicBezTo>
                    <a:moveTo>
                      <a:pt x="2" y="4"/>
                    </a:moveTo>
                    <a:cubicBezTo>
                      <a:pt x="2" y="4"/>
                      <a:pt x="2" y="4"/>
                      <a:pt x="2" y="4"/>
                    </a:cubicBezTo>
                    <a:cubicBezTo>
                      <a:pt x="1" y="3"/>
                      <a:pt x="1" y="3"/>
                      <a:pt x="1" y="3"/>
                    </a:cubicBezTo>
                    <a:cubicBezTo>
                      <a:pt x="2" y="3"/>
                      <a:pt x="2" y="3"/>
                      <a:pt x="2" y="3"/>
                    </a:cubicBezTo>
                    <a:cubicBezTo>
                      <a:pt x="2" y="4"/>
                      <a:pt x="2" y="4"/>
                      <a:pt x="2" y="4"/>
                    </a:cubicBezTo>
                    <a:moveTo>
                      <a:pt x="24" y="6"/>
                    </a:moveTo>
                    <a:cubicBezTo>
                      <a:pt x="24" y="5"/>
                      <a:pt x="24" y="4"/>
                      <a:pt x="24" y="3"/>
                    </a:cubicBezTo>
                    <a:cubicBezTo>
                      <a:pt x="25" y="3"/>
                      <a:pt x="25" y="3"/>
                      <a:pt x="25" y="3"/>
                    </a:cubicBezTo>
                    <a:cubicBezTo>
                      <a:pt x="25" y="5"/>
                      <a:pt x="25" y="5"/>
                      <a:pt x="25" y="5"/>
                    </a:cubicBezTo>
                    <a:cubicBezTo>
                      <a:pt x="25" y="5"/>
                      <a:pt x="25" y="5"/>
                      <a:pt x="25" y="5"/>
                    </a:cubicBezTo>
                    <a:cubicBezTo>
                      <a:pt x="25" y="5"/>
                      <a:pt x="25" y="6"/>
                      <a:pt x="24" y="6"/>
                    </a:cubicBezTo>
                    <a:moveTo>
                      <a:pt x="26" y="0"/>
                    </a:moveTo>
                    <a:cubicBezTo>
                      <a:pt x="25" y="0"/>
                      <a:pt x="25" y="0"/>
                      <a:pt x="25" y="0"/>
                    </a:cubicBezTo>
                    <a:cubicBezTo>
                      <a:pt x="25" y="2"/>
                      <a:pt x="25" y="2"/>
                      <a:pt x="25" y="2"/>
                    </a:cubicBezTo>
                    <a:cubicBezTo>
                      <a:pt x="25" y="2"/>
                      <a:pt x="25" y="2"/>
                      <a:pt x="25" y="2"/>
                    </a:cubicBezTo>
                    <a:cubicBezTo>
                      <a:pt x="21" y="5"/>
                      <a:pt x="17" y="5"/>
                      <a:pt x="12" y="5"/>
                    </a:cubicBezTo>
                    <a:cubicBezTo>
                      <a:pt x="11" y="5"/>
                      <a:pt x="10" y="5"/>
                      <a:pt x="9" y="5"/>
                    </a:cubicBezTo>
                    <a:cubicBezTo>
                      <a:pt x="7" y="5"/>
                      <a:pt x="4" y="5"/>
                      <a:pt x="2" y="3"/>
                    </a:cubicBezTo>
                    <a:cubicBezTo>
                      <a:pt x="1" y="2"/>
                      <a:pt x="1" y="2"/>
                      <a:pt x="1" y="2"/>
                    </a:cubicBezTo>
                    <a:cubicBezTo>
                      <a:pt x="2" y="1"/>
                      <a:pt x="2" y="1"/>
                      <a:pt x="2" y="1"/>
                    </a:cubicBezTo>
                    <a:cubicBezTo>
                      <a:pt x="1" y="1"/>
                      <a:pt x="1" y="1"/>
                      <a:pt x="1" y="1"/>
                    </a:cubicBezTo>
                    <a:cubicBezTo>
                      <a:pt x="1" y="1"/>
                      <a:pt x="1" y="1"/>
                      <a:pt x="1" y="1"/>
                    </a:cubicBezTo>
                    <a:cubicBezTo>
                      <a:pt x="1" y="1"/>
                      <a:pt x="1" y="1"/>
                      <a:pt x="1" y="1"/>
                    </a:cubicBezTo>
                    <a:cubicBezTo>
                      <a:pt x="0" y="1"/>
                      <a:pt x="0" y="2"/>
                      <a:pt x="1" y="2"/>
                    </a:cubicBezTo>
                    <a:cubicBezTo>
                      <a:pt x="0" y="3"/>
                      <a:pt x="1" y="4"/>
                      <a:pt x="1" y="5"/>
                    </a:cubicBezTo>
                    <a:cubicBezTo>
                      <a:pt x="1" y="5"/>
                      <a:pt x="1" y="5"/>
                      <a:pt x="1" y="5"/>
                    </a:cubicBezTo>
                    <a:cubicBezTo>
                      <a:pt x="1" y="6"/>
                      <a:pt x="1" y="7"/>
                      <a:pt x="2" y="7"/>
                    </a:cubicBezTo>
                    <a:cubicBezTo>
                      <a:pt x="3" y="8"/>
                      <a:pt x="6" y="10"/>
                      <a:pt x="12" y="10"/>
                    </a:cubicBezTo>
                    <a:cubicBezTo>
                      <a:pt x="14" y="10"/>
                      <a:pt x="19" y="10"/>
                      <a:pt x="22" y="8"/>
                    </a:cubicBezTo>
                    <a:cubicBezTo>
                      <a:pt x="22" y="8"/>
                      <a:pt x="22" y="8"/>
                      <a:pt x="22" y="8"/>
                    </a:cubicBezTo>
                    <a:cubicBezTo>
                      <a:pt x="23" y="8"/>
                      <a:pt x="23" y="8"/>
                      <a:pt x="23" y="8"/>
                    </a:cubicBezTo>
                    <a:cubicBezTo>
                      <a:pt x="23" y="8"/>
                      <a:pt x="23" y="8"/>
                      <a:pt x="23" y="8"/>
                    </a:cubicBezTo>
                    <a:cubicBezTo>
                      <a:pt x="23" y="8"/>
                      <a:pt x="24" y="7"/>
                      <a:pt x="24" y="7"/>
                    </a:cubicBezTo>
                    <a:cubicBezTo>
                      <a:pt x="24" y="7"/>
                      <a:pt x="24" y="7"/>
                      <a:pt x="24" y="7"/>
                    </a:cubicBezTo>
                    <a:cubicBezTo>
                      <a:pt x="24" y="7"/>
                      <a:pt x="24" y="7"/>
                      <a:pt x="24" y="7"/>
                    </a:cubicBezTo>
                    <a:cubicBezTo>
                      <a:pt x="24" y="7"/>
                      <a:pt x="24" y="7"/>
                      <a:pt x="24" y="7"/>
                    </a:cubicBezTo>
                    <a:cubicBezTo>
                      <a:pt x="25" y="6"/>
                      <a:pt x="26" y="6"/>
                      <a:pt x="26" y="5"/>
                    </a:cubicBezTo>
                    <a:cubicBezTo>
                      <a:pt x="26" y="4"/>
                      <a:pt x="26" y="4"/>
                      <a:pt x="26" y="4"/>
                    </a:cubicBezTo>
                    <a:cubicBezTo>
                      <a:pt x="26" y="4"/>
                      <a:pt x="26" y="4"/>
                      <a:pt x="26" y="4"/>
                    </a:cubicBezTo>
                    <a:cubicBezTo>
                      <a:pt x="26" y="0"/>
                      <a:pt x="26" y="0"/>
                      <a:pt x="26" y="0"/>
                    </a:cubicBez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1" name="Freeform 67"/>
              <p:cNvSpPr>
                <a:spLocks noEditPoints="1"/>
              </p:cNvSpPr>
              <p:nvPr/>
            </p:nvSpPr>
            <p:spPr bwMode="auto">
              <a:xfrm>
                <a:off x="3577" y="2550"/>
                <a:ext cx="62" cy="24"/>
              </a:xfrm>
              <a:custGeom>
                <a:avLst/>
                <a:gdLst>
                  <a:gd name="T0" fmla="*/ 13 w 26"/>
                  <a:gd name="T1" fmla="*/ 7 h 10"/>
                  <a:gd name="T2" fmla="*/ 12 w 26"/>
                  <a:gd name="T3" fmla="*/ 6 h 10"/>
                  <a:gd name="T4" fmla="*/ 10 w 26"/>
                  <a:gd name="T5" fmla="*/ 9 h 10"/>
                  <a:gd name="T6" fmla="*/ 12 w 26"/>
                  <a:gd name="T7" fmla="*/ 6 h 10"/>
                  <a:gd name="T8" fmla="*/ 14 w 26"/>
                  <a:gd name="T9" fmla="*/ 7 h 10"/>
                  <a:gd name="T10" fmla="*/ 15 w 26"/>
                  <a:gd name="T11" fmla="*/ 6 h 10"/>
                  <a:gd name="T12" fmla="*/ 15 w 26"/>
                  <a:gd name="T13" fmla="*/ 9 h 10"/>
                  <a:gd name="T14" fmla="*/ 15 w 26"/>
                  <a:gd name="T15" fmla="*/ 6 h 10"/>
                  <a:gd name="T16" fmla="*/ 15 w 26"/>
                  <a:gd name="T17" fmla="*/ 9 h 10"/>
                  <a:gd name="T18" fmla="*/ 16 w 26"/>
                  <a:gd name="T19" fmla="*/ 6 h 10"/>
                  <a:gd name="T20" fmla="*/ 16 w 26"/>
                  <a:gd name="T21" fmla="*/ 9 h 10"/>
                  <a:gd name="T22" fmla="*/ 8 w 26"/>
                  <a:gd name="T23" fmla="*/ 6 h 10"/>
                  <a:gd name="T24" fmla="*/ 10 w 26"/>
                  <a:gd name="T25" fmla="*/ 9 h 10"/>
                  <a:gd name="T26" fmla="*/ 17 w 26"/>
                  <a:gd name="T27" fmla="*/ 6 h 10"/>
                  <a:gd name="T28" fmla="*/ 18 w 26"/>
                  <a:gd name="T29" fmla="*/ 8 h 10"/>
                  <a:gd name="T30" fmla="*/ 8 w 26"/>
                  <a:gd name="T31" fmla="*/ 9 h 10"/>
                  <a:gd name="T32" fmla="*/ 8 w 26"/>
                  <a:gd name="T33" fmla="*/ 6 h 10"/>
                  <a:gd name="T34" fmla="*/ 18 w 26"/>
                  <a:gd name="T35" fmla="*/ 8 h 10"/>
                  <a:gd name="T36" fmla="*/ 18 w 26"/>
                  <a:gd name="T37" fmla="*/ 6 h 10"/>
                  <a:gd name="T38" fmla="*/ 18 w 26"/>
                  <a:gd name="T39" fmla="*/ 9 h 10"/>
                  <a:gd name="T40" fmla="*/ 21 w 26"/>
                  <a:gd name="T41" fmla="*/ 5 h 10"/>
                  <a:gd name="T42" fmla="*/ 6 w 26"/>
                  <a:gd name="T43" fmla="*/ 8 h 10"/>
                  <a:gd name="T44" fmla="*/ 6 w 26"/>
                  <a:gd name="T45" fmla="*/ 6 h 10"/>
                  <a:gd name="T46" fmla="*/ 21 w 26"/>
                  <a:gd name="T47" fmla="*/ 5 h 10"/>
                  <a:gd name="T48" fmla="*/ 21 w 26"/>
                  <a:gd name="T49" fmla="*/ 8 h 10"/>
                  <a:gd name="T50" fmla="*/ 3 w 26"/>
                  <a:gd name="T51" fmla="*/ 4 h 10"/>
                  <a:gd name="T52" fmla="*/ 2 w 26"/>
                  <a:gd name="T53" fmla="*/ 6 h 10"/>
                  <a:gd name="T54" fmla="*/ 2 w 26"/>
                  <a:gd name="T55" fmla="*/ 4 h 10"/>
                  <a:gd name="T56" fmla="*/ 22 w 26"/>
                  <a:gd name="T57" fmla="*/ 7 h 10"/>
                  <a:gd name="T58" fmla="*/ 24 w 26"/>
                  <a:gd name="T59" fmla="*/ 4 h 10"/>
                  <a:gd name="T60" fmla="*/ 2 w 26"/>
                  <a:gd name="T61" fmla="*/ 4 h 10"/>
                  <a:gd name="T62" fmla="*/ 2 w 26"/>
                  <a:gd name="T63" fmla="*/ 4 h 10"/>
                  <a:gd name="T64" fmla="*/ 24 w 26"/>
                  <a:gd name="T65" fmla="*/ 3 h 10"/>
                  <a:gd name="T66" fmla="*/ 25 w 26"/>
                  <a:gd name="T67" fmla="*/ 5 h 10"/>
                  <a:gd name="T68" fmla="*/ 25 w 26"/>
                  <a:gd name="T69" fmla="*/ 0 h 10"/>
                  <a:gd name="T70" fmla="*/ 12 w 26"/>
                  <a:gd name="T71" fmla="*/ 6 h 10"/>
                  <a:gd name="T72" fmla="*/ 1 w 26"/>
                  <a:gd name="T73" fmla="*/ 2 h 10"/>
                  <a:gd name="T74" fmla="*/ 1 w 26"/>
                  <a:gd name="T75" fmla="*/ 1 h 10"/>
                  <a:gd name="T76" fmla="*/ 1 w 26"/>
                  <a:gd name="T77" fmla="*/ 5 h 10"/>
                  <a:gd name="T78" fmla="*/ 12 w 26"/>
                  <a:gd name="T79" fmla="*/ 10 h 10"/>
                  <a:gd name="T80" fmla="*/ 23 w 26"/>
                  <a:gd name="T81" fmla="*/ 8 h 10"/>
                  <a:gd name="T82" fmla="*/ 24 w 26"/>
                  <a:gd name="T83" fmla="*/ 7 h 10"/>
                  <a:gd name="T84" fmla="*/ 26 w 26"/>
                  <a:gd name="T85" fmla="*/ 5 h 10"/>
                  <a:gd name="T86" fmla="*/ 26 w 26"/>
                  <a:gd name="T8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10">
                    <a:moveTo>
                      <a:pt x="12" y="6"/>
                    </a:moveTo>
                    <a:cubicBezTo>
                      <a:pt x="13" y="6"/>
                      <a:pt x="13" y="6"/>
                      <a:pt x="13" y="6"/>
                    </a:cubicBezTo>
                    <a:cubicBezTo>
                      <a:pt x="13" y="7"/>
                      <a:pt x="13" y="7"/>
                      <a:pt x="13" y="7"/>
                    </a:cubicBezTo>
                    <a:cubicBezTo>
                      <a:pt x="14" y="9"/>
                      <a:pt x="14" y="9"/>
                      <a:pt x="14" y="9"/>
                    </a:cubicBezTo>
                    <a:cubicBezTo>
                      <a:pt x="13" y="9"/>
                      <a:pt x="13" y="9"/>
                      <a:pt x="12" y="9"/>
                    </a:cubicBezTo>
                    <a:cubicBezTo>
                      <a:pt x="12" y="8"/>
                      <a:pt x="12" y="7"/>
                      <a:pt x="12" y="6"/>
                    </a:cubicBezTo>
                    <a:cubicBezTo>
                      <a:pt x="12" y="6"/>
                      <a:pt x="12" y="6"/>
                      <a:pt x="12" y="6"/>
                    </a:cubicBezTo>
                    <a:moveTo>
                      <a:pt x="12" y="9"/>
                    </a:moveTo>
                    <a:cubicBezTo>
                      <a:pt x="11" y="9"/>
                      <a:pt x="11" y="9"/>
                      <a:pt x="10" y="9"/>
                    </a:cubicBezTo>
                    <a:cubicBezTo>
                      <a:pt x="10" y="9"/>
                      <a:pt x="10" y="9"/>
                      <a:pt x="10" y="9"/>
                    </a:cubicBezTo>
                    <a:cubicBezTo>
                      <a:pt x="10" y="6"/>
                      <a:pt x="10" y="6"/>
                      <a:pt x="10" y="6"/>
                    </a:cubicBezTo>
                    <a:cubicBezTo>
                      <a:pt x="11" y="6"/>
                      <a:pt x="11" y="6"/>
                      <a:pt x="12" y="6"/>
                    </a:cubicBezTo>
                    <a:cubicBezTo>
                      <a:pt x="12" y="7"/>
                      <a:pt x="12" y="8"/>
                      <a:pt x="12" y="9"/>
                    </a:cubicBezTo>
                    <a:moveTo>
                      <a:pt x="14" y="9"/>
                    </a:moveTo>
                    <a:cubicBezTo>
                      <a:pt x="14" y="7"/>
                      <a:pt x="14" y="7"/>
                      <a:pt x="14" y="7"/>
                    </a:cubicBezTo>
                    <a:cubicBezTo>
                      <a:pt x="14" y="6"/>
                      <a:pt x="14" y="6"/>
                      <a:pt x="14" y="6"/>
                    </a:cubicBezTo>
                    <a:cubicBezTo>
                      <a:pt x="14" y="6"/>
                      <a:pt x="14" y="6"/>
                      <a:pt x="14" y="6"/>
                    </a:cubicBezTo>
                    <a:cubicBezTo>
                      <a:pt x="15" y="6"/>
                      <a:pt x="15" y="6"/>
                      <a:pt x="15" y="6"/>
                    </a:cubicBezTo>
                    <a:cubicBezTo>
                      <a:pt x="15" y="7"/>
                      <a:pt x="15" y="8"/>
                      <a:pt x="15" y="9"/>
                    </a:cubicBezTo>
                    <a:cubicBezTo>
                      <a:pt x="14" y="9"/>
                      <a:pt x="14" y="9"/>
                      <a:pt x="14" y="9"/>
                    </a:cubicBezTo>
                    <a:moveTo>
                      <a:pt x="15" y="9"/>
                    </a:moveTo>
                    <a:cubicBezTo>
                      <a:pt x="15" y="9"/>
                      <a:pt x="15" y="9"/>
                      <a:pt x="15" y="9"/>
                    </a:cubicBezTo>
                    <a:cubicBezTo>
                      <a:pt x="15" y="8"/>
                      <a:pt x="15" y="8"/>
                      <a:pt x="15" y="8"/>
                    </a:cubicBezTo>
                    <a:cubicBezTo>
                      <a:pt x="15" y="8"/>
                      <a:pt x="15" y="7"/>
                      <a:pt x="15" y="6"/>
                    </a:cubicBezTo>
                    <a:cubicBezTo>
                      <a:pt x="16" y="6"/>
                      <a:pt x="16" y="6"/>
                      <a:pt x="16" y="6"/>
                    </a:cubicBezTo>
                    <a:cubicBezTo>
                      <a:pt x="16" y="9"/>
                      <a:pt x="16" y="9"/>
                      <a:pt x="16" y="9"/>
                    </a:cubicBezTo>
                    <a:cubicBezTo>
                      <a:pt x="15" y="9"/>
                      <a:pt x="15" y="9"/>
                      <a:pt x="15" y="9"/>
                    </a:cubicBezTo>
                    <a:moveTo>
                      <a:pt x="16" y="9"/>
                    </a:moveTo>
                    <a:cubicBezTo>
                      <a:pt x="16" y="9"/>
                      <a:pt x="16" y="9"/>
                      <a:pt x="16" y="9"/>
                    </a:cubicBezTo>
                    <a:cubicBezTo>
                      <a:pt x="16" y="6"/>
                      <a:pt x="16" y="6"/>
                      <a:pt x="16" y="6"/>
                    </a:cubicBezTo>
                    <a:cubicBezTo>
                      <a:pt x="16" y="6"/>
                      <a:pt x="16" y="6"/>
                      <a:pt x="16" y="6"/>
                    </a:cubicBezTo>
                    <a:cubicBezTo>
                      <a:pt x="17" y="9"/>
                      <a:pt x="17" y="9"/>
                      <a:pt x="17" y="9"/>
                    </a:cubicBezTo>
                    <a:cubicBezTo>
                      <a:pt x="16" y="9"/>
                      <a:pt x="16" y="9"/>
                      <a:pt x="16" y="9"/>
                    </a:cubicBezTo>
                    <a:moveTo>
                      <a:pt x="10" y="9"/>
                    </a:moveTo>
                    <a:cubicBezTo>
                      <a:pt x="9" y="9"/>
                      <a:pt x="9" y="9"/>
                      <a:pt x="8" y="9"/>
                    </a:cubicBezTo>
                    <a:cubicBezTo>
                      <a:pt x="8" y="8"/>
                      <a:pt x="8" y="7"/>
                      <a:pt x="8" y="6"/>
                    </a:cubicBezTo>
                    <a:cubicBezTo>
                      <a:pt x="9" y="6"/>
                      <a:pt x="9" y="6"/>
                      <a:pt x="9" y="6"/>
                    </a:cubicBezTo>
                    <a:cubicBezTo>
                      <a:pt x="10" y="6"/>
                      <a:pt x="10" y="6"/>
                      <a:pt x="10" y="6"/>
                    </a:cubicBezTo>
                    <a:cubicBezTo>
                      <a:pt x="10" y="9"/>
                      <a:pt x="10" y="9"/>
                      <a:pt x="10" y="9"/>
                    </a:cubicBezTo>
                    <a:cubicBezTo>
                      <a:pt x="10" y="9"/>
                      <a:pt x="10" y="9"/>
                      <a:pt x="10" y="9"/>
                    </a:cubicBezTo>
                    <a:moveTo>
                      <a:pt x="17" y="9"/>
                    </a:moveTo>
                    <a:cubicBezTo>
                      <a:pt x="17" y="6"/>
                      <a:pt x="17" y="6"/>
                      <a:pt x="17" y="6"/>
                    </a:cubicBezTo>
                    <a:cubicBezTo>
                      <a:pt x="17" y="6"/>
                      <a:pt x="17" y="6"/>
                      <a:pt x="17" y="6"/>
                    </a:cubicBezTo>
                    <a:cubicBezTo>
                      <a:pt x="18" y="6"/>
                      <a:pt x="18" y="6"/>
                      <a:pt x="18" y="6"/>
                    </a:cubicBezTo>
                    <a:cubicBezTo>
                      <a:pt x="18" y="8"/>
                      <a:pt x="18" y="8"/>
                      <a:pt x="18" y="8"/>
                    </a:cubicBezTo>
                    <a:cubicBezTo>
                      <a:pt x="18" y="9"/>
                      <a:pt x="18" y="9"/>
                      <a:pt x="18" y="9"/>
                    </a:cubicBezTo>
                    <a:cubicBezTo>
                      <a:pt x="17" y="9"/>
                      <a:pt x="17" y="9"/>
                      <a:pt x="17" y="9"/>
                    </a:cubicBezTo>
                    <a:moveTo>
                      <a:pt x="8" y="9"/>
                    </a:moveTo>
                    <a:cubicBezTo>
                      <a:pt x="7" y="9"/>
                      <a:pt x="7" y="9"/>
                      <a:pt x="6" y="8"/>
                    </a:cubicBezTo>
                    <a:cubicBezTo>
                      <a:pt x="6" y="8"/>
                      <a:pt x="6" y="7"/>
                      <a:pt x="6" y="6"/>
                    </a:cubicBezTo>
                    <a:cubicBezTo>
                      <a:pt x="7" y="6"/>
                      <a:pt x="7" y="6"/>
                      <a:pt x="8" y="6"/>
                    </a:cubicBezTo>
                    <a:cubicBezTo>
                      <a:pt x="8" y="7"/>
                      <a:pt x="8" y="8"/>
                      <a:pt x="8" y="9"/>
                    </a:cubicBezTo>
                    <a:moveTo>
                      <a:pt x="18" y="9"/>
                    </a:moveTo>
                    <a:cubicBezTo>
                      <a:pt x="18" y="8"/>
                      <a:pt x="18" y="8"/>
                      <a:pt x="18" y="8"/>
                    </a:cubicBezTo>
                    <a:cubicBezTo>
                      <a:pt x="18" y="8"/>
                      <a:pt x="18" y="8"/>
                      <a:pt x="18" y="8"/>
                    </a:cubicBezTo>
                    <a:cubicBezTo>
                      <a:pt x="18" y="6"/>
                      <a:pt x="18" y="6"/>
                      <a:pt x="18" y="6"/>
                    </a:cubicBezTo>
                    <a:cubicBezTo>
                      <a:pt x="18" y="6"/>
                      <a:pt x="18" y="6"/>
                      <a:pt x="18" y="6"/>
                    </a:cubicBezTo>
                    <a:cubicBezTo>
                      <a:pt x="19" y="6"/>
                      <a:pt x="19" y="6"/>
                      <a:pt x="19" y="6"/>
                    </a:cubicBezTo>
                    <a:cubicBezTo>
                      <a:pt x="19" y="7"/>
                      <a:pt x="19" y="7"/>
                      <a:pt x="19" y="8"/>
                    </a:cubicBezTo>
                    <a:cubicBezTo>
                      <a:pt x="18" y="9"/>
                      <a:pt x="18" y="9"/>
                      <a:pt x="18" y="9"/>
                    </a:cubicBezTo>
                    <a:moveTo>
                      <a:pt x="20" y="8"/>
                    </a:moveTo>
                    <a:cubicBezTo>
                      <a:pt x="19" y="7"/>
                      <a:pt x="19" y="6"/>
                      <a:pt x="20" y="5"/>
                    </a:cubicBezTo>
                    <a:cubicBezTo>
                      <a:pt x="21" y="5"/>
                      <a:pt x="21" y="5"/>
                      <a:pt x="21" y="5"/>
                    </a:cubicBezTo>
                    <a:cubicBezTo>
                      <a:pt x="21" y="6"/>
                      <a:pt x="21" y="7"/>
                      <a:pt x="21" y="8"/>
                    </a:cubicBezTo>
                    <a:cubicBezTo>
                      <a:pt x="20" y="8"/>
                      <a:pt x="20" y="8"/>
                      <a:pt x="20" y="8"/>
                    </a:cubicBezTo>
                    <a:moveTo>
                      <a:pt x="6" y="8"/>
                    </a:moveTo>
                    <a:cubicBezTo>
                      <a:pt x="5" y="8"/>
                      <a:pt x="4" y="8"/>
                      <a:pt x="4" y="8"/>
                    </a:cubicBezTo>
                    <a:cubicBezTo>
                      <a:pt x="4" y="5"/>
                      <a:pt x="4" y="5"/>
                      <a:pt x="4" y="5"/>
                    </a:cubicBezTo>
                    <a:cubicBezTo>
                      <a:pt x="4" y="5"/>
                      <a:pt x="5" y="5"/>
                      <a:pt x="6" y="6"/>
                    </a:cubicBezTo>
                    <a:cubicBezTo>
                      <a:pt x="6" y="7"/>
                      <a:pt x="6" y="7"/>
                      <a:pt x="6" y="8"/>
                    </a:cubicBezTo>
                    <a:moveTo>
                      <a:pt x="21" y="8"/>
                    </a:moveTo>
                    <a:cubicBezTo>
                      <a:pt x="21" y="7"/>
                      <a:pt x="21" y="6"/>
                      <a:pt x="21" y="5"/>
                    </a:cubicBezTo>
                    <a:cubicBezTo>
                      <a:pt x="22" y="5"/>
                      <a:pt x="22" y="5"/>
                      <a:pt x="22" y="5"/>
                    </a:cubicBezTo>
                    <a:cubicBezTo>
                      <a:pt x="22" y="7"/>
                      <a:pt x="22" y="7"/>
                      <a:pt x="22" y="7"/>
                    </a:cubicBezTo>
                    <a:cubicBezTo>
                      <a:pt x="21" y="8"/>
                      <a:pt x="21" y="8"/>
                      <a:pt x="21" y="8"/>
                    </a:cubicBezTo>
                    <a:moveTo>
                      <a:pt x="3" y="7"/>
                    </a:moveTo>
                    <a:cubicBezTo>
                      <a:pt x="3" y="7"/>
                      <a:pt x="3" y="7"/>
                      <a:pt x="3" y="7"/>
                    </a:cubicBezTo>
                    <a:cubicBezTo>
                      <a:pt x="3" y="4"/>
                      <a:pt x="3" y="4"/>
                      <a:pt x="3" y="4"/>
                    </a:cubicBezTo>
                    <a:cubicBezTo>
                      <a:pt x="3" y="5"/>
                      <a:pt x="3" y="5"/>
                      <a:pt x="3" y="5"/>
                    </a:cubicBezTo>
                    <a:cubicBezTo>
                      <a:pt x="3" y="7"/>
                      <a:pt x="3" y="7"/>
                      <a:pt x="3" y="7"/>
                    </a:cubicBezTo>
                    <a:moveTo>
                      <a:pt x="2" y="6"/>
                    </a:moveTo>
                    <a:cubicBezTo>
                      <a:pt x="2" y="6"/>
                      <a:pt x="2" y="6"/>
                      <a:pt x="2" y="6"/>
                    </a:cubicBezTo>
                    <a:cubicBezTo>
                      <a:pt x="2" y="6"/>
                      <a:pt x="2" y="6"/>
                      <a:pt x="2" y="6"/>
                    </a:cubicBezTo>
                    <a:cubicBezTo>
                      <a:pt x="2" y="4"/>
                      <a:pt x="2" y="4"/>
                      <a:pt x="2" y="4"/>
                    </a:cubicBezTo>
                    <a:cubicBezTo>
                      <a:pt x="2" y="4"/>
                      <a:pt x="2" y="4"/>
                      <a:pt x="2" y="4"/>
                    </a:cubicBezTo>
                    <a:cubicBezTo>
                      <a:pt x="2" y="6"/>
                      <a:pt x="2" y="6"/>
                      <a:pt x="2" y="6"/>
                    </a:cubicBezTo>
                    <a:moveTo>
                      <a:pt x="22" y="7"/>
                    </a:moveTo>
                    <a:cubicBezTo>
                      <a:pt x="22" y="4"/>
                      <a:pt x="22" y="4"/>
                      <a:pt x="22" y="4"/>
                    </a:cubicBezTo>
                    <a:cubicBezTo>
                      <a:pt x="22" y="4"/>
                      <a:pt x="22" y="4"/>
                      <a:pt x="22" y="4"/>
                    </a:cubicBezTo>
                    <a:cubicBezTo>
                      <a:pt x="23" y="4"/>
                      <a:pt x="23" y="4"/>
                      <a:pt x="24" y="4"/>
                    </a:cubicBezTo>
                    <a:cubicBezTo>
                      <a:pt x="24" y="5"/>
                      <a:pt x="24" y="5"/>
                      <a:pt x="24" y="6"/>
                    </a:cubicBezTo>
                    <a:cubicBezTo>
                      <a:pt x="23" y="7"/>
                      <a:pt x="23" y="7"/>
                      <a:pt x="22" y="7"/>
                    </a:cubicBezTo>
                    <a:moveTo>
                      <a:pt x="2" y="4"/>
                    </a:moveTo>
                    <a:cubicBezTo>
                      <a:pt x="2" y="4"/>
                      <a:pt x="2" y="4"/>
                      <a:pt x="2" y="4"/>
                    </a:cubicBezTo>
                    <a:cubicBezTo>
                      <a:pt x="1" y="3"/>
                      <a:pt x="1" y="3"/>
                      <a:pt x="1" y="3"/>
                    </a:cubicBezTo>
                    <a:cubicBezTo>
                      <a:pt x="2" y="4"/>
                      <a:pt x="2" y="4"/>
                      <a:pt x="2" y="4"/>
                    </a:cubicBezTo>
                    <a:cubicBezTo>
                      <a:pt x="2" y="4"/>
                      <a:pt x="2" y="4"/>
                      <a:pt x="2" y="4"/>
                    </a:cubicBezTo>
                    <a:moveTo>
                      <a:pt x="24" y="6"/>
                    </a:moveTo>
                    <a:cubicBezTo>
                      <a:pt x="24" y="5"/>
                      <a:pt x="24" y="4"/>
                      <a:pt x="24" y="3"/>
                    </a:cubicBezTo>
                    <a:cubicBezTo>
                      <a:pt x="25" y="3"/>
                      <a:pt x="25" y="3"/>
                      <a:pt x="25" y="3"/>
                    </a:cubicBezTo>
                    <a:cubicBezTo>
                      <a:pt x="25" y="5"/>
                      <a:pt x="25" y="5"/>
                      <a:pt x="25" y="5"/>
                    </a:cubicBezTo>
                    <a:cubicBezTo>
                      <a:pt x="25" y="5"/>
                      <a:pt x="25" y="5"/>
                      <a:pt x="25" y="5"/>
                    </a:cubicBezTo>
                    <a:cubicBezTo>
                      <a:pt x="25" y="5"/>
                      <a:pt x="25" y="6"/>
                      <a:pt x="24" y="6"/>
                    </a:cubicBezTo>
                    <a:moveTo>
                      <a:pt x="26" y="0"/>
                    </a:moveTo>
                    <a:cubicBezTo>
                      <a:pt x="25" y="0"/>
                      <a:pt x="25" y="0"/>
                      <a:pt x="25" y="0"/>
                    </a:cubicBezTo>
                    <a:cubicBezTo>
                      <a:pt x="25" y="2"/>
                      <a:pt x="25" y="2"/>
                      <a:pt x="25" y="2"/>
                    </a:cubicBezTo>
                    <a:cubicBezTo>
                      <a:pt x="25" y="2"/>
                      <a:pt x="25" y="2"/>
                      <a:pt x="25" y="2"/>
                    </a:cubicBezTo>
                    <a:cubicBezTo>
                      <a:pt x="21" y="5"/>
                      <a:pt x="17" y="6"/>
                      <a:pt x="12" y="6"/>
                    </a:cubicBezTo>
                    <a:cubicBezTo>
                      <a:pt x="11" y="6"/>
                      <a:pt x="10" y="5"/>
                      <a:pt x="9" y="5"/>
                    </a:cubicBezTo>
                    <a:cubicBezTo>
                      <a:pt x="7" y="5"/>
                      <a:pt x="4" y="5"/>
                      <a:pt x="2" y="3"/>
                    </a:cubicBezTo>
                    <a:cubicBezTo>
                      <a:pt x="1" y="2"/>
                      <a:pt x="1" y="2"/>
                      <a:pt x="1" y="2"/>
                    </a:cubicBezTo>
                    <a:cubicBezTo>
                      <a:pt x="2" y="1"/>
                      <a:pt x="2" y="1"/>
                      <a:pt x="2" y="1"/>
                    </a:cubicBezTo>
                    <a:cubicBezTo>
                      <a:pt x="1" y="1"/>
                      <a:pt x="1" y="1"/>
                      <a:pt x="1" y="1"/>
                    </a:cubicBezTo>
                    <a:cubicBezTo>
                      <a:pt x="1" y="1"/>
                      <a:pt x="1" y="1"/>
                      <a:pt x="1" y="1"/>
                    </a:cubicBezTo>
                    <a:cubicBezTo>
                      <a:pt x="1" y="1"/>
                      <a:pt x="1" y="1"/>
                      <a:pt x="1" y="1"/>
                    </a:cubicBezTo>
                    <a:cubicBezTo>
                      <a:pt x="0" y="1"/>
                      <a:pt x="0" y="2"/>
                      <a:pt x="1" y="2"/>
                    </a:cubicBezTo>
                    <a:cubicBezTo>
                      <a:pt x="0" y="3"/>
                      <a:pt x="1" y="4"/>
                      <a:pt x="1" y="5"/>
                    </a:cubicBezTo>
                    <a:cubicBezTo>
                      <a:pt x="1" y="6"/>
                      <a:pt x="1" y="6"/>
                      <a:pt x="1" y="6"/>
                    </a:cubicBezTo>
                    <a:cubicBezTo>
                      <a:pt x="1" y="6"/>
                      <a:pt x="1" y="7"/>
                      <a:pt x="2" y="7"/>
                    </a:cubicBezTo>
                    <a:cubicBezTo>
                      <a:pt x="3" y="8"/>
                      <a:pt x="6" y="10"/>
                      <a:pt x="12" y="10"/>
                    </a:cubicBezTo>
                    <a:cubicBezTo>
                      <a:pt x="14" y="10"/>
                      <a:pt x="19" y="10"/>
                      <a:pt x="22" y="8"/>
                    </a:cubicBezTo>
                    <a:cubicBezTo>
                      <a:pt x="22" y="8"/>
                      <a:pt x="22" y="8"/>
                      <a:pt x="22" y="8"/>
                    </a:cubicBezTo>
                    <a:cubicBezTo>
                      <a:pt x="23" y="8"/>
                      <a:pt x="23" y="8"/>
                      <a:pt x="23" y="8"/>
                    </a:cubicBezTo>
                    <a:cubicBezTo>
                      <a:pt x="23" y="8"/>
                      <a:pt x="23" y="8"/>
                      <a:pt x="23" y="8"/>
                    </a:cubicBezTo>
                    <a:cubicBezTo>
                      <a:pt x="23" y="8"/>
                      <a:pt x="24" y="8"/>
                      <a:pt x="24" y="7"/>
                    </a:cubicBezTo>
                    <a:cubicBezTo>
                      <a:pt x="24" y="7"/>
                      <a:pt x="24" y="7"/>
                      <a:pt x="24" y="7"/>
                    </a:cubicBezTo>
                    <a:cubicBezTo>
                      <a:pt x="24" y="7"/>
                      <a:pt x="24" y="7"/>
                      <a:pt x="24" y="7"/>
                    </a:cubicBezTo>
                    <a:cubicBezTo>
                      <a:pt x="24" y="7"/>
                      <a:pt x="24" y="7"/>
                      <a:pt x="24" y="7"/>
                    </a:cubicBezTo>
                    <a:cubicBezTo>
                      <a:pt x="25" y="7"/>
                      <a:pt x="26" y="6"/>
                      <a:pt x="26" y="5"/>
                    </a:cubicBezTo>
                    <a:cubicBezTo>
                      <a:pt x="26" y="5"/>
                      <a:pt x="26" y="5"/>
                      <a:pt x="26" y="5"/>
                    </a:cubicBezTo>
                    <a:cubicBezTo>
                      <a:pt x="26" y="4"/>
                      <a:pt x="26" y="4"/>
                      <a:pt x="26" y="4"/>
                    </a:cubicBezTo>
                    <a:cubicBezTo>
                      <a:pt x="26" y="0"/>
                      <a:pt x="26" y="0"/>
                      <a:pt x="26" y="0"/>
                    </a:cubicBez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2" name="Freeform 68"/>
              <p:cNvSpPr>
                <a:spLocks noEditPoints="1"/>
              </p:cNvSpPr>
              <p:nvPr/>
            </p:nvSpPr>
            <p:spPr bwMode="auto">
              <a:xfrm>
                <a:off x="3577" y="2565"/>
                <a:ext cx="62" cy="23"/>
              </a:xfrm>
              <a:custGeom>
                <a:avLst/>
                <a:gdLst>
                  <a:gd name="T0" fmla="*/ 13 w 26"/>
                  <a:gd name="T1" fmla="*/ 7 h 10"/>
                  <a:gd name="T2" fmla="*/ 12 w 26"/>
                  <a:gd name="T3" fmla="*/ 7 h 10"/>
                  <a:gd name="T4" fmla="*/ 10 w 26"/>
                  <a:gd name="T5" fmla="*/ 9 h 10"/>
                  <a:gd name="T6" fmla="*/ 12 w 26"/>
                  <a:gd name="T7" fmla="*/ 7 h 10"/>
                  <a:gd name="T8" fmla="*/ 14 w 26"/>
                  <a:gd name="T9" fmla="*/ 7 h 10"/>
                  <a:gd name="T10" fmla="*/ 15 w 26"/>
                  <a:gd name="T11" fmla="*/ 6 h 10"/>
                  <a:gd name="T12" fmla="*/ 15 w 26"/>
                  <a:gd name="T13" fmla="*/ 9 h 10"/>
                  <a:gd name="T14" fmla="*/ 15 w 26"/>
                  <a:gd name="T15" fmla="*/ 6 h 10"/>
                  <a:gd name="T16" fmla="*/ 15 w 26"/>
                  <a:gd name="T17" fmla="*/ 9 h 10"/>
                  <a:gd name="T18" fmla="*/ 16 w 26"/>
                  <a:gd name="T19" fmla="*/ 6 h 10"/>
                  <a:gd name="T20" fmla="*/ 16 w 26"/>
                  <a:gd name="T21" fmla="*/ 9 h 10"/>
                  <a:gd name="T22" fmla="*/ 8 w 26"/>
                  <a:gd name="T23" fmla="*/ 6 h 10"/>
                  <a:gd name="T24" fmla="*/ 10 w 26"/>
                  <a:gd name="T25" fmla="*/ 9 h 10"/>
                  <a:gd name="T26" fmla="*/ 17 w 26"/>
                  <a:gd name="T27" fmla="*/ 6 h 10"/>
                  <a:gd name="T28" fmla="*/ 18 w 26"/>
                  <a:gd name="T29" fmla="*/ 9 h 10"/>
                  <a:gd name="T30" fmla="*/ 8 w 26"/>
                  <a:gd name="T31" fmla="*/ 9 h 10"/>
                  <a:gd name="T32" fmla="*/ 8 w 26"/>
                  <a:gd name="T33" fmla="*/ 6 h 10"/>
                  <a:gd name="T34" fmla="*/ 18 w 26"/>
                  <a:gd name="T35" fmla="*/ 8 h 10"/>
                  <a:gd name="T36" fmla="*/ 18 w 26"/>
                  <a:gd name="T37" fmla="*/ 6 h 10"/>
                  <a:gd name="T38" fmla="*/ 18 w 26"/>
                  <a:gd name="T39" fmla="*/ 9 h 10"/>
                  <a:gd name="T40" fmla="*/ 21 w 26"/>
                  <a:gd name="T41" fmla="*/ 5 h 10"/>
                  <a:gd name="T42" fmla="*/ 6 w 26"/>
                  <a:gd name="T43" fmla="*/ 8 h 10"/>
                  <a:gd name="T44" fmla="*/ 6 w 26"/>
                  <a:gd name="T45" fmla="*/ 6 h 10"/>
                  <a:gd name="T46" fmla="*/ 21 w 26"/>
                  <a:gd name="T47" fmla="*/ 5 h 10"/>
                  <a:gd name="T48" fmla="*/ 21 w 26"/>
                  <a:gd name="T49" fmla="*/ 8 h 10"/>
                  <a:gd name="T50" fmla="*/ 3 w 26"/>
                  <a:gd name="T51" fmla="*/ 5 h 10"/>
                  <a:gd name="T52" fmla="*/ 2 w 26"/>
                  <a:gd name="T53" fmla="*/ 7 h 10"/>
                  <a:gd name="T54" fmla="*/ 2 w 26"/>
                  <a:gd name="T55" fmla="*/ 4 h 10"/>
                  <a:gd name="T56" fmla="*/ 22 w 26"/>
                  <a:gd name="T57" fmla="*/ 7 h 10"/>
                  <a:gd name="T58" fmla="*/ 24 w 26"/>
                  <a:gd name="T59" fmla="*/ 4 h 10"/>
                  <a:gd name="T60" fmla="*/ 2 w 26"/>
                  <a:gd name="T61" fmla="*/ 4 h 10"/>
                  <a:gd name="T62" fmla="*/ 2 w 26"/>
                  <a:gd name="T63" fmla="*/ 4 h 10"/>
                  <a:gd name="T64" fmla="*/ 24 w 26"/>
                  <a:gd name="T65" fmla="*/ 3 h 10"/>
                  <a:gd name="T66" fmla="*/ 25 w 26"/>
                  <a:gd name="T67" fmla="*/ 5 h 10"/>
                  <a:gd name="T68" fmla="*/ 25 w 26"/>
                  <a:gd name="T69" fmla="*/ 1 h 10"/>
                  <a:gd name="T70" fmla="*/ 12 w 26"/>
                  <a:gd name="T71" fmla="*/ 6 h 10"/>
                  <a:gd name="T72" fmla="*/ 1 w 26"/>
                  <a:gd name="T73" fmla="*/ 2 h 10"/>
                  <a:gd name="T74" fmla="*/ 1 w 26"/>
                  <a:gd name="T75" fmla="*/ 1 h 10"/>
                  <a:gd name="T76" fmla="*/ 1 w 26"/>
                  <a:gd name="T77" fmla="*/ 5 h 10"/>
                  <a:gd name="T78" fmla="*/ 12 w 26"/>
                  <a:gd name="T79" fmla="*/ 10 h 10"/>
                  <a:gd name="T80" fmla="*/ 23 w 26"/>
                  <a:gd name="T81" fmla="*/ 8 h 10"/>
                  <a:gd name="T82" fmla="*/ 24 w 26"/>
                  <a:gd name="T83" fmla="*/ 7 h 10"/>
                  <a:gd name="T84" fmla="*/ 26 w 26"/>
                  <a:gd name="T85" fmla="*/ 5 h 10"/>
                  <a:gd name="T86" fmla="*/ 26 w 26"/>
                  <a:gd name="T87" fmla="*/ 1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 h="10">
                    <a:moveTo>
                      <a:pt x="12" y="7"/>
                    </a:moveTo>
                    <a:cubicBezTo>
                      <a:pt x="13" y="6"/>
                      <a:pt x="13" y="6"/>
                      <a:pt x="13" y="6"/>
                    </a:cubicBezTo>
                    <a:cubicBezTo>
                      <a:pt x="13" y="7"/>
                      <a:pt x="13" y="7"/>
                      <a:pt x="13" y="7"/>
                    </a:cubicBezTo>
                    <a:cubicBezTo>
                      <a:pt x="14" y="9"/>
                      <a:pt x="14" y="9"/>
                      <a:pt x="14" y="9"/>
                    </a:cubicBezTo>
                    <a:cubicBezTo>
                      <a:pt x="13" y="9"/>
                      <a:pt x="13" y="9"/>
                      <a:pt x="12" y="9"/>
                    </a:cubicBezTo>
                    <a:cubicBezTo>
                      <a:pt x="12" y="8"/>
                      <a:pt x="12" y="7"/>
                      <a:pt x="12" y="7"/>
                    </a:cubicBezTo>
                    <a:cubicBezTo>
                      <a:pt x="12" y="7"/>
                      <a:pt x="12" y="7"/>
                      <a:pt x="12" y="7"/>
                    </a:cubicBezTo>
                    <a:moveTo>
                      <a:pt x="12" y="9"/>
                    </a:moveTo>
                    <a:cubicBezTo>
                      <a:pt x="11" y="9"/>
                      <a:pt x="11" y="9"/>
                      <a:pt x="10" y="9"/>
                    </a:cubicBezTo>
                    <a:cubicBezTo>
                      <a:pt x="10" y="9"/>
                      <a:pt x="10" y="9"/>
                      <a:pt x="10" y="9"/>
                    </a:cubicBezTo>
                    <a:cubicBezTo>
                      <a:pt x="10" y="6"/>
                      <a:pt x="10" y="6"/>
                      <a:pt x="10" y="6"/>
                    </a:cubicBezTo>
                    <a:cubicBezTo>
                      <a:pt x="11" y="6"/>
                      <a:pt x="11" y="7"/>
                      <a:pt x="12" y="7"/>
                    </a:cubicBezTo>
                    <a:cubicBezTo>
                      <a:pt x="12" y="7"/>
                      <a:pt x="12" y="8"/>
                      <a:pt x="12" y="9"/>
                    </a:cubicBezTo>
                    <a:moveTo>
                      <a:pt x="14" y="9"/>
                    </a:moveTo>
                    <a:cubicBezTo>
                      <a:pt x="14" y="7"/>
                      <a:pt x="14" y="7"/>
                      <a:pt x="14" y="7"/>
                    </a:cubicBezTo>
                    <a:cubicBezTo>
                      <a:pt x="14" y="7"/>
                      <a:pt x="14" y="7"/>
                      <a:pt x="14" y="7"/>
                    </a:cubicBezTo>
                    <a:cubicBezTo>
                      <a:pt x="14" y="6"/>
                      <a:pt x="14" y="6"/>
                      <a:pt x="14" y="6"/>
                    </a:cubicBezTo>
                    <a:cubicBezTo>
                      <a:pt x="15" y="6"/>
                      <a:pt x="15" y="6"/>
                      <a:pt x="15" y="6"/>
                    </a:cubicBezTo>
                    <a:cubicBezTo>
                      <a:pt x="15" y="7"/>
                      <a:pt x="15" y="8"/>
                      <a:pt x="15" y="9"/>
                    </a:cubicBezTo>
                    <a:cubicBezTo>
                      <a:pt x="14" y="9"/>
                      <a:pt x="14" y="9"/>
                      <a:pt x="14" y="9"/>
                    </a:cubicBezTo>
                    <a:moveTo>
                      <a:pt x="15" y="9"/>
                    </a:moveTo>
                    <a:cubicBezTo>
                      <a:pt x="15" y="9"/>
                      <a:pt x="15" y="9"/>
                      <a:pt x="15" y="9"/>
                    </a:cubicBezTo>
                    <a:cubicBezTo>
                      <a:pt x="15" y="9"/>
                      <a:pt x="15" y="9"/>
                      <a:pt x="15" y="9"/>
                    </a:cubicBezTo>
                    <a:cubicBezTo>
                      <a:pt x="15" y="8"/>
                      <a:pt x="15" y="7"/>
                      <a:pt x="15" y="6"/>
                    </a:cubicBezTo>
                    <a:cubicBezTo>
                      <a:pt x="16" y="6"/>
                      <a:pt x="16" y="6"/>
                      <a:pt x="16" y="6"/>
                    </a:cubicBezTo>
                    <a:cubicBezTo>
                      <a:pt x="16" y="9"/>
                      <a:pt x="16" y="9"/>
                      <a:pt x="16" y="9"/>
                    </a:cubicBezTo>
                    <a:cubicBezTo>
                      <a:pt x="15" y="9"/>
                      <a:pt x="15" y="9"/>
                      <a:pt x="15" y="9"/>
                    </a:cubicBezTo>
                    <a:moveTo>
                      <a:pt x="16" y="9"/>
                    </a:moveTo>
                    <a:cubicBezTo>
                      <a:pt x="16" y="9"/>
                      <a:pt x="16" y="9"/>
                      <a:pt x="16" y="9"/>
                    </a:cubicBezTo>
                    <a:cubicBezTo>
                      <a:pt x="16" y="6"/>
                      <a:pt x="16" y="6"/>
                      <a:pt x="16" y="6"/>
                    </a:cubicBezTo>
                    <a:cubicBezTo>
                      <a:pt x="16" y="6"/>
                      <a:pt x="16" y="6"/>
                      <a:pt x="16" y="6"/>
                    </a:cubicBezTo>
                    <a:cubicBezTo>
                      <a:pt x="17" y="9"/>
                      <a:pt x="17" y="9"/>
                      <a:pt x="17" y="9"/>
                    </a:cubicBezTo>
                    <a:cubicBezTo>
                      <a:pt x="16" y="9"/>
                      <a:pt x="16" y="9"/>
                      <a:pt x="16" y="9"/>
                    </a:cubicBezTo>
                    <a:moveTo>
                      <a:pt x="10" y="9"/>
                    </a:moveTo>
                    <a:cubicBezTo>
                      <a:pt x="9" y="9"/>
                      <a:pt x="9" y="9"/>
                      <a:pt x="8" y="9"/>
                    </a:cubicBezTo>
                    <a:cubicBezTo>
                      <a:pt x="8" y="8"/>
                      <a:pt x="8" y="7"/>
                      <a:pt x="8" y="6"/>
                    </a:cubicBezTo>
                    <a:cubicBezTo>
                      <a:pt x="9" y="6"/>
                      <a:pt x="9" y="6"/>
                      <a:pt x="9" y="6"/>
                    </a:cubicBezTo>
                    <a:cubicBezTo>
                      <a:pt x="10" y="6"/>
                      <a:pt x="10" y="6"/>
                      <a:pt x="10" y="6"/>
                    </a:cubicBezTo>
                    <a:cubicBezTo>
                      <a:pt x="10" y="9"/>
                      <a:pt x="10" y="9"/>
                      <a:pt x="10" y="9"/>
                    </a:cubicBezTo>
                    <a:cubicBezTo>
                      <a:pt x="10" y="9"/>
                      <a:pt x="10" y="9"/>
                      <a:pt x="10" y="9"/>
                    </a:cubicBezTo>
                    <a:moveTo>
                      <a:pt x="17" y="9"/>
                    </a:moveTo>
                    <a:cubicBezTo>
                      <a:pt x="17" y="6"/>
                      <a:pt x="17" y="6"/>
                      <a:pt x="17" y="6"/>
                    </a:cubicBezTo>
                    <a:cubicBezTo>
                      <a:pt x="17" y="6"/>
                      <a:pt x="17" y="6"/>
                      <a:pt x="17" y="6"/>
                    </a:cubicBezTo>
                    <a:cubicBezTo>
                      <a:pt x="18" y="6"/>
                      <a:pt x="18" y="6"/>
                      <a:pt x="18" y="6"/>
                    </a:cubicBezTo>
                    <a:cubicBezTo>
                      <a:pt x="18" y="9"/>
                      <a:pt x="18" y="9"/>
                      <a:pt x="18" y="9"/>
                    </a:cubicBezTo>
                    <a:cubicBezTo>
                      <a:pt x="18" y="9"/>
                      <a:pt x="18" y="9"/>
                      <a:pt x="18" y="9"/>
                    </a:cubicBezTo>
                    <a:cubicBezTo>
                      <a:pt x="17" y="9"/>
                      <a:pt x="17" y="9"/>
                      <a:pt x="17" y="9"/>
                    </a:cubicBezTo>
                    <a:moveTo>
                      <a:pt x="8" y="9"/>
                    </a:moveTo>
                    <a:cubicBezTo>
                      <a:pt x="7" y="9"/>
                      <a:pt x="7" y="9"/>
                      <a:pt x="6" y="9"/>
                    </a:cubicBezTo>
                    <a:cubicBezTo>
                      <a:pt x="6" y="8"/>
                      <a:pt x="6" y="7"/>
                      <a:pt x="6" y="6"/>
                    </a:cubicBezTo>
                    <a:cubicBezTo>
                      <a:pt x="7" y="6"/>
                      <a:pt x="7" y="6"/>
                      <a:pt x="8" y="6"/>
                    </a:cubicBezTo>
                    <a:cubicBezTo>
                      <a:pt x="8" y="7"/>
                      <a:pt x="8" y="8"/>
                      <a:pt x="8" y="9"/>
                    </a:cubicBezTo>
                    <a:moveTo>
                      <a:pt x="18" y="9"/>
                    </a:moveTo>
                    <a:cubicBezTo>
                      <a:pt x="18" y="8"/>
                      <a:pt x="18" y="8"/>
                      <a:pt x="18" y="8"/>
                    </a:cubicBezTo>
                    <a:cubicBezTo>
                      <a:pt x="18" y="8"/>
                      <a:pt x="18" y="8"/>
                      <a:pt x="18" y="8"/>
                    </a:cubicBezTo>
                    <a:cubicBezTo>
                      <a:pt x="18" y="6"/>
                      <a:pt x="18" y="6"/>
                      <a:pt x="18" y="6"/>
                    </a:cubicBezTo>
                    <a:cubicBezTo>
                      <a:pt x="18" y="6"/>
                      <a:pt x="18" y="6"/>
                      <a:pt x="18" y="6"/>
                    </a:cubicBezTo>
                    <a:cubicBezTo>
                      <a:pt x="19" y="6"/>
                      <a:pt x="19" y="6"/>
                      <a:pt x="19" y="6"/>
                    </a:cubicBezTo>
                    <a:cubicBezTo>
                      <a:pt x="19" y="7"/>
                      <a:pt x="19" y="8"/>
                      <a:pt x="19" y="8"/>
                    </a:cubicBezTo>
                    <a:cubicBezTo>
                      <a:pt x="18" y="9"/>
                      <a:pt x="18" y="9"/>
                      <a:pt x="18" y="9"/>
                    </a:cubicBezTo>
                    <a:moveTo>
                      <a:pt x="20" y="8"/>
                    </a:moveTo>
                    <a:cubicBezTo>
                      <a:pt x="19" y="7"/>
                      <a:pt x="19" y="7"/>
                      <a:pt x="20" y="6"/>
                    </a:cubicBezTo>
                    <a:cubicBezTo>
                      <a:pt x="21" y="5"/>
                      <a:pt x="21" y="5"/>
                      <a:pt x="21" y="5"/>
                    </a:cubicBezTo>
                    <a:cubicBezTo>
                      <a:pt x="21" y="6"/>
                      <a:pt x="21" y="7"/>
                      <a:pt x="21" y="8"/>
                    </a:cubicBezTo>
                    <a:cubicBezTo>
                      <a:pt x="20" y="8"/>
                      <a:pt x="20" y="8"/>
                      <a:pt x="20" y="8"/>
                    </a:cubicBezTo>
                    <a:moveTo>
                      <a:pt x="6" y="8"/>
                    </a:moveTo>
                    <a:cubicBezTo>
                      <a:pt x="5" y="8"/>
                      <a:pt x="4" y="8"/>
                      <a:pt x="4" y="8"/>
                    </a:cubicBezTo>
                    <a:cubicBezTo>
                      <a:pt x="4" y="5"/>
                      <a:pt x="4" y="5"/>
                      <a:pt x="4" y="5"/>
                    </a:cubicBezTo>
                    <a:cubicBezTo>
                      <a:pt x="4" y="5"/>
                      <a:pt x="5" y="6"/>
                      <a:pt x="6" y="6"/>
                    </a:cubicBezTo>
                    <a:cubicBezTo>
                      <a:pt x="6" y="7"/>
                      <a:pt x="6" y="8"/>
                      <a:pt x="6" y="8"/>
                    </a:cubicBezTo>
                    <a:moveTo>
                      <a:pt x="21" y="8"/>
                    </a:moveTo>
                    <a:cubicBezTo>
                      <a:pt x="21" y="7"/>
                      <a:pt x="21" y="6"/>
                      <a:pt x="21" y="5"/>
                    </a:cubicBezTo>
                    <a:cubicBezTo>
                      <a:pt x="22" y="5"/>
                      <a:pt x="22" y="5"/>
                      <a:pt x="22" y="5"/>
                    </a:cubicBezTo>
                    <a:cubicBezTo>
                      <a:pt x="22" y="7"/>
                      <a:pt x="22" y="7"/>
                      <a:pt x="22" y="7"/>
                    </a:cubicBezTo>
                    <a:cubicBezTo>
                      <a:pt x="21" y="8"/>
                      <a:pt x="21" y="8"/>
                      <a:pt x="21" y="8"/>
                    </a:cubicBezTo>
                    <a:moveTo>
                      <a:pt x="3" y="7"/>
                    </a:moveTo>
                    <a:cubicBezTo>
                      <a:pt x="3" y="7"/>
                      <a:pt x="3" y="7"/>
                      <a:pt x="3" y="7"/>
                    </a:cubicBezTo>
                    <a:cubicBezTo>
                      <a:pt x="3" y="5"/>
                      <a:pt x="3" y="5"/>
                      <a:pt x="3" y="5"/>
                    </a:cubicBezTo>
                    <a:cubicBezTo>
                      <a:pt x="3" y="5"/>
                      <a:pt x="3" y="5"/>
                      <a:pt x="3" y="5"/>
                    </a:cubicBezTo>
                    <a:cubicBezTo>
                      <a:pt x="3" y="7"/>
                      <a:pt x="3" y="7"/>
                      <a:pt x="3" y="7"/>
                    </a:cubicBezTo>
                    <a:moveTo>
                      <a:pt x="2" y="7"/>
                    </a:moveTo>
                    <a:cubicBezTo>
                      <a:pt x="2" y="6"/>
                      <a:pt x="2" y="6"/>
                      <a:pt x="2" y="6"/>
                    </a:cubicBezTo>
                    <a:cubicBezTo>
                      <a:pt x="2" y="6"/>
                      <a:pt x="2" y="6"/>
                      <a:pt x="2" y="6"/>
                    </a:cubicBezTo>
                    <a:cubicBezTo>
                      <a:pt x="2" y="4"/>
                      <a:pt x="2" y="4"/>
                      <a:pt x="2" y="4"/>
                    </a:cubicBezTo>
                    <a:cubicBezTo>
                      <a:pt x="2" y="4"/>
                      <a:pt x="2" y="4"/>
                      <a:pt x="2" y="4"/>
                    </a:cubicBezTo>
                    <a:cubicBezTo>
                      <a:pt x="2" y="7"/>
                      <a:pt x="2" y="7"/>
                      <a:pt x="2" y="7"/>
                    </a:cubicBezTo>
                    <a:moveTo>
                      <a:pt x="22" y="7"/>
                    </a:moveTo>
                    <a:cubicBezTo>
                      <a:pt x="22" y="5"/>
                      <a:pt x="22" y="5"/>
                      <a:pt x="22" y="5"/>
                    </a:cubicBezTo>
                    <a:cubicBezTo>
                      <a:pt x="22" y="5"/>
                      <a:pt x="22" y="5"/>
                      <a:pt x="22" y="5"/>
                    </a:cubicBezTo>
                    <a:cubicBezTo>
                      <a:pt x="23" y="4"/>
                      <a:pt x="23" y="4"/>
                      <a:pt x="24" y="4"/>
                    </a:cubicBezTo>
                    <a:cubicBezTo>
                      <a:pt x="24" y="5"/>
                      <a:pt x="24" y="6"/>
                      <a:pt x="24" y="6"/>
                    </a:cubicBezTo>
                    <a:cubicBezTo>
                      <a:pt x="23" y="7"/>
                      <a:pt x="23" y="7"/>
                      <a:pt x="22" y="7"/>
                    </a:cubicBezTo>
                    <a:moveTo>
                      <a:pt x="2" y="4"/>
                    </a:moveTo>
                    <a:cubicBezTo>
                      <a:pt x="2" y="4"/>
                      <a:pt x="2" y="4"/>
                      <a:pt x="2" y="4"/>
                    </a:cubicBezTo>
                    <a:cubicBezTo>
                      <a:pt x="1" y="4"/>
                      <a:pt x="1" y="4"/>
                      <a:pt x="1" y="4"/>
                    </a:cubicBezTo>
                    <a:cubicBezTo>
                      <a:pt x="2" y="4"/>
                      <a:pt x="2" y="4"/>
                      <a:pt x="2" y="4"/>
                    </a:cubicBezTo>
                    <a:cubicBezTo>
                      <a:pt x="2" y="4"/>
                      <a:pt x="2" y="4"/>
                      <a:pt x="2" y="4"/>
                    </a:cubicBezTo>
                    <a:moveTo>
                      <a:pt x="24" y="6"/>
                    </a:moveTo>
                    <a:cubicBezTo>
                      <a:pt x="24" y="5"/>
                      <a:pt x="24" y="4"/>
                      <a:pt x="24" y="3"/>
                    </a:cubicBezTo>
                    <a:cubicBezTo>
                      <a:pt x="25" y="3"/>
                      <a:pt x="25" y="3"/>
                      <a:pt x="25" y="3"/>
                    </a:cubicBezTo>
                    <a:cubicBezTo>
                      <a:pt x="25" y="5"/>
                      <a:pt x="25" y="5"/>
                      <a:pt x="25" y="5"/>
                    </a:cubicBezTo>
                    <a:cubicBezTo>
                      <a:pt x="25" y="5"/>
                      <a:pt x="25" y="5"/>
                      <a:pt x="25" y="5"/>
                    </a:cubicBezTo>
                    <a:cubicBezTo>
                      <a:pt x="25" y="5"/>
                      <a:pt x="25" y="6"/>
                      <a:pt x="24" y="6"/>
                    </a:cubicBezTo>
                    <a:moveTo>
                      <a:pt x="26" y="0"/>
                    </a:moveTo>
                    <a:cubicBezTo>
                      <a:pt x="25" y="1"/>
                      <a:pt x="25" y="1"/>
                      <a:pt x="25" y="1"/>
                    </a:cubicBezTo>
                    <a:cubicBezTo>
                      <a:pt x="25" y="2"/>
                      <a:pt x="25" y="2"/>
                      <a:pt x="25" y="2"/>
                    </a:cubicBezTo>
                    <a:cubicBezTo>
                      <a:pt x="25" y="2"/>
                      <a:pt x="25" y="2"/>
                      <a:pt x="25" y="2"/>
                    </a:cubicBezTo>
                    <a:cubicBezTo>
                      <a:pt x="21" y="5"/>
                      <a:pt x="17" y="6"/>
                      <a:pt x="12" y="6"/>
                    </a:cubicBezTo>
                    <a:cubicBezTo>
                      <a:pt x="11" y="6"/>
                      <a:pt x="10" y="6"/>
                      <a:pt x="9" y="5"/>
                    </a:cubicBezTo>
                    <a:cubicBezTo>
                      <a:pt x="7" y="5"/>
                      <a:pt x="4" y="5"/>
                      <a:pt x="2" y="3"/>
                    </a:cubicBezTo>
                    <a:cubicBezTo>
                      <a:pt x="1" y="2"/>
                      <a:pt x="1" y="2"/>
                      <a:pt x="1" y="2"/>
                    </a:cubicBezTo>
                    <a:cubicBezTo>
                      <a:pt x="2" y="2"/>
                      <a:pt x="2" y="2"/>
                      <a:pt x="2" y="2"/>
                    </a:cubicBezTo>
                    <a:cubicBezTo>
                      <a:pt x="1" y="1"/>
                      <a:pt x="1" y="1"/>
                      <a:pt x="1" y="1"/>
                    </a:cubicBezTo>
                    <a:cubicBezTo>
                      <a:pt x="1" y="1"/>
                      <a:pt x="1" y="1"/>
                      <a:pt x="1" y="1"/>
                    </a:cubicBezTo>
                    <a:cubicBezTo>
                      <a:pt x="1" y="1"/>
                      <a:pt x="1" y="1"/>
                      <a:pt x="1" y="1"/>
                    </a:cubicBezTo>
                    <a:cubicBezTo>
                      <a:pt x="0" y="2"/>
                      <a:pt x="0" y="2"/>
                      <a:pt x="1" y="2"/>
                    </a:cubicBezTo>
                    <a:cubicBezTo>
                      <a:pt x="0" y="3"/>
                      <a:pt x="1" y="4"/>
                      <a:pt x="1" y="5"/>
                    </a:cubicBezTo>
                    <a:cubicBezTo>
                      <a:pt x="1" y="6"/>
                      <a:pt x="1" y="6"/>
                      <a:pt x="1" y="6"/>
                    </a:cubicBezTo>
                    <a:cubicBezTo>
                      <a:pt x="1" y="6"/>
                      <a:pt x="1" y="7"/>
                      <a:pt x="2" y="7"/>
                    </a:cubicBezTo>
                    <a:cubicBezTo>
                      <a:pt x="3" y="8"/>
                      <a:pt x="6" y="10"/>
                      <a:pt x="12" y="10"/>
                    </a:cubicBezTo>
                    <a:cubicBezTo>
                      <a:pt x="14" y="10"/>
                      <a:pt x="19" y="10"/>
                      <a:pt x="22" y="8"/>
                    </a:cubicBezTo>
                    <a:cubicBezTo>
                      <a:pt x="22" y="8"/>
                      <a:pt x="22" y="8"/>
                      <a:pt x="22" y="8"/>
                    </a:cubicBezTo>
                    <a:cubicBezTo>
                      <a:pt x="23" y="8"/>
                      <a:pt x="23" y="8"/>
                      <a:pt x="23" y="8"/>
                    </a:cubicBezTo>
                    <a:cubicBezTo>
                      <a:pt x="23" y="8"/>
                      <a:pt x="23" y="8"/>
                      <a:pt x="23" y="8"/>
                    </a:cubicBezTo>
                    <a:cubicBezTo>
                      <a:pt x="23" y="8"/>
                      <a:pt x="24" y="8"/>
                      <a:pt x="24" y="7"/>
                    </a:cubicBezTo>
                    <a:cubicBezTo>
                      <a:pt x="24" y="7"/>
                      <a:pt x="24" y="7"/>
                      <a:pt x="24" y="7"/>
                    </a:cubicBezTo>
                    <a:cubicBezTo>
                      <a:pt x="24" y="7"/>
                      <a:pt x="24" y="7"/>
                      <a:pt x="24" y="7"/>
                    </a:cubicBezTo>
                    <a:cubicBezTo>
                      <a:pt x="24" y="7"/>
                      <a:pt x="24" y="7"/>
                      <a:pt x="24" y="7"/>
                    </a:cubicBezTo>
                    <a:cubicBezTo>
                      <a:pt x="25" y="7"/>
                      <a:pt x="26" y="6"/>
                      <a:pt x="26" y="5"/>
                    </a:cubicBezTo>
                    <a:cubicBezTo>
                      <a:pt x="26" y="5"/>
                      <a:pt x="26" y="5"/>
                      <a:pt x="26" y="5"/>
                    </a:cubicBezTo>
                    <a:cubicBezTo>
                      <a:pt x="26" y="4"/>
                      <a:pt x="26" y="4"/>
                      <a:pt x="26" y="4"/>
                    </a:cubicBezTo>
                    <a:cubicBezTo>
                      <a:pt x="26" y="1"/>
                      <a:pt x="26" y="1"/>
                      <a:pt x="26" y="1"/>
                    </a:cubicBezTo>
                    <a:cubicBezTo>
                      <a:pt x="26" y="0"/>
                      <a:pt x="26"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3" name="Freeform 69"/>
              <p:cNvSpPr>
                <a:spLocks noEditPoints="1"/>
              </p:cNvSpPr>
              <p:nvPr/>
            </p:nvSpPr>
            <p:spPr bwMode="auto">
              <a:xfrm>
                <a:off x="3515" y="1822"/>
                <a:ext cx="74" cy="65"/>
              </a:xfrm>
              <a:custGeom>
                <a:avLst/>
                <a:gdLst>
                  <a:gd name="T0" fmla="*/ 22 w 31"/>
                  <a:gd name="T1" fmla="*/ 26 h 27"/>
                  <a:gd name="T2" fmla="*/ 20 w 31"/>
                  <a:gd name="T3" fmla="*/ 23 h 27"/>
                  <a:gd name="T4" fmla="*/ 17 w 31"/>
                  <a:gd name="T5" fmla="*/ 21 h 27"/>
                  <a:gd name="T6" fmla="*/ 21 w 31"/>
                  <a:gd name="T7" fmla="*/ 18 h 27"/>
                  <a:gd name="T8" fmla="*/ 22 w 31"/>
                  <a:gd name="T9" fmla="*/ 25 h 27"/>
                  <a:gd name="T10" fmla="*/ 22 w 31"/>
                  <a:gd name="T11" fmla="*/ 26 h 27"/>
                  <a:gd name="T12" fmla="*/ 22 w 31"/>
                  <a:gd name="T13" fmla="*/ 24 h 27"/>
                  <a:gd name="T14" fmla="*/ 21 w 31"/>
                  <a:gd name="T15" fmla="*/ 18 h 27"/>
                  <a:gd name="T16" fmla="*/ 21 w 31"/>
                  <a:gd name="T17" fmla="*/ 18 h 27"/>
                  <a:gd name="T18" fmla="*/ 21 w 31"/>
                  <a:gd name="T19" fmla="*/ 17 h 27"/>
                  <a:gd name="T20" fmla="*/ 15 w 31"/>
                  <a:gd name="T21" fmla="*/ 12 h 27"/>
                  <a:gd name="T22" fmla="*/ 6 w 31"/>
                  <a:gd name="T23" fmla="*/ 4 h 27"/>
                  <a:gd name="T24" fmla="*/ 8 w 31"/>
                  <a:gd name="T25" fmla="*/ 6 h 27"/>
                  <a:gd name="T26" fmla="*/ 16 w 31"/>
                  <a:gd name="T27" fmla="*/ 11 h 27"/>
                  <a:gd name="T28" fmla="*/ 24 w 31"/>
                  <a:gd name="T29" fmla="*/ 16 h 27"/>
                  <a:gd name="T30" fmla="*/ 22 w 31"/>
                  <a:gd name="T31" fmla="*/ 24 h 27"/>
                  <a:gd name="T32" fmla="*/ 13 w 31"/>
                  <a:gd name="T33" fmla="*/ 23 h 27"/>
                  <a:gd name="T34" fmla="*/ 2 w 31"/>
                  <a:gd name="T35" fmla="*/ 2 h 27"/>
                  <a:gd name="T36" fmla="*/ 15 w 31"/>
                  <a:gd name="T37" fmla="*/ 13 h 27"/>
                  <a:gd name="T38" fmla="*/ 20 w 31"/>
                  <a:gd name="T39" fmla="*/ 18 h 27"/>
                  <a:gd name="T40" fmla="*/ 17 w 31"/>
                  <a:gd name="T41" fmla="*/ 20 h 27"/>
                  <a:gd name="T42" fmla="*/ 13 w 31"/>
                  <a:gd name="T43" fmla="*/ 23 h 27"/>
                  <a:gd name="T44" fmla="*/ 24 w 31"/>
                  <a:gd name="T45" fmla="*/ 15 h 27"/>
                  <a:gd name="T46" fmla="*/ 16 w 31"/>
                  <a:gd name="T47" fmla="*/ 10 h 27"/>
                  <a:gd name="T48" fmla="*/ 9 w 31"/>
                  <a:gd name="T49" fmla="*/ 5 h 27"/>
                  <a:gd name="T50" fmla="*/ 3 w 31"/>
                  <a:gd name="T51" fmla="*/ 2 h 27"/>
                  <a:gd name="T52" fmla="*/ 8 w 31"/>
                  <a:gd name="T53" fmla="*/ 3 h 27"/>
                  <a:gd name="T54" fmla="*/ 10 w 31"/>
                  <a:gd name="T55" fmla="*/ 4 h 27"/>
                  <a:gd name="T56" fmla="*/ 30 w 31"/>
                  <a:gd name="T57" fmla="*/ 12 h 27"/>
                  <a:gd name="T58" fmla="*/ 24 w 31"/>
                  <a:gd name="T59" fmla="*/ 15 h 27"/>
                  <a:gd name="T60" fmla="*/ 1 w 31"/>
                  <a:gd name="T61" fmla="*/ 0 h 27"/>
                  <a:gd name="T62" fmla="*/ 1 w 31"/>
                  <a:gd name="T63" fmla="*/ 1 h 27"/>
                  <a:gd name="T64" fmla="*/ 1 w 31"/>
                  <a:gd name="T65" fmla="*/ 1 h 27"/>
                  <a:gd name="T66" fmla="*/ 1 w 31"/>
                  <a:gd name="T67" fmla="*/ 1 h 27"/>
                  <a:gd name="T68" fmla="*/ 5 w 31"/>
                  <a:gd name="T69" fmla="*/ 11 h 27"/>
                  <a:gd name="T70" fmla="*/ 12 w 31"/>
                  <a:gd name="T71" fmla="*/ 24 h 27"/>
                  <a:gd name="T72" fmla="*/ 12 w 31"/>
                  <a:gd name="T73" fmla="*/ 24 h 27"/>
                  <a:gd name="T74" fmla="*/ 17 w 31"/>
                  <a:gd name="T75" fmla="*/ 21 h 27"/>
                  <a:gd name="T76" fmla="*/ 19 w 31"/>
                  <a:gd name="T77" fmla="*/ 24 h 27"/>
                  <a:gd name="T78" fmla="*/ 22 w 31"/>
                  <a:gd name="T79" fmla="*/ 27 h 27"/>
                  <a:gd name="T80" fmla="*/ 22 w 31"/>
                  <a:gd name="T81" fmla="*/ 27 h 27"/>
                  <a:gd name="T82" fmla="*/ 22 w 31"/>
                  <a:gd name="T83" fmla="*/ 27 h 27"/>
                  <a:gd name="T84" fmla="*/ 22 w 31"/>
                  <a:gd name="T85" fmla="*/ 27 h 27"/>
                  <a:gd name="T86" fmla="*/ 23 w 31"/>
                  <a:gd name="T87" fmla="*/ 27 h 27"/>
                  <a:gd name="T88" fmla="*/ 23 w 31"/>
                  <a:gd name="T89" fmla="*/ 26 h 27"/>
                  <a:gd name="T90" fmla="*/ 24 w 31"/>
                  <a:gd name="T91" fmla="*/ 16 h 27"/>
                  <a:gd name="T92" fmla="*/ 30 w 31"/>
                  <a:gd name="T93" fmla="*/ 13 h 27"/>
                  <a:gd name="T94" fmla="*/ 31 w 31"/>
                  <a:gd name="T95" fmla="*/ 13 h 27"/>
                  <a:gd name="T96" fmla="*/ 31 w 31"/>
                  <a:gd name="T97" fmla="*/ 12 h 27"/>
                  <a:gd name="T98" fmla="*/ 31 w 31"/>
                  <a:gd name="T99" fmla="*/ 12 h 27"/>
                  <a:gd name="T100" fmla="*/ 11 w 31"/>
                  <a:gd name="T101" fmla="*/ 4 h 27"/>
                  <a:gd name="T102" fmla="*/ 8 w 31"/>
                  <a:gd name="T103" fmla="*/ 3 h 27"/>
                  <a:gd name="T104" fmla="*/ 1 w 31"/>
                  <a:gd name="T105"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31" h="27">
                    <a:moveTo>
                      <a:pt x="22" y="26"/>
                    </a:moveTo>
                    <a:cubicBezTo>
                      <a:pt x="21" y="25"/>
                      <a:pt x="20" y="24"/>
                      <a:pt x="20" y="23"/>
                    </a:cubicBezTo>
                    <a:cubicBezTo>
                      <a:pt x="19" y="22"/>
                      <a:pt x="18" y="22"/>
                      <a:pt x="17" y="21"/>
                    </a:cubicBezTo>
                    <a:cubicBezTo>
                      <a:pt x="18" y="20"/>
                      <a:pt x="19" y="19"/>
                      <a:pt x="21" y="18"/>
                    </a:cubicBezTo>
                    <a:cubicBezTo>
                      <a:pt x="21" y="20"/>
                      <a:pt x="21" y="22"/>
                      <a:pt x="22" y="25"/>
                    </a:cubicBezTo>
                    <a:cubicBezTo>
                      <a:pt x="22" y="26"/>
                      <a:pt x="22" y="26"/>
                      <a:pt x="22" y="26"/>
                    </a:cubicBezTo>
                    <a:moveTo>
                      <a:pt x="22" y="24"/>
                    </a:moveTo>
                    <a:cubicBezTo>
                      <a:pt x="22" y="21"/>
                      <a:pt x="22" y="20"/>
                      <a:pt x="21" y="18"/>
                    </a:cubicBezTo>
                    <a:cubicBezTo>
                      <a:pt x="21" y="18"/>
                      <a:pt x="21" y="18"/>
                      <a:pt x="21" y="18"/>
                    </a:cubicBezTo>
                    <a:cubicBezTo>
                      <a:pt x="21" y="17"/>
                      <a:pt x="21" y="17"/>
                      <a:pt x="21" y="17"/>
                    </a:cubicBezTo>
                    <a:cubicBezTo>
                      <a:pt x="19" y="15"/>
                      <a:pt x="17" y="14"/>
                      <a:pt x="15" y="12"/>
                    </a:cubicBezTo>
                    <a:cubicBezTo>
                      <a:pt x="12" y="9"/>
                      <a:pt x="9" y="7"/>
                      <a:pt x="6" y="4"/>
                    </a:cubicBezTo>
                    <a:cubicBezTo>
                      <a:pt x="7" y="5"/>
                      <a:pt x="8" y="5"/>
                      <a:pt x="8" y="6"/>
                    </a:cubicBezTo>
                    <a:cubicBezTo>
                      <a:pt x="11" y="7"/>
                      <a:pt x="13" y="9"/>
                      <a:pt x="16" y="11"/>
                    </a:cubicBezTo>
                    <a:cubicBezTo>
                      <a:pt x="19" y="13"/>
                      <a:pt x="22" y="15"/>
                      <a:pt x="24" y="16"/>
                    </a:cubicBezTo>
                    <a:cubicBezTo>
                      <a:pt x="22" y="24"/>
                      <a:pt x="22" y="24"/>
                      <a:pt x="22" y="24"/>
                    </a:cubicBezTo>
                    <a:moveTo>
                      <a:pt x="13" y="23"/>
                    </a:moveTo>
                    <a:cubicBezTo>
                      <a:pt x="10" y="19"/>
                      <a:pt x="3" y="5"/>
                      <a:pt x="2" y="2"/>
                    </a:cubicBezTo>
                    <a:cubicBezTo>
                      <a:pt x="7" y="6"/>
                      <a:pt x="10" y="9"/>
                      <a:pt x="15" y="13"/>
                    </a:cubicBezTo>
                    <a:cubicBezTo>
                      <a:pt x="16" y="14"/>
                      <a:pt x="18" y="16"/>
                      <a:pt x="20" y="18"/>
                    </a:cubicBezTo>
                    <a:cubicBezTo>
                      <a:pt x="19" y="18"/>
                      <a:pt x="18" y="19"/>
                      <a:pt x="17" y="20"/>
                    </a:cubicBezTo>
                    <a:cubicBezTo>
                      <a:pt x="15" y="22"/>
                      <a:pt x="14" y="23"/>
                      <a:pt x="13" y="23"/>
                    </a:cubicBezTo>
                    <a:moveTo>
                      <a:pt x="24" y="15"/>
                    </a:moveTo>
                    <a:cubicBezTo>
                      <a:pt x="22" y="14"/>
                      <a:pt x="20" y="12"/>
                      <a:pt x="16" y="10"/>
                    </a:cubicBezTo>
                    <a:cubicBezTo>
                      <a:pt x="13" y="8"/>
                      <a:pt x="11" y="7"/>
                      <a:pt x="9" y="5"/>
                    </a:cubicBezTo>
                    <a:cubicBezTo>
                      <a:pt x="7" y="4"/>
                      <a:pt x="5" y="3"/>
                      <a:pt x="3" y="2"/>
                    </a:cubicBezTo>
                    <a:cubicBezTo>
                      <a:pt x="5" y="2"/>
                      <a:pt x="6" y="3"/>
                      <a:pt x="8" y="3"/>
                    </a:cubicBezTo>
                    <a:cubicBezTo>
                      <a:pt x="9" y="4"/>
                      <a:pt x="9" y="4"/>
                      <a:pt x="10" y="4"/>
                    </a:cubicBezTo>
                    <a:cubicBezTo>
                      <a:pt x="16" y="7"/>
                      <a:pt x="23" y="9"/>
                      <a:pt x="30" y="12"/>
                    </a:cubicBezTo>
                    <a:cubicBezTo>
                      <a:pt x="28" y="13"/>
                      <a:pt x="26" y="14"/>
                      <a:pt x="24" y="15"/>
                    </a:cubicBezTo>
                    <a:moveTo>
                      <a:pt x="1" y="0"/>
                    </a:moveTo>
                    <a:cubicBezTo>
                      <a:pt x="1" y="1"/>
                      <a:pt x="1" y="1"/>
                      <a:pt x="1" y="1"/>
                    </a:cubicBezTo>
                    <a:cubicBezTo>
                      <a:pt x="1" y="1"/>
                      <a:pt x="1" y="1"/>
                      <a:pt x="1" y="1"/>
                    </a:cubicBezTo>
                    <a:cubicBezTo>
                      <a:pt x="1" y="1"/>
                      <a:pt x="1" y="1"/>
                      <a:pt x="1" y="1"/>
                    </a:cubicBezTo>
                    <a:cubicBezTo>
                      <a:pt x="0" y="1"/>
                      <a:pt x="0" y="1"/>
                      <a:pt x="5" y="11"/>
                    </a:cubicBezTo>
                    <a:cubicBezTo>
                      <a:pt x="7" y="15"/>
                      <a:pt x="11" y="21"/>
                      <a:pt x="12" y="24"/>
                    </a:cubicBezTo>
                    <a:cubicBezTo>
                      <a:pt x="12" y="24"/>
                      <a:pt x="12" y="24"/>
                      <a:pt x="12" y="24"/>
                    </a:cubicBezTo>
                    <a:cubicBezTo>
                      <a:pt x="14" y="24"/>
                      <a:pt x="15" y="23"/>
                      <a:pt x="17" y="21"/>
                    </a:cubicBezTo>
                    <a:cubicBezTo>
                      <a:pt x="17" y="22"/>
                      <a:pt x="18" y="23"/>
                      <a:pt x="19" y="24"/>
                    </a:cubicBezTo>
                    <a:cubicBezTo>
                      <a:pt x="20" y="25"/>
                      <a:pt x="21" y="25"/>
                      <a:pt x="22" y="27"/>
                    </a:cubicBezTo>
                    <a:cubicBezTo>
                      <a:pt x="22" y="27"/>
                      <a:pt x="22" y="27"/>
                      <a:pt x="22" y="27"/>
                    </a:cubicBezTo>
                    <a:cubicBezTo>
                      <a:pt x="22" y="27"/>
                      <a:pt x="22" y="27"/>
                      <a:pt x="22" y="27"/>
                    </a:cubicBezTo>
                    <a:cubicBezTo>
                      <a:pt x="22" y="27"/>
                      <a:pt x="22" y="27"/>
                      <a:pt x="22" y="27"/>
                    </a:cubicBezTo>
                    <a:cubicBezTo>
                      <a:pt x="23" y="27"/>
                      <a:pt x="23" y="27"/>
                      <a:pt x="23" y="27"/>
                    </a:cubicBezTo>
                    <a:cubicBezTo>
                      <a:pt x="23" y="26"/>
                      <a:pt x="23" y="26"/>
                      <a:pt x="23" y="26"/>
                    </a:cubicBezTo>
                    <a:cubicBezTo>
                      <a:pt x="24" y="16"/>
                      <a:pt x="24" y="16"/>
                      <a:pt x="24" y="16"/>
                    </a:cubicBezTo>
                    <a:cubicBezTo>
                      <a:pt x="26" y="15"/>
                      <a:pt x="28" y="14"/>
                      <a:pt x="30" y="13"/>
                    </a:cubicBezTo>
                    <a:cubicBezTo>
                      <a:pt x="31" y="13"/>
                      <a:pt x="31" y="13"/>
                      <a:pt x="31" y="13"/>
                    </a:cubicBezTo>
                    <a:cubicBezTo>
                      <a:pt x="31" y="12"/>
                      <a:pt x="31" y="12"/>
                      <a:pt x="31" y="12"/>
                    </a:cubicBezTo>
                    <a:cubicBezTo>
                      <a:pt x="31" y="12"/>
                      <a:pt x="31" y="12"/>
                      <a:pt x="31" y="12"/>
                    </a:cubicBezTo>
                    <a:cubicBezTo>
                      <a:pt x="24" y="9"/>
                      <a:pt x="17" y="6"/>
                      <a:pt x="11" y="4"/>
                    </a:cubicBezTo>
                    <a:cubicBezTo>
                      <a:pt x="10" y="3"/>
                      <a:pt x="9" y="3"/>
                      <a:pt x="8" y="3"/>
                    </a:cubicBezTo>
                    <a:cubicBezTo>
                      <a:pt x="6" y="2"/>
                      <a:pt x="5" y="1"/>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4" name="Freeform 70"/>
              <p:cNvSpPr>
                <a:spLocks noEditPoints="1"/>
              </p:cNvSpPr>
              <p:nvPr/>
            </p:nvSpPr>
            <p:spPr bwMode="auto">
              <a:xfrm>
                <a:off x="3453" y="1742"/>
                <a:ext cx="74" cy="64"/>
              </a:xfrm>
              <a:custGeom>
                <a:avLst/>
                <a:gdLst>
                  <a:gd name="T0" fmla="*/ 22 w 31"/>
                  <a:gd name="T1" fmla="*/ 25 h 27"/>
                  <a:gd name="T2" fmla="*/ 20 w 31"/>
                  <a:gd name="T3" fmla="*/ 23 h 27"/>
                  <a:gd name="T4" fmla="*/ 17 w 31"/>
                  <a:gd name="T5" fmla="*/ 21 h 27"/>
                  <a:gd name="T6" fmla="*/ 21 w 31"/>
                  <a:gd name="T7" fmla="*/ 18 h 27"/>
                  <a:gd name="T8" fmla="*/ 22 w 31"/>
                  <a:gd name="T9" fmla="*/ 25 h 27"/>
                  <a:gd name="T10" fmla="*/ 22 w 31"/>
                  <a:gd name="T11" fmla="*/ 25 h 27"/>
                  <a:gd name="T12" fmla="*/ 23 w 31"/>
                  <a:gd name="T13" fmla="*/ 23 h 27"/>
                  <a:gd name="T14" fmla="*/ 21 w 31"/>
                  <a:gd name="T15" fmla="*/ 18 h 27"/>
                  <a:gd name="T16" fmla="*/ 22 w 31"/>
                  <a:gd name="T17" fmla="*/ 18 h 27"/>
                  <a:gd name="T18" fmla="*/ 21 w 31"/>
                  <a:gd name="T19" fmla="*/ 17 h 27"/>
                  <a:gd name="T20" fmla="*/ 15 w 31"/>
                  <a:gd name="T21" fmla="*/ 12 h 27"/>
                  <a:gd name="T22" fmla="*/ 9 w 31"/>
                  <a:gd name="T23" fmla="*/ 6 h 27"/>
                  <a:gd name="T24" fmla="*/ 16 w 31"/>
                  <a:gd name="T25" fmla="*/ 11 h 27"/>
                  <a:gd name="T26" fmla="*/ 24 w 31"/>
                  <a:gd name="T27" fmla="*/ 16 h 27"/>
                  <a:gd name="T28" fmla="*/ 23 w 31"/>
                  <a:gd name="T29" fmla="*/ 23 h 27"/>
                  <a:gd name="T30" fmla="*/ 13 w 31"/>
                  <a:gd name="T31" fmla="*/ 23 h 27"/>
                  <a:gd name="T32" fmla="*/ 2 w 31"/>
                  <a:gd name="T33" fmla="*/ 2 h 27"/>
                  <a:gd name="T34" fmla="*/ 15 w 31"/>
                  <a:gd name="T35" fmla="*/ 13 h 27"/>
                  <a:gd name="T36" fmla="*/ 20 w 31"/>
                  <a:gd name="T37" fmla="*/ 17 h 27"/>
                  <a:gd name="T38" fmla="*/ 17 w 31"/>
                  <a:gd name="T39" fmla="*/ 20 h 27"/>
                  <a:gd name="T40" fmla="*/ 13 w 31"/>
                  <a:gd name="T41" fmla="*/ 23 h 27"/>
                  <a:gd name="T42" fmla="*/ 24 w 31"/>
                  <a:gd name="T43" fmla="*/ 15 h 27"/>
                  <a:gd name="T44" fmla="*/ 16 w 31"/>
                  <a:gd name="T45" fmla="*/ 10 h 27"/>
                  <a:gd name="T46" fmla="*/ 9 w 31"/>
                  <a:gd name="T47" fmla="*/ 5 h 27"/>
                  <a:gd name="T48" fmla="*/ 4 w 31"/>
                  <a:gd name="T49" fmla="*/ 2 h 27"/>
                  <a:gd name="T50" fmla="*/ 8 w 31"/>
                  <a:gd name="T51" fmla="*/ 4 h 27"/>
                  <a:gd name="T52" fmla="*/ 10 w 31"/>
                  <a:gd name="T53" fmla="*/ 4 h 27"/>
                  <a:gd name="T54" fmla="*/ 29 w 31"/>
                  <a:gd name="T55" fmla="*/ 12 h 27"/>
                  <a:gd name="T56" fmla="*/ 24 w 31"/>
                  <a:gd name="T57" fmla="*/ 15 h 27"/>
                  <a:gd name="T58" fmla="*/ 1 w 31"/>
                  <a:gd name="T59" fmla="*/ 0 h 27"/>
                  <a:gd name="T60" fmla="*/ 1 w 31"/>
                  <a:gd name="T61" fmla="*/ 1 h 27"/>
                  <a:gd name="T62" fmla="*/ 1 w 31"/>
                  <a:gd name="T63" fmla="*/ 1 h 27"/>
                  <a:gd name="T64" fmla="*/ 1 w 31"/>
                  <a:gd name="T65" fmla="*/ 1 h 27"/>
                  <a:gd name="T66" fmla="*/ 5 w 31"/>
                  <a:gd name="T67" fmla="*/ 11 h 27"/>
                  <a:gd name="T68" fmla="*/ 12 w 31"/>
                  <a:gd name="T69" fmla="*/ 24 h 27"/>
                  <a:gd name="T70" fmla="*/ 12 w 31"/>
                  <a:gd name="T71" fmla="*/ 24 h 27"/>
                  <a:gd name="T72" fmla="*/ 17 w 31"/>
                  <a:gd name="T73" fmla="*/ 22 h 27"/>
                  <a:gd name="T74" fmla="*/ 19 w 31"/>
                  <a:gd name="T75" fmla="*/ 24 h 27"/>
                  <a:gd name="T76" fmla="*/ 22 w 31"/>
                  <a:gd name="T77" fmla="*/ 27 h 27"/>
                  <a:gd name="T78" fmla="*/ 22 w 31"/>
                  <a:gd name="T79" fmla="*/ 27 h 27"/>
                  <a:gd name="T80" fmla="*/ 22 w 31"/>
                  <a:gd name="T81" fmla="*/ 27 h 27"/>
                  <a:gd name="T82" fmla="*/ 22 w 31"/>
                  <a:gd name="T83" fmla="*/ 27 h 27"/>
                  <a:gd name="T84" fmla="*/ 23 w 31"/>
                  <a:gd name="T85" fmla="*/ 27 h 27"/>
                  <a:gd name="T86" fmla="*/ 23 w 31"/>
                  <a:gd name="T87" fmla="*/ 26 h 27"/>
                  <a:gd name="T88" fmla="*/ 25 w 31"/>
                  <a:gd name="T89" fmla="*/ 16 h 27"/>
                  <a:gd name="T90" fmla="*/ 30 w 31"/>
                  <a:gd name="T91" fmla="*/ 13 h 27"/>
                  <a:gd name="T92" fmla="*/ 31 w 31"/>
                  <a:gd name="T93" fmla="*/ 13 h 27"/>
                  <a:gd name="T94" fmla="*/ 31 w 31"/>
                  <a:gd name="T95" fmla="*/ 12 h 27"/>
                  <a:gd name="T96" fmla="*/ 31 w 31"/>
                  <a:gd name="T97" fmla="*/ 12 h 27"/>
                  <a:gd name="T98" fmla="*/ 11 w 31"/>
                  <a:gd name="T99" fmla="*/ 3 h 27"/>
                  <a:gd name="T100" fmla="*/ 9 w 31"/>
                  <a:gd name="T101" fmla="*/ 3 h 27"/>
                  <a:gd name="T102" fmla="*/ 1 w 31"/>
                  <a:gd name="T10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1" h="27">
                    <a:moveTo>
                      <a:pt x="22" y="25"/>
                    </a:moveTo>
                    <a:cubicBezTo>
                      <a:pt x="21" y="24"/>
                      <a:pt x="20" y="24"/>
                      <a:pt x="20" y="23"/>
                    </a:cubicBezTo>
                    <a:cubicBezTo>
                      <a:pt x="19" y="22"/>
                      <a:pt x="18" y="22"/>
                      <a:pt x="17" y="21"/>
                    </a:cubicBezTo>
                    <a:cubicBezTo>
                      <a:pt x="18" y="20"/>
                      <a:pt x="19" y="19"/>
                      <a:pt x="21" y="18"/>
                    </a:cubicBezTo>
                    <a:cubicBezTo>
                      <a:pt x="21" y="20"/>
                      <a:pt x="21" y="22"/>
                      <a:pt x="22" y="25"/>
                    </a:cubicBezTo>
                    <a:cubicBezTo>
                      <a:pt x="22" y="25"/>
                      <a:pt x="22" y="25"/>
                      <a:pt x="22" y="25"/>
                    </a:cubicBezTo>
                    <a:moveTo>
                      <a:pt x="23" y="23"/>
                    </a:moveTo>
                    <a:cubicBezTo>
                      <a:pt x="22" y="21"/>
                      <a:pt x="22" y="19"/>
                      <a:pt x="21" y="18"/>
                    </a:cubicBezTo>
                    <a:cubicBezTo>
                      <a:pt x="22" y="18"/>
                      <a:pt x="22" y="18"/>
                      <a:pt x="22" y="18"/>
                    </a:cubicBezTo>
                    <a:cubicBezTo>
                      <a:pt x="21" y="17"/>
                      <a:pt x="21" y="17"/>
                      <a:pt x="21" y="17"/>
                    </a:cubicBezTo>
                    <a:cubicBezTo>
                      <a:pt x="19" y="15"/>
                      <a:pt x="17" y="14"/>
                      <a:pt x="15" y="12"/>
                    </a:cubicBezTo>
                    <a:cubicBezTo>
                      <a:pt x="13" y="10"/>
                      <a:pt x="11" y="8"/>
                      <a:pt x="9" y="6"/>
                    </a:cubicBezTo>
                    <a:cubicBezTo>
                      <a:pt x="11" y="8"/>
                      <a:pt x="13" y="9"/>
                      <a:pt x="16" y="11"/>
                    </a:cubicBezTo>
                    <a:cubicBezTo>
                      <a:pt x="19" y="13"/>
                      <a:pt x="22" y="15"/>
                      <a:pt x="24" y="16"/>
                    </a:cubicBezTo>
                    <a:cubicBezTo>
                      <a:pt x="23" y="23"/>
                      <a:pt x="23" y="23"/>
                      <a:pt x="23" y="23"/>
                    </a:cubicBezTo>
                    <a:moveTo>
                      <a:pt x="13" y="23"/>
                    </a:moveTo>
                    <a:cubicBezTo>
                      <a:pt x="10" y="19"/>
                      <a:pt x="4" y="6"/>
                      <a:pt x="2" y="2"/>
                    </a:cubicBezTo>
                    <a:cubicBezTo>
                      <a:pt x="7" y="6"/>
                      <a:pt x="10" y="9"/>
                      <a:pt x="15" y="13"/>
                    </a:cubicBezTo>
                    <a:cubicBezTo>
                      <a:pt x="16" y="14"/>
                      <a:pt x="18" y="16"/>
                      <a:pt x="20" y="17"/>
                    </a:cubicBezTo>
                    <a:cubicBezTo>
                      <a:pt x="19" y="18"/>
                      <a:pt x="18" y="19"/>
                      <a:pt x="17" y="20"/>
                    </a:cubicBezTo>
                    <a:cubicBezTo>
                      <a:pt x="15" y="22"/>
                      <a:pt x="14" y="23"/>
                      <a:pt x="13" y="23"/>
                    </a:cubicBezTo>
                    <a:moveTo>
                      <a:pt x="24" y="15"/>
                    </a:moveTo>
                    <a:cubicBezTo>
                      <a:pt x="22" y="14"/>
                      <a:pt x="20" y="12"/>
                      <a:pt x="16" y="10"/>
                    </a:cubicBezTo>
                    <a:cubicBezTo>
                      <a:pt x="13" y="8"/>
                      <a:pt x="11" y="7"/>
                      <a:pt x="9" y="5"/>
                    </a:cubicBezTo>
                    <a:cubicBezTo>
                      <a:pt x="7" y="4"/>
                      <a:pt x="6" y="3"/>
                      <a:pt x="4" y="2"/>
                    </a:cubicBezTo>
                    <a:cubicBezTo>
                      <a:pt x="6" y="3"/>
                      <a:pt x="7" y="3"/>
                      <a:pt x="8" y="4"/>
                    </a:cubicBezTo>
                    <a:cubicBezTo>
                      <a:pt x="9" y="4"/>
                      <a:pt x="9" y="4"/>
                      <a:pt x="10" y="4"/>
                    </a:cubicBezTo>
                    <a:cubicBezTo>
                      <a:pt x="16" y="7"/>
                      <a:pt x="23" y="10"/>
                      <a:pt x="29" y="12"/>
                    </a:cubicBezTo>
                    <a:cubicBezTo>
                      <a:pt x="28" y="13"/>
                      <a:pt x="26" y="14"/>
                      <a:pt x="24" y="15"/>
                    </a:cubicBezTo>
                    <a:moveTo>
                      <a:pt x="1" y="0"/>
                    </a:moveTo>
                    <a:cubicBezTo>
                      <a:pt x="1" y="1"/>
                      <a:pt x="1" y="1"/>
                      <a:pt x="1" y="1"/>
                    </a:cubicBezTo>
                    <a:cubicBezTo>
                      <a:pt x="1" y="1"/>
                      <a:pt x="1" y="1"/>
                      <a:pt x="1" y="1"/>
                    </a:cubicBezTo>
                    <a:cubicBezTo>
                      <a:pt x="1" y="1"/>
                      <a:pt x="1" y="1"/>
                      <a:pt x="1" y="1"/>
                    </a:cubicBezTo>
                    <a:cubicBezTo>
                      <a:pt x="0" y="1"/>
                      <a:pt x="0" y="1"/>
                      <a:pt x="5" y="11"/>
                    </a:cubicBezTo>
                    <a:cubicBezTo>
                      <a:pt x="7" y="15"/>
                      <a:pt x="10" y="22"/>
                      <a:pt x="12" y="24"/>
                    </a:cubicBezTo>
                    <a:cubicBezTo>
                      <a:pt x="12" y="24"/>
                      <a:pt x="12" y="24"/>
                      <a:pt x="12" y="24"/>
                    </a:cubicBezTo>
                    <a:cubicBezTo>
                      <a:pt x="14" y="24"/>
                      <a:pt x="15" y="23"/>
                      <a:pt x="17" y="22"/>
                    </a:cubicBezTo>
                    <a:cubicBezTo>
                      <a:pt x="17" y="22"/>
                      <a:pt x="18" y="23"/>
                      <a:pt x="19" y="24"/>
                    </a:cubicBezTo>
                    <a:cubicBezTo>
                      <a:pt x="20" y="25"/>
                      <a:pt x="21" y="26"/>
                      <a:pt x="22" y="27"/>
                    </a:cubicBezTo>
                    <a:cubicBezTo>
                      <a:pt x="22" y="27"/>
                      <a:pt x="22" y="27"/>
                      <a:pt x="22" y="27"/>
                    </a:cubicBezTo>
                    <a:cubicBezTo>
                      <a:pt x="22" y="27"/>
                      <a:pt x="22" y="27"/>
                      <a:pt x="22" y="27"/>
                    </a:cubicBezTo>
                    <a:cubicBezTo>
                      <a:pt x="22" y="27"/>
                      <a:pt x="22" y="27"/>
                      <a:pt x="22" y="27"/>
                    </a:cubicBezTo>
                    <a:cubicBezTo>
                      <a:pt x="23" y="27"/>
                      <a:pt x="23" y="27"/>
                      <a:pt x="23" y="27"/>
                    </a:cubicBezTo>
                    <a:cubicBezTo>
                      <a:pt x="23" y="26"/>
                      <a:pt x="23" y="26"/>
                      <a:pt x="23" y="26"/>
                    </a:cubicBezTo>
                    <a:cubicBezTo>
                      <a:pt x="25" y="16"/>
                      <a:pt x="25" y="16"/>
                      <a:pt x="25" y="16"/>
                    </a:cubicBezTo>
                    <a:cubicBezTo>
                      <a:pt x="27" y="15"/>
                      <a:pt x="28" y="14"/>
                      <a:pt x="30" y="13"/>
                    </a:cubicBezTo>
                    <a:cubicBezTo>
                      <a:pt x="31" y="13"/>
                      <a:pt x="31" y="13"/>
                      <a:pt x="31" y="13"/>
                    </a:cubicBezTo>
                    <a:cubicBezTo>
                      <a:pt x="31" y="12"/>
                      <a:pt x="31" y="12"/>
                      <a:pt x="31" y="12"/>
                    </a:cubicBezTo>
                    <a:cubicBezTo>
                      <a:pt x="31" y="12"/>
                      <a:pt x="31" y="12"/>
                      <a:pt x="31" y="12"/>
                    </a:cubicBezTo>
                    <a:cubicBezTo>
                      <a:pt x="24" y="9"/>
                      <a:pt x="17" y="6"/>
                      <a:pt x="11" y="3"/>
                    </a:cubicBezTo>
                    <a:cubicBezTo>
                      <a:pt x="10" y="3"/>
                      <a:pt x="9" y="3"/>
                      <a:pt x="9" y="3"/>
                    </a:cubicBezTo>
                    <a:cubicBezTo>
                      <a:pt x="6" y="2"/>
                      <a:pt x="5" y="1"/>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5" name="Freeform 71"/>
              <p:cNvSpPr>
                <a:spLocks noEditPoints="1"/>
              </p:cNvSpPr>
              <p:nvPr/>
            </p:nvSpPr>
            <p:spPr bwMode="auto">
              <a:xfrm>
                <a:off x="3539" y="2108"/>
                <a:ext cx="119" cy="112"/>
              </a:xfrm>
              <a:custGeom>
                <a:avLst/>
                <a:gdLst>
                  <a:gd name="T0" fmla="*/ 14 w 50"/>
                  <a:gd name="T1" fmla="*/ 46 h 47"/>
                  <a:gd name="T2" fmla="*/ 16 w 50"/>
                  <a:gd name="T3" fmla="*/ 46 h 47"/>
                  <a:gd name="T4" fmla="*/ 19 w 50"/>
                  <a:gd name="T5" fmla="*/ 46 h 47"/>
                  <a:gd name="T6" fmla="*/ 20 w 50"/>
                  <a:gd name="T7" fmla="*/ 46 h 47"/>
                  <a:gd name="T8" fmla="*/ 22 w 50"/>
                  <a:gd name="T9" fmla="*/ 46 h 47"/>
                  <a:gd name="T10" fmla="*/ 24 w 50"/>
                  <a:gd name="T11" fmla="*/ 46 h 47"/>
                  <a:gd name="T12" fmla="*/ 27 w 50"/>
                  <a:gd name="T13" fmla="*/ 46 h 47"/>
                  <a:gd name="T14" fmla="*/ 28 w 50"/>
                  <a:gd name="T15" fmla="*/ 46 h 47"/>
                  <a:gd name="T16" fmla="*/ 33 w 50"/>
                  <a:gd name="T17" fmla="*/ 46 h 47"/>
                  <a:gd name="T18" fmla="*/ 34 w 50"/>
                  <a:gd name="T19" fmla="*/ 46 h 47"/>
                  <a:gd name="T20" fmla="*/ 37 w 50"/>
                  <a:gd name="T21" fmla="*/ 45 h 47"/>
                  <a:gd name="T22" fmla="*/ 38 w 50"/>
                  <a:gd name="T23" fmla="*/ 45 h 47"/>
                  <a:gd name="T24" fmla="*/ 13 w 50"/>
                  <a:gd name="T25" fmla="*/ 45 h 47"/>
                  <a:gd name="T26" fmla="*/ 19 w 50"/>
                  <a:gd name="T27" fmla="*/ 42 h 47"/>
                  <a:gd name="T28" fmla="*/ 31 w 50"/>
                  <a:gd name="T29" fmla="*/ 40 h 47"/>
                  <a:gd name="T30" fmla="*/ 38 w 50"/>
                  <a:gd name="T31" fmla="*/ 44 h 47"/>
                  <a:gd name="T32" fmla="*/ 13 w 50"/>
                  <a:gd name="T33" fmla="*/ 43 h 47"/>
                  <a:gd name="T34" fmla="*/ 6 w 50"/>
                  <a:gd name="T35" fmla="*/ 37 h 47"/>
                  <a:gd name="T36" fmla="*/ 4 w 50"/>
                  <a:gd name="T37" fmla="*/ 37 h 47"/>
                  <a:gd name="T38" fmla="*/ 42 w 50"/>
                  <a:gd name="T39" fmla="*/ 36 h 47"/>
                  <a:gd name="T40" fmla="*/ 8 w 50"/>
                  <a:gd name="T41" fmla="*/ 37 h 47"/>
                  <a:gd name="T42" fmla="*/ 39 w 50"/>
                  <a:gd name="T43" fmla="*/ 36 h 47"/>
                  <a:gd name="T44" fmla="*/ 36 w 50"/>
                  <a:gd name="T45" fmla="*/ 37 h 47"/>
                  <a:gd name="T46" fmla="*/ 43 w 50"/>
                  <a:gd name="T47" fmla="*/ 36 h 47"/>
                  <a:gd name="T48" fmla="*/ 35 w 50"/>
                  <a:gd name="T49" fmla="*/ 35 h 47"/>
                  <a:gd name="T50" fmla="*/ 34 w 50"/>
                  <a:gd name="T51" fmla="*/ 35 h 47"/>
                  <a:gd name="T52" fmla="*/ 31 w 50"/>
                  <a:gd name="T53" fmla="*/ 35 h 47"/>
                  <a:gd name="T54" fmla="*/ 30 w 50"/>
                  <a:gd name="T55" fmla="*/ 35 h 47"/>
                  <a:gd name="T56" fmla="*/ 28 w 50"/>
                  <a:gd name="T57" fmla="*/ 35 h 47"/>
                  <a:gd name="T58" fmla="*/ 26 w 50"/>
                  <a:gd name="T59" fmla="*/ 35 h 47"/>
                  <a:gd name="T60" fmla="*/ 25 w 50"/>
                  <a:gd name="T61" fmla="*/ 35 h 47"/>
                  <a:gd name="T62" fmla="*/ 24 w 50"/>
                  <a:gd name="T63" fmla="*/ 35 h 47"/>
                  <a:gd name="T64" fmla="*/ 11 w 50"/>
                  <a:gd name="T65" fmla="*/ 35 h 47"/>
                  <a:gd name="T66" fmla="*/ 20 w 50"/>
                  <a:gd name="T67" fmla="*/ 35 h 47"/>
                  <a:gd name="T68" fmla="*/ 18 w 50"/>
                  <a:gd name="T69" fmla="*/ 35 h 47"/>
                  <a:gd name="T70" fmla="*/ 17 w 50"/>
                  <a:gd name="T71" fmla="*/ 35 h 47"/>
                  <a:gd name="T72" fmla="*/ 15 w 50"/>
                  <a:gd name="T73" fmla="*/ 35 h 47"/>
                  <a:gd name="T74" fmla="*/ 47 w 50"/>
                  <a:gd name="T75" fmla="*/ 35 h 47"/>
                  <a:gd name="T76" fmla="*/ 4 w 50"/>
                  <a:gd name="T77" fmla="*/ 35 h 47"/>
                  <a:gd name="T78" fmla="*/ 47 w 50"/>
                  <a:gd name="T79" fmla="*/ 36 h 47"/>
                  <a:gd name="T80" fmla="*/ 2 w 50"/>
                  <a:gd name="T81" fmla="*/ 31 h 47"/>
                  <a:gd name="T82" fmla="*/ 7 w 50"/>
                  <a:gd name="T83" fmla="*/ 1 h 47"/>
                  <a:gd name="T84" fmla="*/ 49 w 50"/>
                  <a:gd name="T85" fmla="*/ 9 h 47"/>
                  <a:gd name="T86" fmla="*/ 41 w 50"/>
                  <a:gd name="T87" fmla="*/ 35 h 47"/>
                  <a:gd name="T88" fmla="*/ 7 w 50"/>
                  <a:gd name="T89" fmla="*/ 0 h 47"/>
                  <a:gd name="T90" fmla="*/ 1 w 50"/>
                  <a:gd name="T91" fmla="*/ 32 h 47"/>
                  <a:gd name="T92" fmla="*/ 18 w 50"/>
                  <a:gd name="T93" fmla="*/ 41 h 47"/>
                  <a:gd name="T94" fmla="*/ 12 w 50"/>
                  <a:gd name="T95" fmla="*/ 42 h 47"/>
                  <a:gd name="T96" fmla="*/ 14 w 50"/>
                  <a:gd name="T97" fmla="*/ 47 h 47"/>
                  <a:gd name="T98" fmla="*/ 39 w 50"/>
                  <a:gd name="T99" fmla="*/ 46 h 47"/>
                  <a:gd name="T100" fmla="*/ 32 w 50"/>
                  <a:gd name="T101" fmla="*/ 42 h 47"/>
                  <a:gd name="T102" fmla="*/ 49 w 50"/>
                  <a:gd name="T103" fmla="*/ 37 h 47"/>
                  <a:gd name="T104" fmla="*/ 50 w 50"/>
                  <a:gd name="T105" fmla="*/ 9 h 47"/>
                  <a:gd name="T106" fmla="*/ 7 w 50"/>
                  <a:gd name="T107" fmla="*/ 0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0" h="47">
                    <a:moveTo>
                      <a:pt x="14" y="46"/>
                    </a:moveTo>
                    <a:cubicBezTo>
                      <a:pt x="13" y="46"/>
                      <a:pt x="13" y="46"/>
                      <a:pt x="13" y="46"/>
                    </a:cubicBezTo>
                    <a:cubicBezTo>
                      <a:pt x="14" y="45"/>
                      <a:pt x="14" y="45"/>
                      <a:pt x="14" y="45"/>
                    </a:cubicBezTo>
                    <a:cubicBezTo>
                      <a:pt x="15" y="45"/>
                      <a:pt x="15" y="45"/>
                      <a:pt x="15" y="45"/>
                    </a:cubicBezTo>
                    <a:cubicBezTo>
                      <a:pt x="14" y="46"/>
                      <a:pt x="14" y="46"/>
                      <a:pt x="14" y="46"/>
                    </a:cubicBezTo>
                    <a:cubicBezTo>
                      <a:pt x="14" y="46"/>
                      <a:pt x="14" y="46"/>
                      <a:pt x="14" y="46"/>
                    </a:cubicBezTo>
                    <a:moveTo>
                      <a:pt x="15" y="46"/>
                    </a:moveTo>
                    <a:cubicBezTo>
                      <a:pt x="16" y="45"/>
                      <a:pt x="16" y="45"/>
                      <a:pt x="16" y="45"/>
                    </a:cubicBezTo>
                    <a:cubicBezTo>
                      <a:pt x="17" y="45"/>
                      <a:pt x="17" y="45"/>
                      <a:pt x="17" y="45"/>
                    </a:cubicBezTo>
                    <a:cubicBezTo>
                      <a:pt x="16" y="46"/>
                      <a:pt x="16" y="46"/>
                      <a:pt x="16" y="46"/>
                    </a:cubicBezTo>
                    <a:cubicBezTo>
                      <a:pt x="16" y="46"/>
                      <a:pt x="16" y="46"/>
                      <a:pt x="16" y="46"/>
                    </a:cubicBezTo>
                    <a:cubicBezTo>
                      <a:pt x="16" y="46"/>
                      <a:pt x="16" y="46"/>
                      <a:pt x="16" y="46"/>
                    </a:cubicBezTo>
                    <a:cubicBezTo>
                      <a:pt x="15" y="46"/>
                      <a:pt x="15" y="46"/>
                      <a:pt x="15" y="46"/>
                    </a:cubicBezTo>
                    <a:cubicBezTo>
                      <a:pt x="15" y="46"/>
                      <a:pt x="15" y="46"/>
                      <a:pt x="15" y="46"/>
                    </a:cubicBezTo>
                    <a:moveTo>
                      <a:pt x="17" y="46"/>
                    </a:moveTo>
                    <a:cubicBezTo>
                      <a:pt x="18" y="45"/>
                      <a:pt x="18" y="45"/>
                      <a:pt x="18" y="45"/>
                    </a:cubicBezTo>
                    <a:cubicBezTo>
                      <a:pt x="19" y="45"/>
                      <a:pt x="19" y="45"/>
                      <a:pt x="19" y="45"/>
                    </a:cubicBezTo>
                    <a:cubicBezTo>
                      <a:pt x="19" y="46"/>
                      <a:pt x="19" y="46"/>
                      <a:pt x="19" y="46"/>
                    </a:cubicBezTo>
                    <a:cubicBezTo>
                      <a:pt x="19" y="46"/>
                      <a:pt x="19" y="46"/>
                      <a:pt x="19" y="46"/>
                    </a:cubicBezTo>
                    <a:cubicBezTo>
                      <a:pt x="18" y="46"/>
                      <a:pt x="18" y="46"/>
                      <a:pt x="17" y="46"/>
                    </a:cubicBezTo>
                    <a:moveTo>
                      <a:pt x="19" y="46"/>
                    </a:moveTo>
                    <a:cubicBezTo>
                      <a:pt x="20" y="45"/>
                      <a:pt x="20" y="45"/>
                      <a:pt x="20" y="45"/>
                    </a:cubicBezTo>
                    <a:cubicBezTo>
                      <a:pt x="21" y="45"/>
                      <a:pt x="21" y="45"/>
                      <a:pt x="21" y="45"/>
                    </a:cubicBezTo>
                    <a:cubicBezTo>
                      <a:pt x="20" y="46"/>
                      <a:pt x="20" y="46"/>
                      <a:pt x="20" y="46"/>
                    </a:cubicBezTo>
                    <a:cubicBezTo>
                      <a:pt x="19" y="46"/>
                      <a:pt x="19" y="46"/>
                      <a:pt x="19" y="46"/>
                    </a:cubicBezTo>
                    <a:moveTo>
                      <a:pt x="21" y="46"/>
                    </a:moveTo>
                    <a:cubicBezTo>
                      <a:pt x="21" y="45"/>
                      <a:pt x="21" y="45"/>
                      <a:pt x="21" y="45"/>
                    </a:cubicBezTo>
                    <a:cubicBezTo>
                      <a:pt x="23" y="45"/>
                      <a:pt x="23" y="45"/>
                      <a:pt x="23" y="45"/>
                    </a:cubicBezTo>
                    <a:cubicBezTo>
                      <a:pt x="22" y="46"/>
                      <a:pt x="22" y="46"/>
                      <a:pt x="22" y="46"/>
                    </a:cubicBezTo>
                    <a:cubicBezTo>
                      <a:pt x="22" y="46"/>
                      <a:pt x="22" y="46"/>
                      <a:pt x="22" y="46"/>
                    </a:cubicBezTo>
                    <a:cubicBezTo>
                      <a:pt x="21" y="46"/>
                      <a:pt x="21" y="46"/>
                      <a:pt x="21" y="46"/>
                    </a:cubicBezTo>
                    <a:moveTo>
                      <a:pt x="23" y="46"/>
                    </a:moveTo>
                    <a:cubicBezTo>
                      <a:pt x="24" y="45"/>
                      <a:pt x="24" y="45"/>
                      <a:pt x="24" y="45"/>
                    </a:cubicBezTo>
                    <a:cubicBezTo>
                      <a:pt x="24" y="45"/>
                      <a:pt x="24" y="45"/>
                      <a:pt x="24" y="45"/>
                    </a:cubicBezTo>
                    <a:cubicBezTo>
                      <a:pt x="24" y="46"/>
                      <a:pt x="24" y="46"/>
                      <a:pt x="24" y="46"/>
                    </a:cubicBezTo>
                    <a:cubicBezTo>
                      <a:pt x="24" y="46"/>
                      <a:pt x="24" y="46"/>
                      <a:pt x="24" y="46"/>
                    </a:cubicBezTo>
                    <a:cubicBezTo>
                      <a:pt x="23" y="46"/>
                      <a:pt x="23" y="46"/>
                      <a:pt x="23" y="46"/>
                    </a:cubicBezTo>
                    <a:moveTo>
                      <a:pt x="25" y="46"/>
                    </a:moveTo>
                    <a:cubicBezTo>
                      <a:pt x="26" y="45"/>
                      <a:pt x="26" y="45"/>
                      <a:pt x="26" y="45"/>
                    </a:cubicBezTo>
                    <a:cubicBezTo>
                      <a:pt x="27" y="45"/>
                      <a:pt x="27" y="45"/>
                      <a:pt x="27" y="45"/>
                    </a:cubicBezTo>
                    <a:cubicBezTo>
                      <a:pt x="27" y="46"/>
                      <a:pt x="27" y="46"/>
                      <a:pt x="27" y="46"/>
                    </a:cubicBezTo>
                    <a:cubicBezTo>
                      <a:pt x="27" y="46"/>
                      <a:pt x="27" y="46"/>
                      <a:pt x="27" y="46"/>
                    </a:cubicBezTo>
                    <a:cubicBezTo>
                      <a:pt x="26" y="46"/>
                      <a:pt x="25" y="46"/>
                      <a:pt x="25" y="46"/>
                    </a:cubicBezTo>
                    <a:moveTo>
                      <a:pt x="28" y="46"/>
                    </a:moveTo>
                    <a:cubicBezTo>
                      <a:pt x="28" y="45"/>
                      <a:pt x="28" y="45"/>
                      <a:pt x="28" y="45"/>
                    </a:cubicBezTo>
                    <a:cubicBezTo>
                      <a:pt x="29" y="45"/>
                      <a:pt x="29" y="45"/>
                      <a:pt x="29" y="45"/>
                    </a:cubicBezTo>
                    <a:cubicBezTo>
                      <a:pt x="29" y="46"/>
                      <a:pt x="29" y="46"/>
                      <a:pt x="29" y="46"/>
                    </a:cubicBezTo>
                    <a:cubicBezTo>
                      <a:pt x="28" y="46"/>
                      <a:pt x="28" y="46"/>
                      <a:pt x="28" y="46"/>
                    </a:cubicBezTo>
                    <a:moveTo>
                      <a:pt x="31" y="46"/>
                    </a:moveTo>
                    <a:cubicBezTo>
                      <a:pt x="31" y="46"/>
                      <a:pt x="30" y="46"/>
                      <a:pt x="30" y="46"/>
                    </a:cubicBezTo>
                    <a:cubicBezTo>
                      <a:pt x="30" y="45"/>
                      <a:pt x="30" y="45"/>
                      <a:pt x="30" y="45"/>
                    </a:cubicBezTo>
                    <a:cubicBezTo>
                      <a:pt x="32" y="45"/>
                      <a:pt x="32" y="45"/>
                      <a:pt x="32" y="45"/>
                    </a:cubicBezTo>
                    <a:cubicBezTo>
                      <a:pt x="31" y="46"/>
                      <a:pt x="31" y="46"/>
                      <a:pt x="31" y="46"/>
                    </a:cubicBezTo>
                    <a:moveTo>
                      <a:pt x="33" y="46"/>
                    </a:moveTo>
                    <a:cubicBezTo>
                      <a:pt x="33" y="46"/>
                      <a:pt x="32" y="46"/>
                      <a:pt x="32" y="46"/>
                    </a:cubicBezTo>
                    <a:cubicBezTo>
                      <a:pt x="33" y="45"/>
                      <a:pt x="33" y="45"/>
                      <a:pt x="33" y="45"/>
                    </a:cubicBezTo>
                    <a:cubicBezTo>
                      <a:pt x="34" y="45"/>
                      <a:pt x="34" y="45"/>
                      <a:pt x="34" y="45"/>
                    </a:cubicBezTo>
                    <a:cubicBezTo>
                      <a:pt x="33" y="46"/>
                      <a:pt x="33" y="46"/>
                      <a:pt x="33" y="46"/>
                    </a:cubicBezTo>
                    <a:moveTo>
                      <a:pt x="35" y="46"/>
                    </a:moveTo>
                    <a:cubicBezTo>
                      <a:pt x="34" y="46"/>
                      <a:pt x="34" y="46"/>
                      <a:pt x="34" y="46"/>
                    </a:cubicBezTo>
                    <a:cubicBezTo>
                      <a:pt x="35" y="45"/>
                      <a:pt x="35" y="45"/>
                      <a:pt x="35" y="45"/>
                    </a:cubicBezTo>
                    <a:cubicBezTo>
                      <a:pt x="36" y="45"/>
                      <a:pt x="36" y="45"/>
                      <a:pt x="36" y="45"/>
                    </a:cubicBezTo>
                    <a:cubicBezTo>
                      <a:pt x="35" y="46"/>
                      <a:pt x="35" y="46"/>
                      <a:pt x="35" y="46"/>
                    </a:cubicBezTo>
                    <a:moveTo>
                      <a:pt x="36" y="46"/>
                    </a:moveTo>
                    <a:cubicBezTo>
                      <a:pt x="36" y="45"/>
                      <a:pt x="36" y="45"/>
                      <a:pt x="36" y="45"/>
                    </a:cubicBezTo>
                    <a:cubicBezTo>
                      <a:pt x="37" y="45"/>
                      <a:pt x="37" y="45"/>
                      <a:pt x="37" y="45"/>
                    </a:cubicBezTo>
                    <a:cubicBezTo>
                      <a:pt x="36" y="46"/>
                      <a:pt x="36" y="46"/>
                      <a:pt x="36" y="46"/>
                    </a:cubicBezTo>
                    <a:cubicBezTo>
                      <a:pt x="36" y="46"/>
                      <a:pt x="36" y="46"/>
                      <a:pt x="36" y="46"/>
                    </a:cubicBezTo>
                    <a:moveTo>
                      <a:pt x="37" y="46"/>
                    </a:moveTo>
                    <a:cubicBezTo>
                      <a:pt x="38" y="45"/>
                      <a:pt x="38" y="45"/>
                      <a:pt x="38" y="45"/>
                    </a:cubicBezTo>
                    <a:cubicBezTo>
                      <a:pt x="38" y="45"/>
                      <a:pt x="38" y="45"/>
                      <a:pt x="38" y="45"/>
                    </a:cubicBezTo>
                    <a:cubicBezTo>
                      <a:pt x="38" y="45"/>
                      <a:pt x="38" y="45"/>
                      <a:pt x="38" y="45"/>
                    </a:cubicBezTo>
                    <a:cubicBezTo>
                      <a:pt x="38" y="46"/>
                      <a:pt x="38" y="46"/>
                      <a:pt x="38" y="46"/>
                    </a:cubicBezTo>
                    <a:cubicBezTo>
                      <a:pt x="37" y="46"/>
                      <a:pt x="37" y="46"/>
                      <a:pt x="37" y="46"/>
                    </a:cubicBezTo>
                    <a:moveTo>
                      <a:pt x="13" y="46"/>
                    </a:moveTo>
                    <a:cubicBezTo>
                      <a:pt x="13" y="45"/>
                      <a:pt x="13" y="45"/>
                      <a:pt x="13" y="45"/>
                    </a:cubicBezTo>
                    <a:cubicBezTo>
                      <a:pt x="13" y="45"/>
                      <a:pt x="13" y="45"/>
                      <a:pt x="13" y="45"/>
                    </a:cubicBezTo>
                    <a:cubicBezTo>
                      <a:pt x="13" y="45"/>
                      <a:pt x="13" y="45"/>
                      <a:pt x="13" y="45"/>
                    </a:cubicBezTo>
                    <a:cubicBezTo>
                      <a:pt x="13" y="45"/>
                      <a:pt x="13" y="45"/>
                      <a:pt x="13" y="45"/>
                    </a:cubicBezTo>
                    <a:cubicBezTo>
                      <a:pt x="13" y="46"/>
                      <a:pt x="13" y="46"/>
                      <a:pt x="13" y="46"/>
                    </a:cubicBezTo>
                    <a:moveTo>
                      <a:pt x="15" y="43"/>
                    </a:moveTo>
                    <a:cubicBezTo>
                      <a:pt x="15" y="43"/>
                      <a:pt x="15" y="43"/>
                      <a:pt x="15" y="43"/>
                    </a:cubicBezTo>
                    <a:cubicBezTo>
                      <a:pt x="16" y="43"/>
                      <a:pt x="16" y="43"/>
                      <a:pt x="17" y="43"/>
                    </a:cubicBezTo>
                    <a:cubicBezTo>
                      <a:pt x="18" y="43"/>
                      <a:pt x="18" y="43"/>
                      <a:pt x="19" y="42"/>
                    </a:cubicBezTo>
                    <a:cubicBezTo>
                      <a:pt x="19" y="42"/>
                      <a:pt x="19" y="42"/>
                      <a:pt x="19" y="41"/>
                    </a:cubicBezTo>
                    <a:cubicBezTo>
                      <a:pt x="19" y="40"/>
                      <a:pt x="19" y="39"/>
                      <a:pt x="19" y="39"/>
                    </a:cubicBezTo>
                    <a:cubicBezTo>
                      <a:pt x="19" y="38"/>
                      <a:pt x="19" y="38"/>
                      <a:pt x="19" y="38"/>
                    </a:cubicBezTo>
                    <a:cubicBezTo>
                      <a:pt x="23" y="38"/>
                      <a:pt x="27" y="38"/>
                      <a:pt x="31" y="38"/>
                    </a:cubicBezTo>
                    <a:cubicBezTo>
                      <a:pt x="31" y="38"/>
                      <a:pt x="31" y="39"/>
                      <a:pt x="31" y="39"/>
                    </a:cubicBezTo>
                    <a:cubicBezTo>
                      <a:pt x="31" y="40"/>
                      <a:pt x="31" y="40"/>
                      <a:pt x="31" y="40"/>
                    </a:cubicBezTo>
                    <a:cubicBezTo>
                      <a:pt x="31" y="40"/>
                      <a:pt x="31" y="40"/>
                      <a:pt x="31" y="40"/>
                    </a:cubicBezTo>
                    <a:cubicBezTo>
                      <a:pt x="31" y="41"/>
                      <a:pt x="31" y="42"/>
                      <a:pt x="31" y="42"/>
                    </a:cubicBezTo>
                    <a:cubicBezTo>
                      <a:pt x="31" y="43"/>
                      <a:pt x="32" y="43"/>
                      <a:pt x="32" y="43"/>
                    </a:cubicBezTo>
                    <a:cubicBezTo>
                      <a:pt x="37" y="43"/>
                      <a:pt x="37" y="43"/>
                      <a:pt x="37" y="43"/>
                    </a:cubicBezTo>
                    <a:cubicBezTo>
                      <a:pt x="37" y="43"/>
                      <a:pt x="37" y="43"/>
                      <a:pt x="38" y="43"/>
                    </a:cubicBezTo>
                    <a:cubicBezTo>
                      <a:pt x="38" y="44"/>
                      <a:pt x="38" y="44"/>
                      <a:pt x="38" y="44"/>
                    </a:cubicBezTo>
                    <a:cubicBezTo>
                      <a:pt x="26" y="44"/>
                      <a:pt x="26" y="44"/>
                      <a:pt x="26" y="44"/>
                    </a:cubicBezTo>
                    <a:cubicBezTo>
                      <a:pt x="26" y="44"/>
                      <a:pt x="26" y="44"/>
                      <a:pt x="26" y="44"/>
                    </a:cubicBezTo>
                    <a:cubicBezTo>
                      <a:pt x="13" y="44"/>
                      <a:pt x="13" y="44"/>
                      <a:pt x="13" y="44"/>
                    </a:cubicBezTo>
                    <a:cubicBezTo>
                      <a:pt x="13" y="44"/>
                      <a:pt x="13" y="44"/>
                      <a:pt x="13" y="44"/>
                    </a:cubicBezTo>
                    <a:cubicBezTo>
                      <a:pt x="13" y="44"/>
                      <a:pt x="13" y="44"/>
                      <a:pt x="13" y="44"/>
                    </a:cubicBezTo>
                    <a:cubicBezTo>
                      <a:pt x="13" y="43"/>
                      <a:pt x="13" y="43"/>
                      <a:pt x="13" y="43"/>
                    </a:cubicBezTo>
                    <a:cubicBezTo>
                      <a:pt x="13" y="43"/>
                      <a:pt x="13" y="43"/>
                      <a:pt x="13" y="43"/>
                    </a:cubicBezTo>
                    <a:cubicBezTo>
                      <a:pt x="14" y="43"/>
                      <a:pt x="14" y="43"/>
                      <a:pt x="14" y="43"/>
                    </a:cubicBezTo>
                    <a:cubicBezTo>
                      <a:pt x="14" y="43"/>
                      <a:pt x="15" y="43"/>
                      <a:pt x="15" y="43"/>
                    </a:cubicBezTo>
                    <a:moveTo>
                      <a:pt x="7" y="37"/>
                    </a:moveTo>
                    <a:cubicBezTo>
                      <a:pt x="7" y="37"/>
                      <a:pt x="7" y="37"/>
                      <a:pt x="7" y="37"/>
                    </a:cubicBezTo>
                    <a:cubicBezTo>
                      <a:pt x="6" y="37"/>
                      <a:pt x="6" y="37"/>
                      <a:pt x="6" y="37"/>
                    </a:cubicBezTo>
                    <a:cubicBezTo>
                      <a:pt x="6" y="36"/>
                      <a:pt x="7" y="36"/>
                      <a:pt x="7" y="36"/>
                    </a:cubicBezTo>
                    <a:cubicBezTo>
                      <a:pt x="7" y="36"/>
                      <a:pt x="7" y="36"/>
                      <a:pt x="7" y="36"/>
                    </a:cubicBezTo>
                    <a:cubicBezTo>
                      <a:pt x="8" y="36"/>
                      <a:pt x="8" y="36"/>
                      <a:pt x="8" y="36"/>
                    </a:cubicBezTo>
                    <a:cubicBezTo>
                      <a:pt x="8" y="36"/>
                      <a:pt x="7" y="36"/>
                      <a:pt x="7" y="37"/>
                    </a:cubicBezTo>
                    <a:moveTo>
                      <a:pt x="5" y="37"/>
                    </a:moveTo>
                    <a:cubicBezTo>
                      <a:pt x="5" y="37"/>
                      <a:pt x="5" y="37"/>
                      <a:pt x="4" y="37"/>
                    </a:cubicBezTo>
                    <a:cubicBezTo>
                      <a:pt x="5" y="36"/>
                      <a:pt x="5" y="36"/>
                      <a:pt x="5" y="36"/>
                    </a:cubicBezTo>
                    <a:cubicBezTo>
                      <a:pt x="6" y="36"/>
                      <a:pt x="6" y="36"/>
                      <a:pt x="6" y="36"/>
                    </a:cubicBezTo>
                    <a:cubicBezTo>
                      <a:pt x="5" y="36"/>
                      <a:pt x="5" y="36"/>
                      <a:pt x="5" y="36"/>
                    </a:cubicBezTo>
                    <a:cubicBezTo>
                      <a:pt x="5" y="37"/>
                      <a:pt x="5" y="37"/>
                      <a:pt x="5" y="37"/>
                    </a:cubicBezTo>
                    <a:moveTo>
                      <a:pt x="41" y="36"/>
                    </a:moveTo>
                    <a:cubicBezTo>
                      <a:pt x="42" y="36"/>
                      <a:pt x="42" y="36"/>
                      <a:pt x="42" y="36"/>
                    </a:cubicBezTo>
                    <a:cubicBezTo>
                      <a:pt x="43" y="36"/>
                      <a:pt x="43" y="36"/>
                      <a:pt x="43" y="36"/>
                    </a:cubicBezTo>
                    <a:cubicBezTo>
                      <a:pt x="42" y="36"/>
                      <a:pt x="42" y="36"/>
                      <a:pt x="42" y="36"/>
                    </a:cubicBezTo>
                    <a:cubicBezTo>
                      <a:pt x="42" y="36"/>
                      <a:pt x="42" y="36"/>
                      <a:pt x="42" y="36"/>
                    </a:cubicBezTo>
                    <a:cubicBezTo>
                      <a:pt x="42" y="36"/>
                      <a:pt x="41" y="36"/>
                      <a:pt x="41" y="36"/>
                    </a:cubicBezTo>
                    <a:moveTo>
                      <a:pt x="9" y="37"/>
                    </a:moveTo>
                    <a:cubicBezTo>
                      <a:pt x="8" y="37"/>
                      <a:pt x="8" y="37"/>
                      <a:pt x="8" y="37"/>
                    </a:cubicBezTo>
                    <a:cubicBezTo>
                      <a:pt x="8" y="36"/>
                      <a:pt x="9" y="36"/>
                      <a:pt x="9" y="36"/>
                    </a:cubicBezTo>
                    <a:cubicBezTo>
                      <a:pt x="10" y="36"/>
                      <a:pt x="10" y="36"/>
                      <a:pt x="10" y="36"/>
                    </a:cubicBezTo>
                    <a:cubicBezTo>
                      <a:pt x="10" y="36"/>
                      <a:pt x="9" y="36"/>
                      <a:pt x="9" y="37"/>
                    </a:cubicBezTo>
                    <a:cubicBezTo>
                      <a:pt x="9" y="37"/>
                      <a:pt x="9" y="37"/>
                      <a:pt x="9" y="37"/>
                    </a:cubicBezTo>
                    <a:moveTo>
                      <a:pt x="39" y="37"/>
                    </a:moveTo>
                    <a:cubicBezTo>
                      <a:pt x="39" y="36"/>
                      <a:pt x="39" y="36"/>
                      <a:pt x="39" y="36"/>
                    </a:cubicBezTo>
                    <a:cubicBezTo>
                      <a:pt x="40" y="36"/>
                      <a:pt x="40" y="36"/>
                      <a:pt x="40" y="36"/>
                    </a:cubicBezTo>
                    <a:cubicBezTo>
                      <a:pt x="41" y="36"/>
                      <a:pt x="41" y="36"/>
                      <a:pt x="41" y="36"/>
                    </a:cubicBezTo>
                    <a:cubicBezTo>
                      <a:pt x="40" y="36"/>
                      <a:pt x="40" y="36"/>
                      <a:pt x="40" y="36"/>
                    </a:cubicBezTo>
                    <a:cubicBezTo>
                      <a:pt x="40" y="37"/>
                      <a:pt x="40" y="37"/>
                      <a:pt x="40" y="37"/>
                    </a:cubicBezTo>
                    <a:cubicBezTo>
                      <a:pt x="40" y="37"/>
                      <a:pt x="39" y="37"/>
                      <a:pt x="39" y="37"/>
                    </a:cubicBezTo>
                    <a:moveTo>
                      <a:pt x="36" y="37"/>
                    </a:moveTo>
                    <a:cubicBezTo>
                      <a:pt x="37" y="36"/>
                      <a:pt x="37" y="36"/>
                      <a:pt x="37" y="36"/>
                    </a:cubicBezTo>
                    <a:cubicBezTo>
                      <a:pt x="38" y="36"/>
                      <a:pt x="38" y="36"/>
                      <a:pt x="39" y="36"/>
                    </a:cubicBezTo>
                    <a:cubicBezTo>
                      <a:pt x="38" y="36"/>
                      <a:pt x="38" y="36"/>
                      <a:pt x="38" y="36"/>
                    </a:cubicBezTo>
                    <a:cubicBezTo>
                      <a:pt x="38" y="37"/>
                      <a:pt x="38" y="37"/>
                      <a:pt x="38" y="37"/>
                    </a:cubicBezTo>
                    <a:cubicBezTo>
                      <a:pt x="37" y="37"/>
                      <a:pt x="37" y="37"/>
                      <a:pt x="36" y="37"/>
                    </a:cubicBezTo>
                    <a:moveTo>
                      <a:pt x="43" y="36"/>
                    </a:moveTo>
                    <a:cubicBezTo>
                      <a:pt x="44" y="36"/>
                      <a:pt x="44" y="36"/>
                      <a:pt x="44" y="36"/>
                    </a:cubicBezTo>
                    <a:cubicBezTo>
                      <a:pt x="44" y="36"/>
                      <a:pt x="44" y="36"/>
                      <a:pt x="45" y="35"/>
                    </a:cubicBezTo>
                    <a:cubicBezTo>
                      <a:pt x="44" y="36"/>
                      <a:pt x="44" y="36"/>
                      <a:pt x="44" y="36"/>
                    </a:cubicBezTo>
                    <a:cubicBezTo>
                      <a:pt x="44" y="36"/>
                      <a:pt x="43" y="36"/>
                      <a:pt x="43" y="36"/>
                    </a:cubicBezTo>
                    <a:moveTo>
                      <a:pt x="35" y="37"/>
                    </a:moveTo>
                    <a:cubicBezTo>
                      <a:pt x="35" y="35"/>
                      <a:pt x="35" y="35"/>
                      <a:pt x="35" y="35"/>
                    </a:cubicBezTo>
                    <a:cubicBezTo>
                      <a:pt x="36" y="35"/>
                      <a:pt x="36" y="35"/>
                      <a:pt x="36" y="35"/>
                    </a:cubicBezTo>
                    <a:cubicBezTo>
                      <a:pt x="36" y="36"/>
                      <a:pt x="36" y="36"/>
                      <a:pt x="35" y="37"/>
                    </a:cubicBezTo>
                    <a:cubicBezTo>
                      <a:pt x="35" y="37"/>
                      <a:pt x="35" y="37"/>
                      <a:pt x="35" y="37"/>
                    </a:cubicBezTo>
                    <a:moveTo>
                      <a:pt x="32" y="37"/>
                    </a:moveTo>
                    <a:cubicBezTo>
                      <a:pt x="32" y="36"/>
                      <a:pt x="32" y="36"/>
                      <a:pt x="33" y="35"/>
                    </a:cubicBezTo>
                    <a:cubicBezTo>
                      <a:pt x="33" y="35"/>
                      <a:pt x="34" y="35"/>
                      <a:pt x="34" y="35"/>
                    </a:cubicBezTo>
                    <a:cubicBezTo>
                      <a:pt x="34" y="37"/>
                      <a:pt x="34" y="37"/>
                      <a:pt x="34" y="37"/>
                    </a:cubicBezTo>
                    <a:cubicBezTo>
                      <a:pt x="34" y="37"/>
                      <a:pt x="34" y="37"/>
                      <a:pt x="34" y="37"/>
                    </a:cubicBezTo>
                    <a:cubicBezTo>
                      <a:pt x="33" y="37"/>
                      <a:pt x="32" y="37"/>
                      <a:pt x="32" y="37"/>
                    </a:cubicBezTo>
                    <a:moveTo>
                      <a:pt x="30" y="37"/>
                    </a:moveTo>
                    <a:cubicBezTo>
                      <a:pt x="31" y="36"/>
                      <a:pt x="31" y="36"/>
                      <a:pt x="31" y="36"/>
                    </a:cubicBezTo>
                    <a:cubicBezTo>
                      <a:pt x="31" y="35"/>
                      <a:pt x="31" y="35"/>
                      <a:pt x="31" y="35"/>
                    </a:cubicBezTo>
                    <a:cubicBezTo>
                      <a:pt x="32" y="35"/>
                      <a:pt x="32" y="35"/>
                      <a:pt x="32" y="35"/>
                    </a:cubicBezTo>
                    <a:cubicBezTo>
                      <a:pt x="31" y="36"/>
                      <a:pt x="31" y="36"/>
                      <a:pt x="31" y="37"/>
                    </a:cubicBezTo>
                    <a:cubicBezTo>
                      <a:pt x="30" y="37"/>
                      <a:pt x="30" y="37"/>
                      <a:pt x="30" y="37"/>
                    </a:cubicBezTo>
                    <a:moveTo>
                      <a:pt x="29" y="37"/>
                    </a:moveTo>
                    <a:cubicBezTo>
                      <a:pt x="29" y="35"/>
                      <a:pt x="29" y="35"/>
                      <a:pt x="29" y="35"/>
                    </a:cubicBezTo>
                    <a:cubicBezTo>
                      <a:pt x="30" y="35"/>
                      <a:pt x="30" y="35"/>
                      <a:pt x="30" y="35"/>
                    </a:cubicBezTo>
                    <a:cubicBezTo>
                      <a:pt x="30" y="35"/>
                      <a:pt x="30" y="35"/>
                      <a:pt x="30" y="35"/>
                    </a:cubicBezTo>
                    <a:cubicBezTo>
                      <a:pt x="30" y="37"/>
                      <a:pt x="30" y="37"/>
                      <a:pt x="30" y="37"/>
                    </a:cubicBezTo>
                    <a:cubicBezTo>
                      <a:pt x="29" y="37"/>
                      <a:pt x="29" y="37"/>
                      <a:pt x="29" y="37"/>
                    </a:cubicBezTo>
                    <a:moveTo>
                      <a:pt x="27" y="37"/>
                    </a:moveTo>
                    <a:cubicBezTo>
                      <a:pt x="27" y="36"/>
                      <a:pt x="28" y="36"/>
                      <a:pt x="28" y="35"/>
                    </a:cubicBezTo>
                    <a:cubicBezTo>
                      <a:pt x="28" y="35"/>
                      <a:pt x="28" y="35"/>
                      <a:pt x="28" y="35"/>
                    </a:cubicBezTo>
                    <a:cubicBezTo>
                      <a:pt x="29" y="35"/>
                      <a:pt x="29" y="35"/>
                      <a:pt x="29" y="35"/>
                    </a:cubicBezTo>
                    <a:cubicBezTo>
                      <a:pt x="28" y="37"/>
                      <a:pt x="28" y="37"/>
                      <a:pt x="28" y="37"/>
                    </a:cubicBezTo>
                    <a:cubicBezTo>
                      <a:pt x="27" y="37"/>
                      <a:pt x="27" y="37"/>
                      <a:pt x="27" y="37"/>
                    </a:cubicBezTo>
                    <a:moveTo>
                      <a:pt x="26" y="37"/>
                    </a:moveTo>
                    <a:cubicBezTo>
                      <a:pt x="26" y="36"/>
                      <a:pt x="26" y="36"/>
                      <a:pt x="26" y="36"/>
                    </a:cubicBezTo>
                    <a:cubicBezTo>
                      <a:pt x="26" y="35"/>
                      <a:pt x="26" y="35"/>
                      <a:pt x="26" y="35"/>
                    </a:cubicBezTo>
                    <a:cubicBezTo>
                      <a:pt x="27" y="35"/>
                      <a:pt x="27" y="35"/>
                      <a:pt x="27" y="35"/>
                    </a:cubicBezTo>
                    <a:cubicBezTo>
                      <a:pt x="27" y="35"/>
                      <a:pt x="27" y="35"/>
                      <a:pt x="27" y="35"/>
                    </a:cubicBezTo>
                    <a:cubicBezTo>
                      <a:pt x="27" y="36"/>
                      <a:pt x="26" y="36"/>
                      <a:pt x="26" y="37"/>
                    </a:cubicBezTo>
                    <a:cubicBezTo>
                      <a:pt x="26" y="37"/>
                      <a:pt x="26" y="37"/>
                      <a:pt x="26" y="37"/>
                    </a:cubicBezTo>
                    <a:moveTo>
                      <a:pt x="24" y="37"/>
                    </a:moveTo>
                    <a:cubicBezTo>
                      <a:pt x="24" y="36"/>
                      <a:pt x="25" y="36"/>
                      <a:pt x="25" y="35"/>
                    </a:cubicBezTo>
                    <a:cubicBezTo>
                      <a:pt x="26" y="35"/>
                      <a:pt x="26" y="35"/>
                      <a:pt x="26" y="35"/>
                    </a:cubicBezTo>
                    <a:cubicBezTo>
                      <a:pt x="25" y="36"/>
                      <a:pt x="25" y="36"/>
                      <a:pt x="25" y="37"/>
                    </a:cubicBezTo>
                    <a:cubicBezTo>
                      <a:pt x="24" y="37"/>
                      <a:pt x="24" y="37"/>
                      <a:pt x="24" y="37"/>
                    </a:cubicBezTo>
                    <a:moveTo>
                      <a:pt x="22" y="37"/>
                    </a:moveTo>
                    <a:cubicBezTo>
                      <a:pt x="22" y="36"/>
                      <a:pt x="23" y="36"/>
                      <a:pt x="23" y="35"/>
                    </a:cubicBezTo>
                    <a:cubicBezTo>
                      <a:pt x="23" y="35"/>
                      <a:pt x="24" y="35"/>
                      <a:pt x="24" y="35"/>
                    </a:cubicBezTo>
                    <a:cubicBezTo>
                      <a:pt x="24" y="36"/>
                      <a:pt x="24" y="36"/>
                      <a:pt x="23" y="37"/>
                    </a:cubicBezTo>
                    <a:cubicBezTo>
                      <a:pt x="23" y="37"/>
                      <a:pt x="23" y="37"/>
                      <a:pt x="23" y="37"/>
                    </a:cubicBezTo>
                    <a:cubicBezTo>
                      <a:pt x="23" y="37"/>
                      <a:pt x="22" y="37"/>
                      <a:pt x="22" y="37"/>
                    </a:cubicBezTo>
                    <a:moveTo>
                      <a:pt x="11" y="37"/>
                    </a:moveTo>
                    <a:cubicBezTo>
                      <a:pt x="11" y="37"/>
                      <a:pt x="10" y="37"/>
                      <a:pt x="10" y="37"/>
                    </a:cubicBezTo>
                    <a:cubicBezTo>
                      <a:pt x="10" y="36"/>
                      <a:pt x="10" y="36"/>
                      <a:pt x="11" y="35"/>
                    </a:cubicBezTo>
                    <a:cubicBezTo>
                      <a:pt x="11" y="35"/>
                      <a:pt x="11" y="35"/>
                      <a:pt x="11" y="35"/>
                    </a:cubicBezTo>
                    <a:cubicBezTo>
                      <a:pt x="12" y="35"/>
                      <a:pt x="12" y="35"/>
                      <a:pt x="12" y="35"/>
                    </a:cubicBezTo>
                    <a:cubicBezTo>
                      <a:pt x="11" y="37"/>
                      <a:pt x="11" y="37"/>
                      <a:pt x="11" y="37"/>
                    </a:cubicBezTo>
                    <a:moveTo>
                      <a:pt x="19" y="37"/>
                    </a:moveTo>
                    <a:cubicBezTo>
                      <a:pt x="20" y="36"/>
                      <a:pt x="20" y="36"/>
                      <a:pt x="20" y="36"/>
                    </a:cubicBezTo>
                    <a:cubicBezTo>
                      <a:pt x="20" y="35"/>
                      <a:pt x="20" y="35"/>
                      <a:pt x="20" y="35"/>
                    </a:cubicBezTo>
                    <a:cubicBezTo>
                      <a:pt x="21" y="35"/>
                      <a:pt x="21" y="35"/>
                      <a:pt x="22" y="35"/>
                    </a:cubicBezTo>
                    <a:cubicBezTo>
                      <a:pt x="22" y="36"/>
                      <a:pt x="22" y="36"/>
                      <a:pt x="21" y="37"/>
                    </a:cubicBezTo>
                    <a:cubicBezTo>
                      <a:pt x="21" y="37"/>
                      <a:pt x="21" y="37"/>
                      <a:pt x="21" y="37"/>
                    </a:cubicBezTo>
                    <a:cubicBezTo>
                      <a:pt x="20" y="37"/>
                      <a:pt x="20" y="37"/>
                      <a:pt x="19" y="37"/>
                    </a:cubicBezTo>
                    <a:moveTo>
                      <a:pt x="17" y="37"/>
                    </a:moveTo>
                    <a:cubicBezTo>
                      <a:pt x="17" y="36"/>
                      <a:pt x="17" y="36"/>
                      <a:pt x="18" y="35"/>
                    </a:cubicBezTo>
                    <a:cubicBezTo>
                      <a:pt x="18" y="35"/>
                      <a:pt x="19" y="35"/>
                      <a:pt x="19" y="35"/>
                    </a:cubicBezTo>
                    <a:cubicBezTo>
                      <a:pt x="18" y="37"/>
                      <a:pt x="18" y="37"/>
                      <a:pt x="18" y="37"/>
                    </a:cubicBezTo>
                    <a:cubicBezTo>
                      <a:pt x="17" y="37"/>
                      <a:pt x="17" y="37"/>
                      <a:pt x="17" y="37"/>
                    </a:cubicBezTo>
                    <a:moveTo>
                      <a:pt x="15" y="37"/>
                    </a:moveTo>
                    <a:cubicBezTo>
                      <a:pt x="15" y="35"/>
                      <a:pt x="15" y="35"/>
                      <a:pt x="15" y="35"/>
                    </a:cubicBezTo>
                    <a:cubicBezTo>
                      <a:pt x="16" y="35"/>
                      <a:pt x="16" y="35"/>
                      <a:pt x="17" y="35"/>
                    </a:cubicBezTo>
                    <a:cubicBezTo>
                      <a:pt x="17" y="36"/>
                      <a:pt x="16" y="36"/>
                      <a:pt x="16" y="37"/>
                    </a:cubicBezTo>
                    <a:cubicBezTo>
                      <a:pt x="16" y="37"/>
                      <a:pt x="15" y="37"/>
                      <a:pt x="15" y="37"/>
                    </a:cubicBezTo>
                    <a:moveTo>
                      <a:pt x="12" y="37"/>
                    </a:moveTo>
                    <a:cubicBezTo>
                      <a:pt x="13" y="35"/>
                      <a:pt x="13" y="35"/>
                      <a:pt x="13" y="35"/>
                    </a:cubicBezTo>
                    <a:cubicBezTo>
                      <a:pt x="14" y="35"/>
                      <a:pt x="14" y="35"/>
                      <a:pt x="14" y="35"/>
                    </a:cubicBezTo>
                    <a:cubicBezTo>
                      <a:pt x="15" y="35"/>
                      <a:pt x="15" y="35"/>
                      <a:pt x="15" y="35"/>
                    </a:cubicBezTo>
                    <a:cubicBezTo>
                      <a:pt x="14" y="37"/>
                      <a:pt x="14" y="37"/>
                      <a:pt x="14" y="37"/>
                    </a:cubicBezTo>
                    <a:cubicBezTo>
                      <a:pt x="14" y="37"/>
                      <a:pt x="14" y="37"/>
                      <a:pt x="14" y="37"/>
                    </a:cubicBezTo>
                    <a:cubicBezTo>
                      <a:pt x="13" y="37"/>
                      <a:pt x="13" y="37"/>
                      <a:pt x="12" y="37"/>
                    </a:cubicBezTo>
                    <a:moveTo>
                      <a:pt x="45" y="36"/>
                    </a:moveTo>
                    <a:cubicBezTo>
                      <a:pt x="46" y="35"/>
                      <a:pt x="46" y="35"/>
                      <a:pt x="46" y="35"/>
                    </a:cubicBezTo>
                    <a:cubicBezTo>
                      <a:pt x="46" y="35"/>
                      <a:pt x="47" y="35"/>
                      <a:pt x="47" y="35"/>
                    </a:cubicBezTo>
                    <a:cubicBezTo>
                      <a:pt x="47" y="36"/>
                      <a:pt x="46" y="36"/>
                      <a:pt x="46" y="36"/>
                    </a:cubicBezTo>
                    <a:cubicBezTo>
                      <a:pt x="46" y="36"/>
                      <a:pt x="46" y="36"/>
                      <a:pt x="45" y="36"/>
                    </a:cubicBezTo>
                    <a:moveTo>
                      <a:pt x="4" y="36"/>
                    </a:moveTo>
                    <a:cubicBezTo>
                      <a:pt x="3" y="36"/>
                      <a:pt x="3" y="36"/>
                      <a:pt x="3" y="36"/>
                    </a:cubicBezTo>
                    <a:cubicBezTo>
                      <a:pt x="3" y="35"/>
                      <a:pt x="3" y="35"/>
                      <a:pt x="3" y="35"/>
                    </a:cubicBezTo>
                    <a:cubicBezTo>
                      <a:pt x="4" y="35"/>
                      <a:pt x="4" y="35"/>
                      <a:pt x="4" y="35"/>
                    </a:cubicBezTo>
                    <a:cubicBezTo>
                      <a:pt x="4" y="36"/>
                      <a:pt x="4" y="36"/>
                      <a:pt x="4" y="36"/>
                    </a:cubicBezTo>
                    <a:moveTo>
                      <a:pt x="47" y="36"/>
                    </a:moveTo>
                    <a:cubicBezTo>
                      <a:pt x="47" y="36"/>
                      <a:pt x="48" y="35"/>
                      <a:pt x="48" y="35"/>
                    </a:cubicBezTo>
                    <a:cubicBezTo>
                      <a:pt x="48" y="35"/>
                      <a:pt x="49" y="35"/>
                      <a:pt x="49" y="34"/>
                    </a:cubicBezTo>
                    <a:cubicBezTo>
                      <a:pt x="49" y="35"/>
                      <a:pt x="49" y="35"/>
                      <a:pt x="48" y="36"/>
                    </a:cubicBezTo>
                    <a:cubicBezTo>
                      <a:pt x="47" y="36"/>
                      <a:pt x="47" y="36"/>
                      <a:pt x="47" y="36"/>
                    </a:cubicBezTo>
                    <a:moveTo>
                      <a:pt x="2" y="36"/>
                    </a:moveTo>
                    <a:cubicBezTo>
                      <a:pt x="2" y="35"/>
                      <a:pt x="2" y="35"/>
                      <a:pt x="2" y="34"/>
                    </a:cubicBezTo>
                    <a:cubicBezTo>
                      <a:pt x="2" y="34"/>
                      <a:pt x="2" y="35"/>
                      <a:pt x="3" y="35"/>
                    </a:cubicBezTo>
                    <a:cubicBezTo>
                      <a:pt x="2" y="36"/>
                      <a:pt x="2" y="36"/>
                      <a:pt x="2" y="36"/>
                    </a:cubicBezTo>
                    <a:moveTo>
                      <a:pt x="7" y="35"/>
                    </a:moveTo>
                    <a:cubicBezTo>
                      <a:pt x="3" y="35"/>
                      <a:pt x="2" y="34"/>
                      <a:pt x="2" y="31"/>
                    </a:cubicBezTo>
                    <a:cubicBezTo>
                      <a:pt x="2" y="14"/>
                      <a:pt x="2" y="14"/>
                      <a:pt x="2" y="14"/>
                    </a:cubicBezTo>
                    <a:cubicBezTo>
                      <a:pt x="2" y="14"/>
                      <a:pt x="1" y="13"/>
                      <a:pt x="1" y="12"/>
                    </a:cubicBezTo>
                    <a:cubicBezTo>
                      <a:pt x="1" y="9"/>
                      <a:pt x="1" y="4"/>
                      <a:pt x="2" y="2"/>
                    </a:cubicBezTo>
                    <a:cubicBezTo>
                      <a:pt x="3" y="2"/>
                      <a:pt x="3" y="1"/>
                      <a:pt x="3" y="1"/>
                    </a:cubicBezTo>
                    <a:cubicBezTo>
                      <a:pt x="4" y="1"/>
                      <a:pt x="4" y="1"/>
                      <a:pt x="4" y="1"/>
                    </a:cubicBezTo>
                    <a:cubicBezTo>
                      <a:pt x="5" y="1"/>
                      <a:pt x="6" y="1"/>
                      <a:pt x="7" y="1"/>
                    </a:cubicBezTo>
                    <a:cubicBezTo>
                      <a:pt x="8" y="1"/>
                      <a:pt x="10" y="1"/>
                      <a:pt x="11" y="1"/>
                    </a:cubicBezTo>
                    <a:cubicBezTo>
                      <a:pt x="12" y="1"/>
                      <a:pt x="14" y="1"/>
                      <a:pt x="15" y="1"/>
                    </a:cubicBezTo>
                    <a:cubicBezTo>
                      <a:pt x="47" y="1"/>
                      <a:pt x="47" y="1"/>
                      <a:pt x="47" y="1"/>
                    </a:cubicBezTo>
                    <a:cubicBezTo>
                      <a:pt x="47" y="1"/>
                      <a:pt x="48" y="2"/>
                      <a:pt x="48" y="2"/>
                    </a:cubicBezTo>
                    <a:cubicBezTo>
                      <a:pt x="49" y="3"/>
                      <a:pt x="49" y="6"/>
                      <a:pt x="49" y="7"/>
                    </a:cubicBezTo>
                    <a:cubicBezTo>
                      <a:pt x="49" y="8"/>
                      <a:pt x="49" y="8"/>
                      <a:pt x="49" y="9"/>
                    </a:cubicBezTo>
                    <a:cubicBezTo>
                      <a:pt x="49" y="23"/>
                      <a:pt x="49" y="23"/>
                      <a:pt x="49" y="23"/>
                    </a:cubicBezTo>
                    <a:cubicBezTo>
                      <a:pt x="49" y="24"/>
                      <a:pt x="49" y="25"/>
                      <a:pt x="49" y="26"/>
                    </a:cubicBezTo>
                    <a:cubicBezTo>
                      <a:pt x="49" y="28"/>
                      <a:pt x="49" y="30"/>
                      <a:pt x="49" y="32"/>
                    </a:cubicBezTo>
                    <a:cubicBezTo>
                      <a:pt x="49" y="33"/>
                      <a:pt x="49" y="33"/>
                      <a:pt x="48" y="33"/>
                    </a:cubicBezTo>
                    <a:cubicBezTo>
                      <a:pt x="47" y="34"/>
                      <a:pt x="45" y="35"/>
                      <a:pt x="43" y="35"/>
                    </a:cubicBezTo>
                    <a:cubicBezTo>
                      <a:pt x="42" y="35"/>
                      <a:pt x="42" y="35"/>
                      <a:pt x="41" y="35"/>
                    </a:cubicBezTo>
                    <a:cubicBezTo>
                      <a:pt x="41" y="35"/>
                      <a:pt x="40" y="35"/>
                      <a:pt x="40" y="35"/>
                    </a:cubicBezTo>
                    <a:cubicBezTo>
                      <a:pt x="36" y="35"/>
                      <a:pt x="31" y="34"/>
                      <a:pt x="27" y="34"/>
                    </a:cubicBezTo>
                    <a:cubicBezTo>
                      <a:pt x="22" y="34"/>
                      <a:pt x="18" y="34"/>
                      <a:pt x="14" y="34"/>
                    </a:cubicBezTo>
                    <a:cubicBezTo>
                      <a:pt x="13" y="34"/>
                      <a:pt x="12" y="34"/>
                      <a:pt x="11" y="34"/>
                    </a:cubicBezTo>
                    <a:cubicBezTo>
                      <a:pt x="10" y="35"/>
                      <a:pt x="9" y="35"/>
                      <a:pt x="7" y="35"/>
                    </a:cubicBezTo>
                    <a:moveTo>
                      <a:pt x="7" y="0"/>
                    </a:moveTo>
                    <a:cubicBezTo>
                      <a:pt x="6" y="0"/>
                      <a:pt x="4" y="0"/>
                      <a:pt x="3" y="0"/>
                    </a:cubicBezTo>
                    <a:cubicBezTo>
                      <a:pt x="3" y="0"/>
                      <a:pt x="2" y="1"/>
                      <a:pt x="2" y="1"/>
                    </a:cubicBezTo>
                    <a:cubicBezTo>
                      <a:pt x="0" y="3"/>
                      <a:pt x="0" y="8"/>
                      <a:pt x="0" y="12"/>
                    </a:cubicBezTo>
                    <a:cubicBezTo>
                      <a:pt x="0" y="13"/>
                      <a:pt x="1" y="14"/>
                      <a:pt x="1" y="14"/>
                    </a:cubicBezTo>
                    <a:cubicBezTo>
                      <a:pt x="1" y="31"/>
                      <a:pt x="1" y="31"/>
                      <a:pt x="1" y="31"/>
                    </a:cubicBezTo>
                    <a:cubicBezTo>
                      <a:pt x="1" y="32"/>
                      <a:pt x="1" y="32"/>
                      <a:pt x="1" y="32"/>
                    </a:cubicBezTo>
                    <a:cubicBezTo>
                      <a:pt x="1" y="34"/>
                      <a:pt x="1" y="35"/>
                      <a:pt x="2" y="36"/>
                    </a:cubicBezTo>
                    <a:cubicBezTo>
                      <a:pt x="3" y="38"/>
                      <a:pt x="4" y="38"/>
                      <a:pt x="6" y="38"/>
                    </a:cubicBezTo>
                    <a:cubicBezTo>
                      <a:pt x="9" y="38"/>
                      <a:pt x="13" y="38"/>
                      <a:pt x="17" y="38"/>
                    </a:cubicBezTo>
                    <a:cubicBezTo>
                      <a:pt x="17" y="38"/>
                      <a:pt x="18" y="38"/>
                      <a:pt x="18" y="38"/>
                    </a:cubicBezTo>
                    <a:cubicBezTo>
                      <a:pt x="18" y="39"/>
                      <a:pt x="18" y="39"/>
                      <a:pt x="18" y="39"/>
                    </a:cubicBezTo>
                    <a:cubicBezTo>
                      <a:pt x="18" y="39"/>
                      <a:pt x="18" y="40"/>
                      <a:pt x="18" y="41"/>
                    </a:cubicBezTo>
                    <a:cubicBezTo>
                      <a:pt x="18" y="42"/>
                      <a:pt x="18" y="42"/>
                      <a:pt x="18" y="42"/>
                    </a:cubicBezTo>
                    <a:cubicBezTo>
                      <a:pt x="18" y="42"/>
                      <a:pt x="17" y="42"/>
                      <a:pt x="17" y="42"/>
                    </a:cubicBezTo>
                    <a:cubicBezTo>
                      <a:pt x="16" y="42"/>
                      <a:pt x="16" y="42"/>
                      <a:pt x="15" y="42"/>
                    </a:cubicBezTo>
                    <a:cubicBezTo>
                      <a:pt x="14" y="42"/>
                      <a:pt x="14" y="42"/>
                      <a:pt x="14" y="42"/>
                    </a:cubicBezTo>
                    <a:cubicBezTo>
                      <a:pt x="14" y="42"/>
                      <a:pt x="14" y="42"/>
                      <a:pt x="13" y="42"/>
                    </a:cubicBezTo>
                    <a:cubicBezTo>
                      <a:pt x="13" y="42"/>
                      <a:pt x="12" y="42"/>
                      <a:pt x="12" y="42"/>
                    </a:cubicBezTo>
                    <a:cubicBezTo>
                      <a:pt x="12" y="43"/>
                      <a:pt x="12" y="43"/>
                      <a:pt x="12" y="44"/>
                    </a:cubicBezTo>
                    <a:cubicBezTo>
                      <a:pt x="12" y="44"/>
                      <a:pt x="12" y="44"/>
                      <a:pt x="12" y="44"/>
                    </a:cubicBezTo>
                    <a:cubicBezTo>
                      <a:pt x="12" y="44"/>
                      <a:pt x="12" y="44"/>
                      <a:pt x="12" y="44"/>
                    </a:cubicBezTo>
                    <a:cubicBezTo>
                      <a:pt x="12" y="44"/>
                      <a:pt x="12" y="46"/>
                      <a:pt x="12" y="46"/>
                    </a:cubicBezTo>
                    <a:cubicBezTo>
                      <a:pt x="12" y="47"/>
                      <a:pt x="12" y="47"/>
                      <a:pt x="12" y="47"/>
                    </a:cubicBezTo>
                    <a:cubicBezTo>
                      <a:pt x="13" y="47"/>
                      <a:pt x="13" y="47"/>
                      <a:pt x="14" y="47"/>
                    </a:cubicBezTo>
                    <a:cubicBezTo>
                      <a:pt x="15" y="47"/>
                      <a:pt x="15" y="47"/>
                      <a:pt x="15" y="47"/>
                    </a:cubicBezTo>
                    <a:cubicBezTo>
                      <a:pt x="16" y="47"/>
                      <a:pt x="16" y="47"/>
                      <a:pt x="16" y="47"/>
                    </a:cubicBezTo>
                    <a:cubicBezTo>
                      <a:pt x="18" y="47"/>
                      <a:pt x="21" y="47"/>
                      <a:pt x="23" y="47"/>
                    </a:cubicBezTo>
                    <a:cubicBezTo>
                      <a:pt x="25" y="47"/>
                      <a:pt x="27" y="47"/>
                      <a:pt x="29" y="47"/>
                    </a:cubicBezTo>
                    <a:cubicBezTo>
                      <a:pt x="31" y="47"/>
                      <a:pt x="33" y="47"/>
                      <a:pt x="35" y="47"/>
                    </a:cubicBezTo>
                    <a:cubicBezTo>
                      <a:pt x="35" y="47"/>
                      <a:pt x="39" y="47"/>
                      <a:pt x="39" y="46"/>
                    </a:cubicBezTo>
                    <a:cubicBezTo>
                      <a:pt x="39" y="44"/>
                      <a:pt x="39" y="44"/>
                      <a:pt x="39" y="44"/>
                    </a:cubicBezTo>
                    <a:cubicBezTo>
                      <a:pt x="39" y="44"/>
                      <a:pt x="39" y="44"/>
                      <a:pt x="39" y="44"/>
                    </a:cubicBezTo>
                    <a:cubicBezTo>
                      <a:pt x="39" y="44"/>
                      <a:pt x="39" y="44"/>
                      <a:pt x="39" y="44"/>
                    </a:cubicBezTo>
                    <a:cubicBezTo>
                      <a:pt x="39" y="43"/>
                      <a:pt x="38" y="42"/>
                      <a:pt x="37" y="42"/>
                    </a:cubicBezTo>
                    <a:cubicBezTo>
                      <a:pt x="32" y="42"/>
                      <a:pt x="32" y="42"/>
                      <a:pt x="32" y="42"/>
                    </a:cubicBezTo>
                    <a:cubicBezTo>
                      <a:pt x="32" y="42"/>
                      <a:pt x="32" y="42"/>
                      <a:pt x="32" y="42"/>
                    </a:cubicBezTo>
                    <a:cubicBezTo>
                      <a:pt x="32" y="42"/>
                      <a:pt x="32" y="41"/>
                      <a:pt x="32" y="41"/>
                    </a:cubicBezTo>
                    <a:cubicBezTo>
                      <a:pt x="32" y="40"/>
                      <a:pt x="32" y="40"/>
                      <a:pt x="32" y="40"/>
                    </a:cubicBezTo>
                    <a:cubicBezTo>
                      <a:pt x="32" y="39"/>
                      <a:pt x="32" y="39"/>
                      <a:pt x="32" y="39"/>
                    </a:cubicBezTo>
                    <a:cubicBezTo>
                      <a:pt x="32" y="39"/>
                      <a:pt x="32" y="38"/>
                      <a:pt x="32" y="38"/>
                    </a:cubicBezTo>
                    <a:cubicBezTo>
                      <a:pt x="39" y="38"/>
                      <a:pt x="45" y="37"/>
                      <a:pt x="47" y="37"/>
                    </a:cubicBezTo>
                    <a:cubicBezTo>
                      <a:pt x="47" y="37"/>
                      <a:pt x="48" y="37"/>
                      <a:pt x="49" y="37"/>
                    </a:cubicBezTo>
                    <a:cubicBezTo>
                      <a:pt x="50" y="36"/>
                      <a:pt x="50" y="34"/>
                      <a:pt x="50" y="33"/>
                    </a:cubicBezTo>
                    <a:cubicBezTo>
                      <a:pt x="50" y="32"/>
                      <a:pt x="50" y="32"/>
                      <a:pt x="50" y="32"/>
                    </a:cubicBezTo>
                    <a:cubicBezTo>
                      <a:pt x="50" y="32"/>
                      <a:pt x="50" y="32"/>
                      <a:pt x="50" y="32"/>
                    </a:cubicBezTo>
                    <a:cubicBezTo>
                      <a:pt x="50" y="30"/>
                      <a:pt x="50" y="28"/>
                      <a:pt x="50" y="26"/>
                    </a:cubicBezTo>
                    <a:cubicBezTo>
                      <a:pt x="50" y="25"/>
                      <a:pt x="50" y="24"/>
                      <a:pt x="50" y="23"/>
                    </a:cubicBezTo>
                    <a:cubicBezTo>
                      <a:pt x="50" y="9"/>
                      <a:pt x="50" y="9"/>
                      <a:pt x="50" y="9"/>
                    </a:cubicBezTo>
                    <a:cubicBezTo>
                      <a:pt x="50" y="8"/>
                      <a:pt x="50" y="8"/>
                      <a:pt x="50" y="8"/>
                    </a:cubicBezTo>
                    <a:cubicBezTo>
                      <a:pt x="50" y="6"/>
                      <a:pt x="50" y="3"/>
                      <a:pt x="49" y="1"/>
                    </a:cubicBezTo>
                    <a:cubicBezTo>
                      <a:pt x="48" y="1"/>
                      <a:pt x="48" y="0"/>
                      <a:pt x="47" y="0"/>
                    </a:cubicBezTo>
                    <a:cubicBezTo>
                      <a:pt x="15" y="0"/>
                      <a:pt x="15" y="0"/>
                      <a:pt x="15" y="0"/>
                    </a:cubicBezTo>
                    <a:cubicBezTo>
                      <a:pt x="14" y="0"/>
                      <a:pt x="12" y="0"/>
                      <a:pt x="11" y="0"/>
                    </a:cubicBezTo>
                    <a:cubicBezTo>
                      <a:pt x="10" y="0"/>
                      <a:pt x="8"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6" name="Freeform 72"/>
              <p:cNvSpPr>
                <a:spLocks noEditPoints="1"/>
              </p:cNvSpPr>
              <p:nvPr/>
            </p:nvSpPr>
            <p:spPr bwMode="auto">
              <a:xfrm>
                <a:off x="3672" y="2213"/>
                <a:ext cx="60" cy="49"/>
              </a:xfrm>
              <a:custGeom>
                <a:avLst/>
                <a:gdLst>
                  <a:gd name="T0" fmla="*/ 15 w 25"/>
                  <a:gd name="T1" fmla="*/ 18 h 21"/>
                  <a:gd name="T2" fmla="*/ 8 w 25"/>
                  <a:gd name="T3" fmla="*/ 13 h 21"/>
                  <a:gd name="T4" fmla="*/ 2 w 25"/>
                  <a:gd name="T5" fmla="*/ 8 h 21"/>
                  <a:gd name="T6" fmla="*/ 4 w 25"/>
                  <a:gd name="T7" fmla="*/ 9 h 21"/>
                  <a:gd name="T8" fmla="*/ 12 w 25"/>
                  <a:gd name="T9" fmla="*/ 15 h 21"/>
                  <a:gd name="T10" fmla="*/ 19 w 25"/>
                  <a:gd name="T11" fmla="*/ 19 h 21"/>
                  <a:gd name="T12" fmla="*/ 22 w 25"/>
                  <a:gd name="T13" fmla="*/ 18 h 21"/>
                  <a:gd name="T14" fmla="*/ 19 w 25"/>
                  <a:gd name="T15" fmla="*/ 18 h 21"/>
                  <a:gd name="T16" fmla="*/ 13 w 25"/>
                  <a:gd name="T17" fmla="*/ 15 h 21"/>
                  <a:gd name="T18" fmla="*/ 7 w 25"/>
                  <a:gd name="T19" fmla="*/ 10 h 21"/>
                  <a:gd name="T20" fmla="*/ 8 w 25"/>
                  <a:gd name="T21" fmla="*/ 7 h 21"/>
                  <a:gd name="T22" fmla="*/ 13 w 25"/>
                  <a:gd name="T23" fmla="*/ 5 h 21"/>
                  <a:gd name="T24" fmla="*/ 18 w 25"/>
                  <a:gd name="T25" fmla="*/ 3 h 21"/>
                  <a:gd name="T26" fmla="*/ 24 w 25"/>
                  <a:gd name="T27" fmla="*/ 14 h 21"/>
                  <a:gd name="T28" fmla="*/ 24 w 25"/>
                  <a:gd name="T29" fmla="*/ 16 h 21"/>
                  <a:gd name="T30" fmla="*/ 6 w 25"/>
                  <a:gd name="T31" fmla="*/ 9 h 21"/>
                  <a:gd name="T32" fmla="*/ 4 w 25"/>
                  <a:gd name="T33" fmla="*/ 8 h 21"/>
                  <a:gd name="T34" fmla="*/ 2 w 25"/>
                  <a:gd name="T35" fmla="*/ 6 h 21"/>
                  <a:gd name="T36" fmla="*/ 11 w 25"/>
                  <a:gd name="T37" fmla="*/ 5 h 21"/>
                  <a:gd name="T38" fmla="*/ 11 w 25"/>
                  <a:gd name="T39" fmla="*/ 5 h 21"/>
                  <a:gd name="T40" fmla="*/ 6 w 25"/>
                  <a:gd name="T41" fmla="*/ 9 h 21"/>
                  <a:gd name="T42" fmla="*/ 11 w 25"/>
                  <a:gd name="T43" fmla="*/ 4 h 21"/>
                  <a:gd name="T44" fmla="*/ 7 w 25"/>
                  <a:gd name="T45" fmla="*/ 1 h 21"/>
                  <a:gd name="T46" fmla="*/ 16 w 25"/>
                  <a:gd name="T47" fmla="*/ 2 h 21"/>
                  <a:gd name="T48" fmla="*/ 12 w 25"/>
                  <a:gd name="T49" fmla="*/ 4 h 21"/>
                  <a:gd name="T50" fmla="*/ 7 w 25"/>
                  <a:gd name="T51" fmla="*/ 0 h 21"/>
                  <a:gd name="T52" fmla="*/ 5 w 25"/>
                  <a:gd name="T53" fmla="*/ 1 h 21"/>
                  <a:gd name="T54" fmla="*/ 1 w 25"/>
                  <a:gd name="T55" fmla="*/ 4 h 21"/>
                  <a:gd name="T56" fmla="*/ 1 w 25"/>
                  <a:gd name="T57" fmla="*/ 8 h 21"/>
                  <a:gd name="T58" fmla="*/ 8 w 25"/>
                  <a:gd name="T59" fmla="*/ 14 h 21"/>
                  <a:gd name="T60" fmla="*/ 14 w 25"/>
                  <a:gd name="T61" fmla="*/ 19 h 21"/>
                  <a:gd name="T62" fmla="*/ 23 w 25"/>
                  <a:gd name="T63" fmla="*/ 19 h 21"/>
                  <a:gd name="T64" fmla="*/ 19 w 25"/>
                  <a:gd name="T65"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5" h="21">
                    <a:moveTo>
                      <a:pt x="19" y="20"/>
                    </a:moveTo>
                    <a:cubicBezTo>
                      <a:pt x="18" y="20"/>
                      <a:pt x="16" y="19"/>
                      <a:pt x="15" y="18"/>
                    </a:cubicBezTo>
                    <a:cubicBezTo>
                      <a:pt x="14" y="18"/>
                      <a:pt x="12" y="17"/>
                      <a:pt x="11" y="16"/>
                    </a:cubicBezTo>
                    <a:cubicBezTo>
                      <a:pt x="10" y="15"/>
                      <a:pt x="9" y="14"/>
                      <a:pt x="8" y="13"/>
                    </a:cubicBezTo>
                    <a:cubicBezTo>
                      <a:pt x="8" y="13"/>
                      <a:pt x="7" y="13"/>
                      <a:pt x="6" y="12"/>
                    </a:cubicBezTo>
                    <a:cubicBezTo>
                      <a:pt x="4" y="11"/>
                      <a:pt x="2" y="10"/>
                      <a:pt x="2" y="8"/>
                    </a:cubicBezTo>
                    <a:cubicBezTo>
                      <a:pt x="2" y="8"/>
                      <a:pt x="3" y="9"/>
                      <a:pt x="4" y="9"/>
                    </a:cubicBezTo>
                    <a:cubicBezTo>
                      <a:pt x="4" y="9"/>
                      <a:pt x="4" y="9"/>
                      <a:pt x="4" y="9"/>
                    </a:cubicBezTo>
                    <a:cubicBezTo>
                      <a:pt x="7" y="11"/>
                      <a:pt x="10" y="13"/>
                      <a:pt x="12" y="14"/>
                    </a:cubicBezTo>
                    <a:cubicBezTo>
                      <a:pt x="12" y="15"/>
                      <a:pt x="12" y="15"/>
                      <a:pt x="12" y="15"/>
                    </a:cubicBezTo>
                    <a:cubicBezTo>
                      <a:pt x="13" y="16"/>
                      <a:pt x="14" y="17"/>
                      <a:pt x="15" y="18"/>
                    </a:cubicBezTo>
                    <a:cubicBezTo>
                      <a:pt x="16" y="19"/>
                      <a:pt x="18" y="19"/>
                      <a:pt x="19" y="19"/>
                    </a:cubicBezTo>
                    <a:cubicBezTo>
                      <a:pt x="20" y="19"/>
                      <a:pt x="22" y="18"/>
                      <a:pt x="23" y="18"/>
                    </a:cubicBezTo>
                    <a:cubicBezTo>
                      <a:pt x="22" y="18"/>
                      <a:pt x="22" y="18"/>
                      <a:pt x="22" y="18"/>
                    </a:cubicBezTo>
                    <a:cubicBezTo>
                      <a:pt x="21" y="19"/>
                      <a:pt x="20" y="20"/>
                      <a:pt x="19" y="20"/>
                    </a:cubicBezTo>
                    <a:moveTo>
                      <a:pt x="19" y="18"/>
                    </a:moveTo>
                    <a:cubicBezTo>
                      <a:pt x="18" y="18"/>
                      <a:pt x="17" y="18"/>
                      <a:pt x="16" y="17"/>
                    </a:cubicBezTo>
                    <a:cubicBezTo>
                      <a:pt x="15" y="16"/>
                      <a:pt x="14" y="16"/>
                      <a:pt x="13" y="15"/>
                    </a:cubicBezTo>
                    <a:cubicBezTo>
                      <a:pt x="12" y="14"/>
                      <a:pt x="12" y="14"/>
                      <a:pt x="12" y="14"/>
                    </a:cubicBezTo>
                    <a:cubicBezTo>
                      <a:pt x="11" y="12"/>
                      <a:pt x="9" y="11"/>
                      <a:pt x="7" y="10"/>
                    </a:cubicBezTo>
                    <a:cubicBezTo>
                      <a:pt x="7" y="10"/>
                      <a:pt x="7" y="10"/>
                      <a:pt x="7" y="10"/>
                    </a:cubicBezTo>
                    <a:cubicBezTo>
                      <a:pt x="7" y="9"/>
                      <a:pt x="8" y="8"/>
                      <a:pt x="8" y="7"/>
                    </a:cubicBezTo>
                    <a:cubicBezTo>
                      <a:pt x="9" y="7"/>
                      <a:pt x="10" y="6"/>
                      <a:pt x="11" y="6"/>
                    </a:cubicBezTo>
                    <a:cubicBezTo>
                      <a:pt x="13" y="5"/>
                      <a:pt x="13" y="5"/>
                      <a:pt x="13" y="5"/>
                    </a:cubicBezTo>
                    <a:cubicBezTo>
                      <a:pt x="14" y="4"/>
                      <a:pt x="16" y="3"/>
                      <a:pt x="18" y="3"/>
                    </a:cubicBezTo>
                    <a:cubicBezTo>
                      <a:pt x="18" y="3"/>
                      <a:pt x="18" y="3"/>
                      <a:pt x="18" y="3"/>
                    </a:cubicBezTo>
                    <a:cubicBezTo>
                      <a:pt x="19" y="4"/>
                      <a:pt x="19" y="4"/>
                      <a:pt x="19" y="4"/>
                    </a:cubicBezTo>
                    <a:cubicBezTo>
                      <a:pt x="22" y="6"/>
                      <a:pt x="24" y="10"/>
                      <a:pt x="24" y="14"/>
                    </a:cubicBezTo>
                    <a:cubicBezTo>
                      <a:pt x="24" y="14"/>
                      <a:pt x="24" y="15"/>
                      <a:pt x="24" y="16"/>
                    </a:cubicBezTo>
                    <a:cubicBezTo>
                      <a:pt x="24" y="16"/>
                      <a:pt x="24" y="16"/>
                      <a:pt x="24" y="16"/>
                    </a:cubicBezTo>
                    <a:cubicBezTo>
                      <a:pt x="22" y="17"/>
                      <a:pt x="21" y="18"/>
                      <a:pt x="19" y="18"/>
                    </a:cubicBezTo>
                    <a:moveTo>
                      <a:pt x="6" y="9"/>
                    </a:moveTo>
                    <a:cubicBezTo>
                      <a:pt x="6" y="9"/>
                      <a:pt x="5" y="9"/>
                      <a:pt x="5" y="9"/>
                    </a:cubicBezTo>
                    <a:cubicBezTo>
                      <a:pt x="4" y="8"/>
                      <a:pt x="4" y="8"/>
                      <a:pt x="4" y="8"/>
                    </a:cubicBezTo>
                    <a:cubicBezTo>
                      <a:pt x="3" y="8"/>
                      <a:pt x="3" y="8"/>
                      <a:pt x="2" y="7"/>
                    </a:cubicBezTo>
                    <a:cubicBezTo>
                      <a:pt x="2" y="6"/>
                      <a:pt x="2" y="6"/>
                      <a:pt x="2" y="6"/>
                    </a:cubicBezTo>
                    <a:cubicBezTo>
                      <a:pt x="2" y="4"/>
                      <a:pt x="3" y="3"/>
                      <a:pt x="5" y="2"/>
                    </a:cubicBezTo>
                    <a:cubicBezTo>
                      <a:pt x="7" y="3"/>
                      <a:pt x="9" y="4"/>
                      <a:pt x="11" y="5"/>
                    </a:cubicBezTo>
                    <a:cubicBezTo>
                      <a:pt x="11" y="5"/>
                      <a:pt x="11" y="5"/>
                      <a:pt x="11" y="5"/>
                    </a:cubicBezTo>
                    <a:cubicBezTo>
                      <a:pt x="11" y="5"/>
                      <a:pt x="11" y="5"/>
                      <a:pt x="11" y="5"/>
                    </a:cubicBezTo>
                    <a:cubicBezTo>
                      <a:pt x="10" y="5"/>
                      <a:pt x="9" y="6"/>
                      <a:pt x="8" y="7"/>
                    </a:cubicBezTo>
                    <a:cubicBezTo>
                      <a:pt x="7" y="8"/>
                      <a:pt x="6" y="8"/>
                      <a:pt x="6" y="9"/>
                    </a:cubicBezTo>
                    <a:moveTo>
                      <a:pt x="12" y="4"/>
                    </a:moveTo>
                    <a:cubicBezTo>
                      <a:pt x="11" y="4"/>
                      <a:pt x="11" y="4"/>
                      <a:pt x="11" y="4"/>
                    </a:cubicBezTo>
                    <a:cubicBezTo>
                      <a:pt x="10" y="3"/>
                      <a:pt x="8" y="2"/>
                      <a:pt x="6" y="1"/>
                    </a:cubicBezTo>
                    <a:cubicBezTo>
                      <a:pt x="7" y="1"/>
                      <a:pt x="7" y="1"/>
                      <a:pt x="7" y="1"/>
                    </a:cubicBezTo>
                    <a:cubicBezTo>
                      <a:pt x="8" y="1"/>
                      <a:pt x="9" y="1"/>
                      <a:pt x="10" y="1"/>
                    </a:cubicBezTo>
                    <a:cubicBezTo>
                      <a:pt x="12" y="1"/>
                      <a:pt x="15" y="1"/>
                      <a:pt x="16" y="2"/>
                    </a:cubicBezTo>
                    <a:cubicBezTo>
                      <a:pt x="15" y="3"/>
                      <a:pt x="14" y="3"/>
                      <a:pt x="12" y="4"/>
                    </a:cubicBezTo>
                    <a:cubicBezTo>
                      <a:pt x="12" y="4"/>
                      <a:pt x="12" y="4"/>
                      <a:pt x="12" y="4"/>
                    </a:cubicBezTo>
                    <a:moveTo>
                      <a:pt x="10" y="0"/>
                    </a:moveTo>
                    <a:cubicBezTo>
                      <a:pt x="9" y="0"/>
                      <a:pt x="8" y="0"/>
                      <a:pt x="7" y="0"/>
                    </a:cubicBezTo>
                    <a:cubicBezTo>
                      <a:pt x="6" y="0"/>
                      <a:pt x="6" y="1"/>
                      <a:pt x="5" y="1"/>
                    </a:cubicBezTo>
                    <a:cubicBezTo>
                      <a:pt x="5" y="1"/>
                      <a:pt x="5" y="1"/>
                      <a:pt x="5" y="1"/>
                    </a:cubicBezTo>
                    <a:cubicBezTo>
                      <a:pt x="3" y="2"/>
                      <a:pt x="2" y="3"/>
                      <a:pt x="1" y="4"/>
                    </a:cubicBezTo>
                    <a:cubicBezTo>
                      <a:pt x="1" y="4"/>
                      <a:pt x="1" y="4"/>
                      <a:pt x="1" y="4"/>
                    </a:cubicBezTo>
                    <a:cubicBezTo>
                      <a:pt x="0" y="5"/>
                      <a:pt x="0" y="6"/>
                      <a:pt x="1" y="6"/>
                    </a:cubicBezTo>
                    <a:cubicBezTo>
                      <a:pt x="0" y="7"/>
                      <a:pt x="0" y="7"/>
                      <a:pt x="1" y="8"/>
                    </a:cubicBezTo>
                    <a:cubicBezTo>
                      <a:pt x="1" y="10"/>
                      <a:pt x="4" y="12"/>
                      <a:pt x="6" y="13"/>
                    </a:cubicBezTo>
                    <a:cubicBezTo>
                      <a:pt x="6" y="13"/>
                      <a:pt x="7" y="14"/>
                      <a:pt x="8" y="14"/>
                    </a:cubicBezTo>
                    <a:cubicBezTo>
                      <a:pt x="9" y="15"/>
                      <a:pt x="10" y="16"/>
                      <a:pt x="11" y="16"/>
                    </a:cubicBezTo>
                    <a:cubicBezTo>
                      <a:pt x="12" y="17"/>
                      <a:pt x="13" y="18"/>
                      <a:pt x="14" y="19"/>
                    </a:cubicBezTo>
                    <a:cubicBezTo>
                      <a:pt x="16" y="20"/>
                      <a:pt x="17" y="21"/>
                      <a:pt x="19" y="21"/>
                    </a:cubicBezTo>
                    <a:cubicBezTo>
                      <a:pt x="21" y="21"/>
                      <a:pt x="22" y="20"/>
                      <a:pt x="23" y="19"/>
                    </a:cubicBezTo>
                    <a:cubicBezTo>
                      <a:pt x="24" y="18"/>
                      <a:pt x="25" y="16"/>
                      <a:pt x="25" y="14"/>
                    </a:cubicBezTo>
                    <a:cubicBezTo>
                      <a:pt x="25" y="9"/>
                      <a:pt x="22" y="5"/>
                      <a:pt x="19" y="3"/>
                    </a:cubicBezTo>
                    <a:cubicBezTo>
                      <a:pt x="17" y="1"/>
                      <a:pt x="13"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7" name="Freeform 73"/>
              <p:cNvSpPr>
                <a:spLocks noEditPoints="1"/>
              </p:cNvSpPr>
              <p:nvPr/>
            </p:nvSpPr>
            <p:spPr bwMode="auto">
              <a:xfrm>
                <a:off x="3530" y="2224"/>
                <a:ext cx="133" cy="34"/>
              </a:xfrm>
              <a:custGeom>
                <a:avLst/>
                <a:gdLst>
                  <a:gd name="T0" fmla="*/ 10 w 56"/>
                  <a:gd name="T1" fmla="*/ 12 h 14"/>
                  <a:gd name="T2" fmla="*/ 8 w 56"/>
                  <a:gd name="T3" fmla="*/ 12 h 14"/>
                  <a:gd name="T4" fmla="*/ 11 w 56"/>
                  <a:gd name="T5" fmla="*/ 12 h 14"/>
                  <a:gd name="T6" fmla="*/ 11 w 56"/>
                  <a:gd name="T7" fmla="*/ 12 h 14"/>
                  <a:gd name="T8" fmla="*/ 16 w 56"/>
                  <a:gd name="T9" fmla="*/ 12 h 14"/>
                  <a:gd name="T10" fmla="*/ 17 w 56"/>
                  <a:gd name="T11" fmla="*/ 12 h 14"/>
                  <a:gd name="T12" fmla="*/ 19 w 56"/>
                  <a:gd name="T13" fmla="*/ 12 h 14"/>
                  <a:gd name="T14" fmla="*/ 6 w 56"/>
                  <a:gd name="T15" fmla="*/ 12 h 14"/>
                  <a:gd name="T16" fmla="*/ 7 w 56"/>
                  <a:gd name="T17" fmla="*/ 12 h 14"/>
                  <a:gd name="T18" fmla="*/ 20 w 56"/>
                  <a:gd name="T19" fmla="*/ 12 h 14"/>
                  <a:gd name="T20" fmla="*/ 23 w 56"/>
                  <a:gd name="T21" fmla="*/ 12 h 14"/>
                  <a:gd name="T22" fmla="*/ 24 w 56"/>
                  <a:gd name="T23" fmla="*/ 12 h 14"/>
                  <a:gd name="T24" fmla="*/ 24 w 56"/>
                  <a:gd name="T25" fmla="*/ 12 h 14"/>
                  <a:gd name="T26" fmla="*/ 29 w 56"/>
                  <a:gd name="T27" fmla="*/ 11 h 14"/>
                  <a:gd name="T28" fmla="*/ 29 w 56"/>
                  <a:gd name="T29" fmla="*/ 12 h 14"/>
                  <a:gd name="T30" fmla="*/ 29 w 56"/>
                  <a:gd name="T31" fmla="*/ 11 h 14"/>
                  <a:gd name="T32" fmla="*/ 29 w 56"/>
                  <a:gd name="T33" fmla="*/ 12 h 14"/>
                  <a:gd name="T34" fmla="*/ 33 w 56"/>
                  <a:gd name="T35" fmla="*/ 11 h 14"/>
                  <a:gd name="T36" fmla="*/ 34 w 56"/>
                  <a:gd name="T37" fmla="*/ 12 h 14"/>
                  <a:gd name="T38" fmla="*/ 35 w 56"/>
                  <a:gd name="T39" fmla="*/ 12 h 14"/>
                  <a:gd name="T40" fmla="*/ 37 w 56"/>
                  <a:gd name="T41" fmla="*/ 12 h 14"/>
                  <a:gd name="T42" fmla="*/ 38 w 56"/>
                  <a:gd name="T43" fmla="*/ 12 h 14"/>
                  <a:gd name="T44" fmla="*/ 39 w 56"/>
                  <a:gd name="T45" fmla="*/ 12 h 14"/>
                  <a:gd name="T46" fmla="*/ 41 w 56"/>
                  <a:gd name="T47" fmla="*/ 12 h 14"/>
                  <a:gd name="T48" fmla="*/ 42 w 56"/>
                  <a:gd name="T49" fmla="*/ 11 h 14"/>
                  <a:gd name="T50" fmla="*/ 42 w 56"/>
                  <a:gd name="T51" fmla="*/ 12 h 14"/>
                  <a:gd name="T52" fmla="*/ 46 w 56"/>
                  <a:gd name="T53" fmla="*/ 11 h 14"/>
                  <a:gd name="T54" fmla="*/ 46 w 56"/>
                  <a:gd name="T55" fmla="*/ 12 h 14"/>
                  <a:gd name="T56" fmla="*/ 48 w 56"/>
                  <a:gd name="T57" fmla="*/ 12 h 14"/>
                  <a:gd name="T58" fmla="*/ 49 w 56"/>
                  <a:gd name="T59" fmla="*/ 12 h 14"/>
                  <a:gd name="T60" fmla="*/ 50 w 56"/>
                  <a:gd name="T61" fmla="*/ 12 h 14"/>
                  <a:gd name="T62" fmla="*/ 4 w 56"/>
                  <a:gd name="T63" fmla="*/ 11 h 14"/>
                  <a:gd name="T64" fmla="*/ 3 w 56"/>
                  <a:gd name="T65" fmla="*/ 12 h 14"/>
                  <a:gd name="T66" fmla="*/ 53 w 56"/>
                  <a:gd name="T67" fmla="*/ 11 h 14"/>
                  <a:gd name="T68" fmla="*/ 53 w 56"/>
                  <a:gd name="T69" fmla="*/ 12 h 14"/>
                  <a:gd name="T70" fmla="*/ 55 w 56"/>
                  <a:gd name="T71" fmla="*/ 12 h 14"/>
                  <a:gd name="T72" fmla="*/ 1 w 56"/>
                  <a:gd name="T73" fmla="*/ 11 h 14"/>
                  <a:gd name="T74" fmla="*/ 2 w 56"/>
                  <a:gd name="T75" fmla="*/ 12 h 14"/>
                  <a:gd name="T76" fmla="*/ 9 w 56"/>
                  <a:gd name="T77" fmla="*/ 2 h 14"/>
                  <a:gd name="T78" fmla="*/ 51 w 56"/>
                  <a:gd name="T79" fmla="*/ 1 h 14"/>
                  <a:gd name="T80" fmla="*/ 10 w 56"/>
                  <a:gd name="T81" fmla="*/ 11 h 14"/>
                  <a:gd name="T82" fmla="*/ 8 w 56"/>
                  <a:gd name="T83" fmla="*/ 1 h 14"/>
                  <a:gd name="T84" fmla="*/ 1 w 56"/>
                  <a:gd name="T85" fmla="*/ 10 h 14"/>
                  <a:gd name="T86" fmla="*/ 0 w 56"/>
                  <a:gd name="T87" fmla="*/ 13 h 14"/>
                  <a:gd name="T88" fmla="*/ 1 w 56"/>
                  <a:gd name="T89" fmla="*/ 14 h 14"/>
                  <a:gd name="T90" fmla="*/ 13 w 56"/>
                  <a:gd name="T91" fmla="*/ 13 h 14"/>
                  <a:gd name="T92" fmla="*/ 13 w 56"/>
                  <a:gd name="T93" fmla="*/ 13 h 14"/>
                  <a:gd name="T94" fmla="*/ 16 w 56"/>
                  <a:gd name="T95" fmla="*/ 13 h 14"/>
                  <a:gd name="T96" fmla="*/ 19 w 56"/>
                  <a:gd name="T97" fmla="*/ 13 h 14"/>
                  <a:gd name="T98" fmla="*/ 20 w 56"/>
                  <a:gd name="T99" fmla="*/ 13 h 14"/>
                  <a:gd name="T100" fmla="*/ 23 w 56"/>
                  <a:gd name="T101" fmla="*/ 13 h 14"/>
                  <a:gd name="T102" fmla="*/ 28 w 56"/>
                  <a:gd name="T103" fmla="*/ 13 h 14"/>
                  <a:gd name="T104" fmla="*/ 33 w 56"/>
                  <a:gd name="T105" fmla="*/ 13 h 14"/>
                  <a:gd name="T106" fmla="*/ 33 w 56"/>
                  <a:gd name="T107" fmla="*/ 13 h 14"/>
                  <a:gd name="T108" fmla="*/ 55 w 56"/>
                  <a:gd name="T109" fmla="*/ 13 h 14"/>
                  <a:gd name="T110" fmla="*/ 56 w 56"/>
                  <a:gd name="T111" fmla="*/ 13 h 14"/>
                  <a:gd name="T112" fmla="*/ 56 w 56"/>
                  <a:gd name="T113" fmla="*/ 11 h 14"/>
                  <a:gd name="T114" fmla="*/ 50 w 56"/>
                  <a:gd name="T115"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6" h="14">
                    <a:moveTo>
                      <a:pt x="9" y="12"/>
                    </a:moveTo>
                    <a:cubicBezTo>
                      <a:pt x="10" y="12"/>
                      <a:pt x="10" y="12"/>
                      <a:pt x="10" y="12"/>
                    </a:cubicBezTo>
                    <a:cubicBezTo>
                      <a:pt x="10" y="12"/>
                      <a:pt x="10" y="12"/>
                      <a:pt x="10" y="12"/>
                    </a:cubicBezTo>
                    <a:cubicBezTo>
                      <a:pt x="8" y="12"/>
                      <a:pt x="8" y="12"/>
                      <a:pt x="8" y="12"/>
                    </a:cubicBezTo>
                    <a:cubicBezTo>
                      <a:pt x="8" y="12"/>
                      <a:pt x="8" y="12"/>
                      <a:pt x="8" y="12"/>
                    </a:cubicBezTo>
                    <a:cubicBezTo>
                      <a:pt x="8" y="12"/>
                      <a:pt x="8" y="12"/>
                      <a:pt x="8" y="12"/>
                    </a:cubicBezTo>
                    <a:cubicBezTo>
                      <a:pt x="9" y="12"/>
                      <a:pt x="9" y="12"/>
                      <a:pt x="9" y="12"/>
                    </a:cubicBezTo>
                    <a:moveTo>
                      <a:pt x="11" y="12"/>
                    </a:moveTo>
                    <a:cubicBezTo>
                      <a:pt x="11" y="12"/>
                      <a:pt x="11" y="12"/>
                      <a:pt x="11" y="12"/>
                    </a:cubicBezTo>
                    <a:cubicBezTo>
                      <a:pt x="13" y="12"/>
                      <a:pt x="13" y="12"/>
                      <a:pt x="13" y="12"/>
                    </a:cubicBezTo>
                    <a:cubicBezTo>
                      <a:pt x="13" y="12"/>
                      <a:pt x="13" y="12"/>
                      <a:pt x="13" y="12"/>
                    </a:cubicBezTo>
                    <a:cubicBezTo>
                      <a:pt x="11" y="12"/>
                      <a:pt x="11" y="12"/>
                      <a:pt x="11" y="12"/>
                    </a:cubicBezTo>
                    <a:moveTo>
                      <a:pt x="14" y="12"/>
                    </a:moveTo>
                    <a:cubicBezTo>
                      <a:pt x="14" y="12"/>
                      <a:pt x="14" y="12"/>
                      <a:pt x="14" y="12"/>
                    </a:cubicBezTo>
                    <a:cubicBezTo>
                      <a:pt x="16" y="12"/>
                      <a:pt x="16" y="12"/>
                      <a:pt x="16" y="12"/>
                    </a:cubicBezTo>
                    <a:cubicBezTo>
                      <a:pt x="16" y="12"/>
                      <a:pt x="16" y="12"/>
                      <a:pt x="16" y="12"/>
                    </a:cubicBezTo>
                    <a:cubicBezTo>
                      <a:pt x="14" y="12"/>
                      <a:pt x="14" y="12"/>
                      <a:pt x="14" y="12"/>
                    </a:cubicBezTo>
                    <a:moveTo>
                      <a:pt x="17" y="12"/>
                    </a:moveTo>
                    <a:cubicBezTo>
                      <a:pt x="17" y="12"/>
                      <a:pt x="17" y="12"/>
                      <a:pt x="17" y="12"/>
                    </a:cubicBezTo>
                    <a:cubicBezTo>
                      <a:pt x="20" y="12"/>
                      <a:pt x="20" y="12"/>
                      <a:pt x="20" y="12"/>
                    </a:cubicBezTo>
                    <a:cubicBezTo>
                      <a:pt x="19" y="12"/>
                      <a:pt x="19" y="12"/>
                      <a:pt x="19" y="12"/>
                    </a:cubicBezTo>
                    <a:cubicBezTo>
                      <a:pt x="17" y="12"/>
                      <a:pt x="17" y="12"/>
                      <a:pt x="17" y="12"/>
                    </a:cubicBezTo>
                    <a:moveTo>
                      <a:pt x="6" y="12"/>
                    </a:moveTo>
                    <a:cubicBezTo>
                      <a:pt x="6" y="12"/>
                      <a:pt x="6" y="12"/>
                      <a:pt x="6" y="12"/>
                    </a:cubicBezTo>
                    <a:cubicBezTo>
                      <a:pt x="6" y="12"/>
                      <a:pt x="6" y="12"/>
                      <a:pt x="6" y="12"/>
                    </a:cubicBezTo>
                    <a:cubicBezTo>
                      <a:pt x="7" y="12"/>
                      <a:pt x="7" y="12"/>
                      <a:pt x="7" y="12"/>
                    </a:cubicBezTo>
                    <a:cubicBezTo>
                      <a:pt x="7" y="12"/>
                      <a:pt x="7" y="12"/>
                      <a:pt x="7" y="12"/>
                    </a:cubicBezTo>
                    <a:cubicBezTo>
                      <a:pt x="6" y="12"/>
                      <a:pt x="6" y="12"/>
                      <a:pt x="6" y="12"/>
                    </a:cubicBezTo>
                    <a:moveTo>
                      <a:pt x="20" y="12"/>
                    </a:moveTo>
                    <a:cubicBezTo>
                      <a:pt x="20" y="12"/>
                      <a:pt x="20" y="12"/>
                      <a:pt x="20" y="12"/>
                    </a:cubicBezTo>
                    <a:cubicBezTo>
                      <a:pt x="21" y="12"/>
                      <a:pt x="21" y="12"/>
                      <a:pt x="21" y="12"/>
                    </a:cubicBezTo>
                    <a:cubicBezTo>
                      <a:pt x="23" y="12"/>
                      <a:pt x="23" y="12"/>
                      <a:pt x="23" y="12"/>
                    </a:cubicBezTo>
                    <a:cubicBezTo>
                      <a:pt x="23" y="12"/>
                      <a:pt x="23" y="12"/>
                      <a:pt x="23" y="12"/>
                    </a:cubicBezTo>
                    <a:cubicBezTo>
                      <a:pt x="20" y="12"/>
                      <a:pt x="20" y="12"/>
                      <a:pt x="20" y="12"/>
                    </a:cubicBezTo>
                    <a:moveTo>
                      <a:pt x="24" y="12"/>
                    </a:moveTo>
                    <a:cubicBezTo>
                      <a:pt x="24" y="12"/>
                      <a:pt x="24" y="12"/>
                      <a:pt x="24" y="12"/>
                    </a:cubicBezTo>
                    <a:cubicBezTo>
                      <a:pt x="27" y="12"/>
                      <a:pt x="27" y="12"/>
                      <a:pt x="27" y="12"/>
                    </a:cubicBezTo>
                    <a:cubicBezTo>
                      <a:pt x="26" y="12"/>
                      <a:pt x="26" y="12"/>
                      <a:pt x="26" y="12"/>
                    </a:cubicBezTo>
                    <a:cubicBezTo>
                      <a:pt x="24" y="12"/>
                      <a:pt x="24" y="12"/>
                      <a:pt x="24" y="12"/>
                    </a:cubicBezTo>
                    <a:moveTo>
                      <a:pt x="27" y="12"/>
                    </a:moveTo>
                    <a:cubicBezTo>
                      <a:pt x="28" y="11"/>
                      <a:pt x="28" y="11"/>
                      <a:pt x="28" y="11"/>
                    </a:cubicBezTo>
                    <a:cubicBezTo>
                      <a:pt x="29" y="11"/>
                      <a:pt x="29" y="11"/>
                      <a:pt x="29" y="11"/>
                    </a:cubicBezTo>
                    <a:cubicBezTo>
                      <a:pt x="28" y="12"/>
                      <a:pt x="28" y="12"/>
                      <a:pt x="28" y="12"/>
                    </a:cubicBezTo>
                    <a:cubicBezTo>
                      <a:pt x="27" y="12"/>
                      <a:pt x="27" y="12"/>
                      <a:pt x="27" y="12"/>
                    </a:cubicBezTo>
                    <a:moveTo>
                      <a:pt x="29" y="12"/>
                    </a:moveTo>
                    <a:cubicBezTo>
                      <a:pt x="29" y="12"/>
                      <a:pt x="29" y="12"/>
                      <a:pt x="29" y="12"/>
                    </a:cubicBezTo>
                    <a:cubicBezTo>
                      <a:pt x="29" y="12"/>
                      <a:pt x="29" y="12"/>
                      <a:pt x="29" y="12"/>
                    </a:cubicBezTo>
                    <a:cubicBezTo>
                      <a:pt x="29" y="11"/>
                      <a:pt x="29" y="11"/>
                      <a:pt x="29" y="11"/>
                    </a:cubicBezTo>
                    <a:cubicBezTo>
                      <a:pt x="31" y="11"/>
                      <a:pt x="31" y="11"/>
                      <a:pt x="31" y="11"/>
                    </a:cubicBezTo>
                    <a:cubicBezTo>
                      <a:pt x="31" y="12"/>
                      <a:pt x="31" y="12"/>
                      <a:pt x="31" y="12"/>
                    </a:cubicBezTo>
                    <a:cubicBezTo>
                      <a:pt x="29" y="12"/>
                      <a:pt x="29" y="12"/>
                      <a:pt x="29" y="12"/>
                    </a:cubicBezTo>
                    <a:moveTo>
                      <a:pt x="32" y="12"/>
                    </a:moveTo>
                    <a:cubicBezTo>
                      <a:pt x="32" y="11"/>
                      <a:pt x="32" y="11"/>
                      <a:pt x="32" y="11"/>
                    </a:cubicBezTo>
                    <a:cubicBezTo>
                      <a:pt x="33" y="11"/>
                      <a:pt x="33" y="11"/>
                      <a:pt x="33" y="11"/>
                    </a:cubicBezTo>
                    <a:cubicBezTo>
                      <a:pt x="33" y="12"/>
                      <a:pt x="33" y="12"/>
                      <a:pt x="33" y="12"/>
                    </a:cubicBezTo>
                    <a:cubicBezTo>
                      <a:pt x="32" y="12"/>
                      <a:pt x="32" y="12"/>
                      <a:pt x="32" y="12"/>
                    </a:cubicBezTo>
                    <a:moveTo>
                      <a:pt x="34" y="12"/>
                    </a:moveTo>
                    <a:cubicBezTo>
                      <a:pt x="34" y="11"/>
                      <a:pt x="34" y="11"/>
                      <a:pt x="34" y="11"/>
                    </a:cubicBezTo>
                    <a:cubicBezTo>
                      <a:pt x="36" y="11"/>
                      <a:pt x="36" y="11"/>
                      <a:pt x="36" y="11"/>
                    </a:cubicBezTo>
                    <a:cubicBezTo>
                      <a:pt x="35" y="12"/>
                      <a:pt x="35" y="12"/>
                      <a:pt x="35" y="12"/>
                    </a:cubicBezTo>
                    <a:cubicBezTo>
                      <a:pt x="34" y="12"/>
                      <a:pt x="34" y="12"/>
                      <a:pt x="34" y="12"/>
                    </a:cubicBezTo>
                    <a:moveTo>
                      <a:pt x="36" y="12"/>
                    </a:moveTo>
                    <a:cubicBezTo>
                      <a:pt x="37" y="12"/>
                      <a:pt x="37" y="12"/>
                      <a:pt x="37" y="12"/>
                    </a:cubicBezTo>
                    <a:cubicBezTo>
                      <a:pt x="37" y="11"/>
                      <a:pt x="37" y="11"/>
                      <a:pt x="37" y="11"/>
                    </a:cubicBezTo>
                    <a:cubicBezTo>
                      <a:pt x="39" y="11"/>
                      <a:pt x="39" y="11"/>
                      <a:pt x="39" y="11"/>
                    </a:cubicBezTo>
                    <a:cubicBezTo>
                      <a:pt x="38" y="12"/>
                      <a:pt x="38" y="12"/>
                      <a:pt x="38" y="12"/>
                    </a:cubicBezTo>
                    <a:cubicBezTo>
                      <a:pt x="36" y="12"/>
                      <a:pt x="36" y="12"/>
                      <a:pt x="36" y="12"/>
                    </a:cubicBezTo>
                    <a:moveTo>
                      <a:pt x="39" y="12"/>
                    </a:moveTo>
                    <a:cubicBezTo>
                      <a:pt x="39" y="12"/>
                      <a:pt x="39" y="12"/>
                      <a:pt x="39" y="12"/>
                    </a:cubicBezTo>
                    <a:cubicBezTo>
                      <a:pt x="40" y="11"/>
                      <a:pt x="40" y="11"/>
                      <a:pt x="40" y="11"/>
                    </a:cubicBezTo>
                    <a:cubicBezTo>
                      <a:pt x="41" y="11"/>
                      <a:pt x="41" y="11"/>
                      <a:pt x="41" y="11"/>
                    </a:cubicBezTo>
                    <a:cubicBezTo>
                      <a:pt x="41" y="12"/>
                      <a:pt x="41" y="12"/>
                      <a:pt x="41" y="12"/>
                    </a:cubicBezTo>
                    <a:cubicBezTo>
                      <a:pt x="39" y="12"/>
                      <a:pt x="39" y="12"/>
                      <a:pt x="39" y="12"/>
                    </a:cubicBezTo>
                    <a:moveTo>
                      <a:pt x="42" y="12"/>
                    </a:moveTo>
                    <a:cubicBezTo>
                      <a:pt x="42" y="11"/>
                      <a:pt x="42" y="11"/>
                      <a:pt x="42" y="11"/>
                    </a:cubicBezTo>
                    <a:cubicBezTo>
                      <a:pt x="44" y="11"/>
                      <a:pt x="44" y="11"/>
                      <a:pt x="44" y="11"/>
                    </a:cubicBezTo>
                    <a:cubicBezTo>
                      <a:pt x="43" y="12"/>
                      <a:pt x="43" y="12"/>
                      <a:pt x="43" y="12"/>
                    </a:cubicBezTo>
                    <a:cubicBezTo>
                      <a:pt x="42" y="12"/>
                      <a:pt x="42" y="12"/>
                      <a:pt x="42" y="12"/>
                    </a:cubicBezTo>
                    <a:moveTo>
                      <a:pt x="44" y="12"/>
                    </a:moveTo>
                    <a:cubicBezTo>
                      <a:pt x="45" y="11"/>
                      <a:pt x="45" y="11"/>
                      <a:pt x="45" y="11"/>
                    </a:cubicBezTo>
                    <a:cubicBezTo>
                      <a:pt x="46" y="11"/>
                      <a:pt x="46" y="11"/>
                      <a:pt x="46" y="11"/>
                    </a:cubicBezTo>
                    <a:cubicBezTo>
                      <a:pt x="45" y="12"/>
                      <a:pt x="45" y="12"/>
                      <a:pt x="45" y="12"/>
                    </a:cubicBezTo>
                    <a:cubicBezTo>
                      <a:pt x="44" y="12"/>
                      <a:pt x="44" y="12"/>
                      <a:pt x="44" y="12"/>
                    </a:cubicBezTo>
                    <a:moveTo>
                      <a:pt x="46" y="12"/>
                    </a:moveTo>
                    <a:cubicBezTo>
                      <a:pt x="47" y="11"/>
                      <a:pt x="47" y="11"/>
                      <a:pt x="47" y="11"/>
                    </a:cubicBezTo>
                    <a:cubicBezTo>
                      <a:pt x="48" y="11"/>
                      <a:pt x="48" y="11"/>
                      <a:pt x="48" y="11"/>
                    </a:cubicBezTo>
                    <a:cubicBezTo>
                      <a:pt x="48" y="12"/>
                      <a:pt x="48" y="12"/>
                      <a:pt x="48" y="12"/>
                    </a:cubicBezTo>
                    <a:cubicBezTo>
                      <a:pt x="46" y="12"/>
                      <a:pt x="46" y="12"/>
                      <a:pt x="46" y="12"/>
                    </a:cubicBezTo>
                    <a:moveTo>
                      <a:pt x="49" y="12"/>
                    </a:moveTo>
                    <a:cubicBezTo>
                      <a:pt x="49" y="12"/>
                      <a:pt x="49" y="12"/>
                      <a:pt x="49" y="12"/>
                    </a:cubicBezTo>
                    <a:cubicBezTo>
                      <a:pt x="49" y="11"/>
                      <a:pt x="49" y="11"/>
                      <a:pt x="49" y="11"/>
                    </a:cubicBezTo>
                    <a:cubicBezTo>
                      <a:pt x="50" y="11"/>
                      <a:pt x="50" y="11"/>
                      <a:pt x="50" y="11"/>
                    </a:cubicBezTo>
                    <a:cubicBezTo>
                      <a:pt x="50" y="12"/>
                      <a:pt x="50" y="12"/>
                      <a:pt x="50" y="12"/>
                    </a:cubicBezTo>
                    <a:cubicBezTo>
                      <a:pt x="49" y="12"/>
                      <a:pt x="49" y="12"/>
                      <a:pt x="49" y="12"/>
                    </a:cubicBezTo>
                    <a:moveTo>
                      <a:pt x="3" y="12"/>
                    </a:moveTo>
                    <a:cubicBezTo>
                      <a:pt x="4" y="11"/>
                      <a:pt x="4" y="11"/>
                      <a:pt x="4" y="11"/>
                    </a:cubicBezTo>
                    <a:cubicBezTo>
                      <a:pt x="4" y="11"/>
                      <a:pt x="5" y="11"/>
                      <a:pt x="5" y="12"/>
                    </a:cubicBezTo>
                    <a:cubicBezTo>
                      <a:pt x="5" y="12"/>
                      <a:pt x="5" y="12"/>
                      <a:pt x="5" y="12"/>
                    </a:cubicBezTo>
                    <a:cubicBezTo>
                      <a:pt x="3" y="12"/>
                      <a:pt x="3" y="12"/>
                      <a:pt x="3" y="12"/>
                    </a:cubicBezTo>
                    <a:moveTo>
                      <a:pt x="51" y="12"/>
                    </a:moveTo>
                    <a:cubicBezTo>
                      <a:pt x="51" y="11"/>
                      <a:pt x="51" y="11"/>
                      <a:pt x="51" y="11"/>
                    </a:cubicBezTo>
                    <a:cubicBezTo>
                      <a:pt x="53" y="11"/>
                      <a:pt x="53" y="11"/>
                      <a:pt x="53" y="11"/>
                    </a:cubicBezTo>
                    <a:cubicBezTo>
                      <a:pt x="52" y="12"/>
                      <a:pt x="52" y="12"/>
                      <a:pt x="52" y="12"/>
                    </a:cubicBezTo>
                    <a:cubicBezTo>
                      <a:pt x="51" y="12"/>
                      <a:pt x="51" y="12"/>
                      <a:pt x="51" y="12"/>
                    </a:cubicBezTo>
                    <a:moveTo>
                      <a:pt x="53" y="12"/>
                    </a:moveTo>
                    <a:cubicBezTo>
                      <a:pt x="54" y="11"/>
                      <a:pt x="54" y="11"/>
                      <a:pt x="54" y="11"/>
                    </a:cubicBezTo>
                    <a:cubicBezTo>
                      <a:pt x="55" y="11"/>
                      <a:pt x="55" y="11"/>
                      <a:pt x="55" y="11"/>
                    </a:cubicBezTo>
                    <a:cubicBezTo>
                      <a:pt x="55" y="12"/>
                      <a:pt x="55" y="12"/>
                      <a:pt x="55" y="12"/>
                    </a:cubicBezTo>
                    <a:cubicBezTo>
                      <a:pt x="53" y="12"/>
                      <a:pt x="53" y="12"/>
                      <a:pt x="53" y="12"/>
                    </a:cubicBezTo>
                    <a:moveTo>
                      <a:pt x="2" y="12"/>
                    </a:moveTo>
                    <a:cubicBezTo>
                      <a:pt x="1" y="12"/>
                      <a:pt x="1" y="11"/>
                      <a:pt x="1" y="11"/>
                    </a:cubicBezTo>
                    <a:cubicBezTo>
                      <a:pt x="2" y="11"/>
                      <a:pt x="2" y="11"/>
                      <a:pt x="3" y="11"/>
                    </a:cubicBezTo>
                    <a:cubicBezTo>
                      <a:pt x="3" y="12"/>
                      <a:pt x="3" y="12"/>
                      <a:pt x="3" y="12"/>
                    </a:cubicBezTo>
                    <a:cubicBezTo>
                      <a:pt x="2" y="12"/>
                      <a:pt x="2" y="12"/>
                      <a:pt x="2" y="12"/>
                    </a:cubicBezTo>
                    <a:moveTo>
                      <a:pt x="9" y="11"/>
                    </a:moveTo>
                    <a:cubicBezTo>
                      <a:pt x="6" y="11"/>
                      <a:pt x="4" y="11"/>
                      <a:pt x="2" y="10"/>
                    </a:cubicBezTo>
                    <a:cubicBezTo>
                      <a:pt x="9" y="2"/>
                      <a:pt x="9" y="2"/>
                      <a:pt x="9" y="2"/>
                    </a:cubicBezTo>
                    <a:cubicBezTo>
                      <a:pt x="17" y="1"/>
                      <a:pt x="26" y="1"/>
                      <a:pt x="34" y="1"/>
                    </a:cubicBezTo>
                    <a:cubicBezTo>
                      <a:pt x="40" y="1"/>
                      <a:pt x="45" y="1"/>
                      <a:pt x="50" y="1"/>
                    </a:cubicBezTo>
                    <a:cubicBezTo>
                      <a:pt x="50" y="1"/>
                      <a:pt x="51" y="1"/>
                      <a:pt x="51" y="1"/>
                    </a:cubicBezTo>
                    <a:cubicBezTo>
                      <a:pt x="52" y="2"/>
                      <a:pt x="52" y="2"/>
                      <a:pt x="52" y="2"/>
                    </a:cubicBezTo>
                    <a:cubicBezTo>
                      <a:pt x="55" y="10"/>
                      <a:pt x="55" y="10"/>
                      <a:pt x="55" y="10"/>
                    </a:cubicBezTo>
                    <a:cubicBezTo>
                      <a:pt x="10" y="11"/>
                      <a:pt x="10" y="11"/>
                      <a:pt x="10" y="11"/>
                    </a:cubicBezTo>
                    <a:cubicBezTo>
                      <a:pt x="9" y="11"/>
                      <a:pt x="9" y="11"/>
                      <a:pt x="9" y="11"/>
                    </a:cubicBezTo>
                    <a:moveTo>
                      <a:pt x="34" y="0"/>
                    </a:moveTo>
                    <a:cubicBezTo>
                      <a:pt x="26" y="0"/>
                      <a:pt x="17" y="0"/>
                      <a:pt x="8" y="1"/>
                    </a:cubicBezTo>
                    <a:cubicBezTo>
                      <a:pt x="8" y="1"/>
                      <a:pt x="8" y="1"/>
                      <a:pt x="8" y="1"/>
                    </a:cubicBezTo>
                    <a:cubicBezTo>
                      <a:pt x="1" y="10"/>
                      <a:pt x="1" y="10"/>
                      <a:pt x="1" y="10"/>
                    </a:cubicBezTo>
                    <a:cubicBezTo>
                      <a:pt x="1" y="10"/>
                      <a:pt x="1" y="10"/>
                      <a:pt x="1" y="10"/>
                    </a:cubicBezTo>
                    <a:cubicBezTo>
                      <a:pt x="1" y="10"/>
                      <a:pt x="1" y="10"/>
                      <a:pt x="1" y="10"/>
                    </a:cubicBezTo>
                    <a:cubicBezTo>
                      <a:pt x="0" y="11"/>
                      <a:pt x="0" y="12"/>
                      <a:pt x="1" y="13"/>
                    </a:cubicBezTo>
                    <a:cubicBezTo>
                      <a:pt x="0" y="13"/>
                      <a:pt x="0" y="13"/>
                      <a:pt x="0" y="13"/>
                    </a:cubicBezTo>
                    <a:cubicBezTo>
                      <a:pt x="1" y="13"/>
                      <a:pt x="1" y="13"/>
                      <a:pt x="1" y="13"/>
                    </a:cubicBezTo>
                    <a:cubicBezTo>
                      <a:pt x="1" y="13"/>
                      <a:pt x="1" y="13"/>
                      <a:pt x="1" y="13"/>
                    </a:cubicBezTo>
                    <a:cubicBezTo>
                      <a:pt x="1" y="14"/>
                      <a:pt x="1" y="14"/>
                      <a:pt x="1" y="14"/>
                    </a:cubicBezTo>
                    <a:cubicBezTo>
                      <a:pt x="1" y="14"/>
                      <a:pt x="1" y="14"/>
                      <a:pt x="1" y="14"/>
                    </a:cubicBezTo>
                    <a:cubicBezTo>
                      <a:pt x="2" y="13"/>
                      <a:pt x="2" y="13"/>
                      <a:pt x="2" y="13"/>
                    </a:cubicBezTo>
                    <a:cubicBezTo>
                      <a:pt x="3" y="13"/>
                      <a:pt x="7" y="13"/>
                      <a:pt x="13" y="13"/>
                    </a:cubicBezTo>
                    <a:cubicBezTo>
                      <a:pt x="13" y="13"/>
                      <a:pt x="13" y="13"/>
                      <a:pt x="13" y="13"/>
                    </a:cubicBezTo>
                    <a:cubicBezTo>
                      <a:pt x="13" y="13"/>
                      <a:pt x="13" y="13"/>
                      <a:pt x="13" y="13"/>
                    </a:cubicBezTo>
                    <a:cubicBezTo>
                      <a:pt x="13" y="13"/>
                      <a:pt x="13" y="13"/>
                      <a:pt x="13" y="13"/>
                    </a:cubicBezTo>
                    <a:cubicBezTo>
                      <a:pt x="14" y="13"/>
                      <a:pt x="15" y="13"/>
                      <a:pt x="15" y="13"/>
                    </a:cubicBezTo>
                    <a:cubicBezTo>
                      <a:pt x="16" y="13"/>
                      <a:pt x="16" y="13"/>
                      <a:pt x="16" y="13"/>
                    </a:cubicBezTo>
                    <a:cubicBezTo>
                      <a:pt x="16" y="13"/>
                      <a:pt x="16" y="13"/>
                      <a:pt x="16" y="13"/>
                    </a:cubicBezTo>
                    <a:cubicBezTo>
                      <a:pt x="16" y="13"/>
                      <a:pt x="16" y="13"/>
                      <a:pt x="16" y="13"/>
                    </a:cubicBezTo>
                    <a:cubicBezTo>
                      <a:pt x="17" y="13"/>
                      <a:pt x="18" y="13"/>
                      <a:pt x="19" y="13"/>
                    </a:cubicBezTo>
                    <a:cubicBezTo>
                      <a:pt x="19" y="13"/>
                      <a:pt x="19" y="13"/>
                      <a:pt x="19" y="13"/>
                    </a:cubicBezTo>
                    <a:cubicBezTo>
                      <a:pt x="20" y="13"/>
                      <a:pt x="20" y="13"/>
                      <a:pt x="20" y="13"/>
                    </a:cubicBezTo>
                    <a:cubicBezTo>
                      <a:pt x="20" y="13"/>
                      <a:pt x="20" y="13"/>
                      <a:pt x="20" y="13"/>
                    </a:cubicBezTo>
                    <a:cubicBezTo>
                      <a:pt x="20" y="13"/>
                      <a:pt x="20" y="13"/>
                      <a:pt x="20" y="13"/>
                    </a:cubicBezTo>
                    <a:cubicBezTo>
                      <a:pt x="21" y="13"/>
                      <a:pt x="22" y="13"/>
                      <a:pt x="23" y="13"/>
                    </a:cubicBezTo>
                    <a:cubicBezTo>
                      <a:pt x="23" y="13"/>
                      <a:pt x="23" y="13"/>
                      <a:pt x="23" y="13"/>
                    </a:cubicBezTo>
                    <a:cubicBezTo>
                      <a:pt x="23" y="13"/>
                      <a:pt x="23" y="13"/>
                      <a:pt x="23" y="13"/>
                    </a:cubicBezTo>
                    <a:cubicBezTo>
                      <a:pt x="23" y="13"/>
                      <a:pt x="23" y="13"/>
                      <a:pt x="23" y="13"/>
                    </a:cubicBezTo>
                    <a:cubicBezTo>
                      <a:pt x="25" y="13"/>
                      <a:pt x="27" y="13"/>
                      <a:pt x="28" y="13"/>
                    </a:cubicBezTo>
                    <a:cubicBezTo>
                      <a:pt x="28" y="13"/>
                      <a:pt x="28" y="13"/>
                      <a:pt x="28" y="13"/>
                    </a:cubicBezTo>
                    <a:cubicBezTo>
                      <a:pt x="29" y="13"/>
                      <a:pt x="29" y="13"/>
                      <a:pt x="29" y="13"/>
                    </a:cubicBezTo>
                    <a:cubicBezTo>
                      <a:pt x="30" y="13"/>
                      <a:pt x="31" y="13"/>
                      <a:pt x="32" y="13"/>
                    </a:cubicBezTo>
                    <a:cubicBezTo>
                      <a:pt x="33" y="13"/>
                      <a:pt x="33" y="13"/>
                      <a:pt x="33" y="13"/>
                    </a:cubicBezTo>
                    <a:cubicBezTo>
                      <a:pt x="33" y="13"/>
                      <a:pt x="33" y="13"/>
                      <a:pt x="33" y="13"/>
                    </a:cubicBezTo>
                    <a:cubicBezTo>
                      <a:pt x="33" y="13"/>
                      <a:pt x="33" y="13"/>
                      <a:pt x="33" y="13"/>
                    </a:cubicBezTo>
                    <a:cubicBezTo>
                      <a:pt x="33" y="13"/>
                      <a:pt x="33" y="13"/>
                      <a:pt x="33" y="13"/>
                    </a:cubicBezTo>
                    <a:cubicBezTo>
                      <a:pt x="44" y="13"/>
                      <a:pt x="54" y="13"/>
                      <a:pt x="55" y="13"/>
                    </a:cubicBezTo>
                    <a:cubicBezTo>
                      <a:pt x="55" y="13"/>
                      <a:pt x="55" y="13"/>
                      <a:pt x="55" y="13"/>
                    </a:cubicBezTo>
                    <a:cubicBezTo>
                      <a:pt x="55" y="13"/>
                      <a:pt x="55" y="13"/>
                      <a:pt x="55" y="13"/>
                    </a:cubicBezTo>
                    <a:cubicBezTo>
                      <a:pt x="56" y="13"/>
                      <a:pt x="56" y="13"/>
                      <a:pt x="56" y="13"/>
                    </a:cubicBezTo>
                    <a:cubicBezTo>
                      <a:pt x="56" y="13"/>
                      <a:pt x="56" y="13"/>
                      <a:pt x="56" y="13"/>
                    </a:cubicBezTo>
                    <a:cubicBezTo>
                      <a:pt x="56" y="13"/>
                      <a:pt x="56" y="13"/>
                      <a:pt x="56" y="13"/>
                    </a:cubicBezTo>
                    <a:cubicBezTo>
                      <a:pt x="56" y="11"/>
                      <a:pt x="56" y="11"/>
                      <a:pt x="56" y="11"/>
                    </a:cubicBezTo>
                    <a:cubicBezTo>
                      <a:pt x="56" y="11"/>
                      <a:pt x="56" y="11"/>
                      <a:pt x="56" y="11"/>
                    </a:cubicBezTo>
                    <a:cubicBezTo>
                      <a:pt x="56" y="11"/>
                      <a:pt x="56" y="11"/>
                      <a:pt x="56" y="11"/>
                    </a:cubicBezTo>
                    <a:cubicBezTo>
                      <a:pt x="53" y="2"/>
                      <a:pt x="53" y="2"/>
                      <a:pt x="53" y="2"/>
                    </a:cubicBezTo>
                    <a:cubicBezTo>
                      <a:pt x="53" y="2"/>
                      <a:pt x="53" y="1"/>
                      <a:pt x="52" y="1"/>
                    </a:cubicBezTo>
                    <a:cubicBezTo>
                      <a:pt x="51" y="0"/>
                      <a:pt x="51" y="0"/>
                      <a:pt x="50" y="0"/>
                    </a:cubicBezTo>
                    <a:cubicBezTo>
                      <a:pt x="45" y="0"/>
                      <a:pt x="39" y="0"/>
                      <a:pt x="3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8" name="Freeform 74"/>
              <p:cNvSpPr>
                <a:spLocks noEditPoints="1"/>
              </p:cNvSpPr>
              <p:nvPr/>
            </p:nvSpPr>
            <p:spPr bwMode="auto">
              <a:xfrm>
                <a:off x="3565" y="2239"/>
                <a:ext cx="55" cy="7"/>
              </a:xfrm>
              <a:custGeom>
                <a:avLst/>
                <a:gdLst>
                  <a:gd name="T0" fmla="*/ 1 w 23"/>
                  <a:gd name="T1" fmla="*/ 2 h 3"/>
                  <a:gd name="T2" fmla="*/ 1 w 23"/>
                  <a:gd name="T3" fmla="*/ 2 h 3"/>
                  <a:gd name="T4" fmla="*/ 1 w 23"/>
                  <a:gd name="T5" fmla="*/ 1 h 3"/>
                  <a:gd name="T6" fmla="*/ 13 w 23"/>
                  <a:gd name="T7" fmla="*/ 1 h 3"/>
                  <a:gd name="T8" fmla="*/ 22 w 23"/>
                  <a:gd name="T9" fmla="*/ 1 h 3"/>
                  <a:gd name="T10" fmla="*/ 22 w 23"/>
                  <a:gd name="T11" fmla="*/ 2 h 3"/>
                  <a:gd name="T12" fmla="*/ 11 w 23"/>
                  <a:gd name="T13" fmla="*/ 2 h 3"/>
                  <a:gd name="T14" fmla="*/ 1 w 23"/>
                  <a:gd name="T15" fmla="*/ 2 h 3"/>
                  <a:gd name="T16" fmla="*/ 13 w 23"/>
                  <a:gd name="T17" fmla="*/ 0 h 3"/>
                  <a:gd name="T18" fmla="*/ 0 w 23"/>
                  <a:gd name="T19" fmla="*/ 0 h 3"/>
                  <a:gd name="T20" fmla="*/ 0 w 23"/>
                  <a:gd name="T21" fmla="*/ 1 h 3"/>
                  <a:gd name="T22" fmla="*/ 0 w 23"/>
                  <a:gd name="T23" fmla="*/ 1 h 3"/>
                  <a:gd name="T24" fmla="*/ 0 w 23"/>
                  <a:gd name="T25" fmla="*/ 2 h 3"/>
                  <a:gd name="T26" fmla="*/ 0 w 23"/>
                  <a:gd name="T27" fmla="*/ 3 h 3"/>
                  <a:gd name="T28" fmla="*/ 0 w 23"/>
                  <a:gd name="T29" fmla="*/ 3 h 3"/>
                  <a:gd name="T30" fmla="*/ 11 w 23"/>
                  <a:gd name="T31" fmla="*/ 3 h 3"/>
                  <a:gd name="T32" fmla="*/ 23 w 23"/>
                  <a:gd name="T33" fmla="*/ 3 h 3"/>
                  <a:gd name="T34" fmla="*/ 23 w 23"/>
                  <a:gd name="T35" fmla="*/ 3 h 3"/>
                  <a:gd name="T36" fmla="*/ 23 w 23"/>
                  <a:gd name="T37" fmla="*/ 3 h 3"/>
                  <a:gd name="T38" fmla="*/ 23 w 23"/>
                  <a:gd name="T39" fmla="*/ 1 h 3"/>
                  <a:gd name="T40" fmla="*/ 23 w 23"/>
                  <a:gd name="T41" fmla="*/ 0 h 3"/>
                  <a:gd name="T42" fmla="*/ 13 w 23"/>
                  <a:gd name="T4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3" h="3">
                    <a:moveTo>
                      <a:pt x="1" y="2"/>
                    </a:moveTo>
                    <a:cubicBezTo>
                      <a:pt x="1" y="2"/>
                      <a:pt x="1" y="2"/>
                      <a:pt x="1" y="2"/>
                    </a:cubicBezTo>
                    <a:cubicBezTo>
                      <a:pt x="1" y="1"/>
                      <a:pt x="1" y="1"/>
                      <a:pt x="1" y="1"/>
                    </a:cubicBezTo>
                    <a:cubicBezTo>
                      <a:pt x="5" y="1"/>
                      <a:pt x="9" y="1"/>
                      <a:pt x="13" y="1"/>
                    </a:cubicBezTo>
                    <a:cubicBezTo>
                      <a:pt x="16" y="1"/>
                      <a:pt x="19" y="1"/>
                      <a:pt x="22" y="1"/>
                    </a:cubicBezTo>
                    <a:cubicBezTo>
                      <a:pt x="22" y="2"/>
                      <a:pt x="22" y="2"/>
                      <a:pt x="22" y="2"/>
                    </a:cubicBezTo>
                    <a:cubicBezTo>
                      <a:pt x="18" y="2"/>
                      <a:pt x="14" y="2"/>
                      <a:pt x="11" y="2"/>
                    </a:cubicBezTo>
                    <a:cubicBezTo>
                      <a:pt x="7" y="2"/>
                      <a:pt x="4" y="2"/>
                      <a:pt x="1" y="2"/>
                    </a:cubicBezTo>
                    <a:moveTo>
                      <a:pt x="13" y="0"/>
                    </a:moveTo>
                    <a:cubicBezTo>
                      <a:pt x="9" y="0"/>
                      <a:pt x="5" y="0"/>
                      <a:pt x="0" y="0"/>
                    </a:cubicBezTo>
                    <a:cubicBezTo>
                      <a:pt x="0" y="1"/>
                      <a:pt x="0" y="1"/>
                      <a:pt x="0" y="1"/>
                    </a:cubicBezTo>
                    <a:cubicBezTo>
                      <a:pt x="0" y="1"/>
                      <a:pt x="0" y="1"/>
                      <a:pt x="0" y="1"/>
                    </a:cubicBezTo>
                    <a:cubicBezTo>
                      <a:pt x="0" y="2"/>
                      <a:pt x="0" y="2"/>
                      <a:pt x="0" y="2"/>
                    </a:cubicBezTo>
                    <a:cubicBezTo>
                      <a:pt x="0" y="2"/>
                      <a:pt x="0" y="3"/>
                      <a:pt x="0" y="3"/>
                    </a:cubicBezTo>
                    <a:cubicBezTo>
                      <a:pt x="0" y="3"/>
                      <a:pt x="0" y="3"/>
                      <a:pt x="0" y="3"/>
                    </a:cubicBezTo>
                    <a:cubicBezTo>
                      <a:pt x="4" y="3"/>
                      <a:pt x="7" y="3"/>
                      <a:pt x="11" y="3"/>
                    </a:cubicBezTo>
                    <a:cubicBezTo>
                      <a:pt x="15" y="3"/>
                      <a:pt x="19" y="3"/>
                      <a:pt x="23" y="3"/>
                    </a:cubicBezTo>
                    <a:cubicBezTo>
                      <a:pt x="23" y="3"/>
                      <a:pt x="23" y="3"/>
                      <a:pt x="23" y="3"/>
                    </a:cubicBezTo>
                    <a:cubicBezTo>
                      <a:pt x="23" y="3"/>
                      <a:pt x="23" y="3"/>
                      <a:pt x="23" y="3"/>
                    </a:cubicBezTo>
                    <a:cubicBezTo>
                      <a:pt x="23" y="1"/>
                      <a:pt x="23" y="1"/>
                      <a:pt x="23" y="1"/>
                    </a:cubicBezTo>
                    <a:cubicBezTo>
                      <a:pt x="23" y="0"/>
                      <a:pt x="23" y="0"/>
                      <a:pt x="23" y="0"/>
                    </a:cubicBezTo>
                    <a:cubicBezTo>
                      <a:pt x="19" y="0"/>
                      <a:pt x="16"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89" name="Freeform 75"/>
              <p:cNvSpPr>
                <a:spLocks noEditPoints="1"/>
              </p:cNvSpPr>
              <p:nvPr/>
            </p:nvSpPr>
            <p:spPr bwMode="auto">
              <a:xfrm>
                <a:off x="3551" y="2229"/>
                <a:ext cx="19" cy="7"/>
              </a:xfrm>
              <a:custGeom>
                <a:avLst/>
                <a:gdLst>
                  <a:gd name="T0" fmla="*/ 1 w 8"/>
                  <a:gd name="T1" fmla="*/ 2 h 3"/>
                  <a:gd name="T2" fmla="*/ 2 w 8"/>
                  <a:gd name="T3" fmla="*/ 1 h 3"/>
                  <a:gd name="T4" fmla="*/ 7 w 8"/>
                  <a:gd name="T5" fmla="*/ 1 h 3"/>
                  <a:gd name="T6" fmla="*/ 6 w 8"/>
                  <a:gd name="T7" fmla="*/ 2 h 3"/>
                  <a:gd name="T8" fmla="*/ 6 w 8"/>
                  <a:gd name="T9" fmla="*/ 2 h 3"/>
                  <a:gd name="T10" fmla="*/ 1 w 8"/>
                  <a:gd name="T11" fmla="*/ 2 h 3"/>
                  <a:gd name="T12" fmla="*/ 7 w 8"/>
                  <a:gd name="T13" fmla="*/ 0 h 3"/>
                  <a:gd name="T14" fmla="*/ 2 w 8"/>
                  <a:gd name="T15" fmla="*/ 0 h 3"/>
                  <a:gd name="T16" fmla="*/ 1 w 8"/>
                  <a:gd name="T17" fmla="*/ 1 h 3"/>
                  <a:gd name="T18" fmla="*/ 1 w 8"/>
                  <a:gd name="T19" fmla="*/ 1 h 3"/>
                  <a:gd name="T20" fmla="*/ 1 w 8"/>
                  <a:gd name="T21" fmla="*/ 1 h 3"/>
                  <a:gd name="T22" fmla="*/ 0 w 8"/>
                  <a:gd name="T23" fmla="*/ 2 h 3"/>
                  <a:gd name="T24" fmla="*/ 0 w 8"/>
                  <a:gd name="T25" fmla="*/ 3 h 3"/>
                  <a:gd name="T26" fmla="*/ 7 w 8"/>
                  <a:gd name="T27" fmla="*/ 3 h 3"/>
                  <a:gd name="T28" fmla="*/ 7 w 8"/>
                  <a:gd name="T29" fmla="*/ 2 h 3"/>
                  <a:gd name="T30" fmla="*/ 7 w 8"/>
                  <a:gd name="T31" fmla="*/ 2 h 3"/>
                  <a:gd name="T32" fmla="*/ 8 w 8"/>
                  <a:gd name="T33" fmla="*/ 1 h 3"/>
                  <a:gd name="T34" fmla="*/ 8 w 8"/>
                  <a:gd name="T35" fmla="*/ 0 h 3"/>
                  <a:gd name="T36" fmla="*/ 7 w 8"/>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3">
                    <a:moveTo>
                      <a:pt x="1" y="2"/>
                    </a:moveTo>
                    <a:cubicBezTo>
                      <a:pt x="2" y="1"/>
                      <a:pt x="2" y="1"/>
                      <a:pt x="2" y="1"/>
                    </a:cubicBezTo>
                    <a:cubicBezTo>
                      <a:pt x="4" y="1"/>
                      <a:pt x="5" y="1"/>
                      <a:pt x="7" y="1"/>
                    </a:cubicBezTo>
                    <a:cubicBezTo>
                      <a:pt x="6" y="2"/>
                      <a:pt x="6" y="2"/>
                      <a:pt x="6" y="2"/>
                    </a:cubicBezTo>
                    <a:cubicBezTo>
                      <a:pt x="6" y="2"/>
                      <a:pt x="6" y="2"/>
                      <a:pt x="6" y="2"/>
                    </a:cubicBezTo>
                    <a:cubicBezTo>
                      <a:pt x="5" y="2"/>
                      <a:pt x="3" y="2"/>
                      <a:pt x="1" y="2"/>
                    </a:cubicBezTo>
                    <a:moveTo>
                      <a:pt x="7" y="0"/>
                    </a:moveTo>
                    <a:cubicBezTo>
                      <a:pt x="5" y="0"/>
                      <a:pt x="4" y="0"/>
                      <a:pt x="2" y="0"/>
                    </a:cubicBezTo>
                    <a:cubicBezTo>
                      <a:pt x="1" y="1"/>
                      <a:pt x="1" y="1"/>
                      <a:pt x="1" y="1"/>
                    </a:cubicBezTo>
                    <a:cubicBezTo>
                      <a:pt x="1" y="1"/>
                      <a:pt x="1" y="1"/>
                      <a:pt x="1" y="1"/>
                    </a:cubicBezTo>
                    <a:cubicBezTo>
                      <a:pt x="1" y="1"/>
                      <a:pt x="1" y="1"/>
                      <a:pt x="1" y="1"/>
                    </a:cubicBezTo>
                    <a:cubicBezTo>
                      <a:pt x="0" y="2"/>
                      <a:pt x="0" y="2"/>
                      <a:pt x="0" y="2"/>
                    </a:cubicBezTo>
                    <a:cubicBezTo>
                      <a:pt x="0" y="3"/>
                      <a:pt x="0" y="3"/>
                      <a:pt x="0" y="3"/>
                    </a:cubicBezTo>
                    <a:cubicBezTo>
                      <a:pt x="2" y="3"/>
                      <a:pt x="5" y="3"/>
                      <a:pt x="7" y="3"/>
                    </a:cubicBezTo>
                    <a:cubicBezTo>
                      <a:pt x="7" y="2"/>
                      <a:pt x="7" y="2"/>
                      <a:pt x="7" y="2"/>
                    </a:cubicBezTo>
                    <a:cubicBezTo>
                      <a:pt x="7" y="2"/>
                      <a:pt x="7" y="2"/>
                      <a:pt x="7" y="2"/>
                    </a:cubicBezTo>
                    <a:cubicBezTo>
                      <a:pt x="7" y="2"/>
                      <a:pt x="8" y="1"/>
                      <a:pt x="8" y="1"/>
                    </a:cubicBezTo>
                    <a:cubicBezTo>
                      <a:pt x="8" y="0"/>
                      <a:pt x="8" y="0"/>
                      <a:pt x="8"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0" name="Freeform 76"/>
              <p:cNvSpPr>
                <a:spLocks noEditPoints="1"/>
              </p:cNvSpPr>
              <p:nvPr/>
            </p:nvSpPr>
            <p:spPr bwMode="auto">
              <a:xfrm>
                <a:off x="3544" y="2239"/>
                <a:ext cx="19" cy="7"/>
              </a:xfrm>
              <a:custGeom>
                <a:avLst/>
                <a:gdLst>
                  <a:gd name="T0" fmla="*/ 2 w 8"/>
                  <a:gd name="T1" fmla="*/ 2 h 3"/>
                  <a:gd name="T2" fmla="*/ 2 w 8"/>
                  <a:gd name="T3" fmla="*/ 2 h 3"/>
                  <a:gd name="T4" fmla="*/ 7 w 8"/>
                  <a:gd name="T5" fmla="*/ 1 h 3"/>
                  <a:gd name="T6" fmla="*/ 7 w 8"/>
                  <a:gd name="T7" fmla="*/ 2 h 3"/>
                  <a:gd name="T8" fmla="*/ 6 w 8"/>
                  <a:gd name="T9" fmla="*/ 2 h 3"/>
                  <a:gd name="T10" fmla="*/ 2 w 8"/>
                  <a:gd name="T11" fmla="*/ 2 h 3"/>
                  <a:gd name="T12" fmla="*/ 8 w 8"/>
                  <a:gd name="T13" fmla="*/ 0 h 3"/>
                  <a:gd name="T14" fmla="*/ 2 w 8"/>
                  <a:gd name="T15" fmla="*/ 1 h 3"/>
                  <a:gd name="T16" fmla="*/ 1 w 8"/>
                  <a:gd name="T17" fmla="*/ 1 h 3"/>
                  <a:gd name="T18" fmla="*/ 1 w 8"/>
                  <a:gd name="T19" fmla="*/ 1 h 3"/>
                  <a:gd name="T20" fmla="*/ 1 w 8"/>
                  <a:gd name="T21" fmla="*/ 1 h 3"/>
                  <a:gd name="T22" fmla="*/ 0 w 8"/>
                  <a:gd name="T23" fmla="*/ 3 h 3"/>
                  <a:gd name="T24" fmla="*/ 0 w 8"/>
                  <a:gd name="T25" fmla="*/ 3 h 3"/>
                  <a:gd name="T26" fmla="*/ 7 w 8"/>
                  <a:gd name="T27" fmla="*/ 3 h 3"/>
                  <a:gd name="T28" fmla="*/ 7 w 8"/>
                  <a:gd name="T29" fmla="*/ 2 h 3"/>
                  <a:gd name="T30" fmla="*/ 7 w 8"/>
                  <a:gd name="T31" fmla="*/ 2 h 3"/>
                  <a:gd name="T32" fmla="*/ 8 w 8"/>
                  <a:gd name="T33" fmla="*/ 1 h 3"/>
                  <a:gd name="T34" fmla="*/ 8 w 8"/>
                  <a:gd name="T35" fmla="*/ 1 h 3"/>
                  <a:gd name="T36" fmla="*/ 8 w 8"/>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 h="3">
                    <a:moveTo>
                      <a:pt x="2" y="2"/>
                    </a:moveTo>
                    <a:cubicBezTo>
                      <a:pt x="2" y="2"/>
                      <a:pt x="2" y="2"/>
                      <a:pt x="2" y="2"/>
                    </a:cubicBezTo>
                    <a:cubicBezTo>
                      <a:pt x="4" y="1"/>
                      <a:pt x="5" y="1"/>
                      <a:pt x="7" y="1"/>
                    </a:cubicBezTo>
                    <a:cubicBezTo>
                      <a:pt x="7" y="2"/>
                      <a:pt x="7" y="2"/>
                      <a:pt x="7" y="2"/>
                    </a:cubicBezTo>
                    <a:cubicBezTo>
                      <a:pt x="6" y="2"/>
                      <a:pt x="6" y="2"/>
                      <a:pt x="6" y="2"/>
                    </a:cubicBezTo>
                    <a:cubicBezTo>
                      <a:pt x="5" y="2"/>
                      <a:pt x="3" y="2"/>
                      <a:pt x="2" y="2"/>
                    </a:cubicBezTo>
                    <a:moveTo>
                      <a:pt x="8" y="0"/>
                    </a:moveTo>
                    <a:cubicBezTo>
                      <a:pt x="6" y="0"/>
                      <a:pt x="4" y="0"/>
                      <a:pt x="2" y="1"/>
                    </a:cubicBezTo>
                    <a:cubicBezTo>
                      <a:pt x="1" y="1"/>
                      <a:pt x="1" y="1"/>
                      <a:pt x="1" y="1"/>
                    </a:cubicBezTo>
                    <a:cubicBezTo>
                      <a:pt x="1" y="1"/>
                      <a:pt x="1" y="1"/>
                      <a:pt x="1" y="1"/>
                    </a:cubicBezTo>
                    <a:cubicBezTo>
                      <a:pt x="1" y="1"/>
                      <a:pt x="1" y="1"/>
                      <a:pt x="1" y="1"/>
                    </a:cubicBezTo>
                    <a:cubicBezTo>
                      <a:pt x="0" y="2"/>
                      <a:pt x="0" y="2"/>
                      <a:pt x="0" y="3"/>
                    </a:cubicBezTo>
                    <a:cubicBezTo>
                      <a:pt x="0" y="3"/>
                      <a:pt x="0" y="3"/>
                      <a:pt x="0" y="3"/>
                    </a:cubicBezTo>
                    <a:cubicBezTo>
                      <a:pt x="3" y="3"/>
                      <a:pt x="5" y="3"/>
                      <a:pt x="7" y="3"/>
                    </a:cubicBezTo>
                    <a:cubicBezTo>
                      <a:pt x="7" y="2"/>
                      <a:pt x="7" y="2"/>
                      <a:pt x="7" y="2"/>
                    </a:cubicBezTo>
                    <a:cubicBezTo>
                      <a:pt x="7" y="2"/>
                      <a:pt x="7" y="2"/>
                      <a:pt x="7" y="2"/>
                    </a:cubicBezTo>
                    <a:cubicBezTo>
                      <a:pt x="8" y="2"/>
                      <a:pt x="8" y="1"/>
                      <a:pt x="8" y="1"/>
                    </a:cubicBezTo>
                    <a:cubicBezTo>
                      <a:pt x="8" y="1"/>
                      <a:pt x="8" y="1"/>
                      <a:pt x="8" y="1"/>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1" name="Freeform 77"/>
              <p:cNvSpPr>
                <a:spLocks noEditPoints="1"/>
              </p:cNvSpPr>
              <p:nvPr/>
            </p:nvSpPr>
            <p:spPr bwMode="auto">
              <a:xfrm>
                <a:off x="3603" y="2229"/>
                <a:ext cx="12" cy="7"/>
              </a:xfrm>
              <a:custGeom>
                <a:avLst/>
                <a:gdLst>
                  <a:gd name="T0" fmla="*/ 1 w 5"/>
                  <a:gd name="T1" fmla="*/ 2 h 3"/>
                  <a:gd name="T2" fmla="*/ 1 w 5"/>
                  <a:gd name="T3" fmla="*/ 1 h 3"/>
                  <a:gd name="T4" fmla="*/ 4 w 5"/>
                  <a:gd name="T5" fmla="*/ 1 h 3"/>
                  <a:gd name="T6" fmla="*/ 4 w 5"/>
                  <a:gd name="T7" fmla="*/ 2 h 3"/>
                  <a:gd name="T8" fmla="*/ 1 w 5"/>
                  <a:gd name="T9" fmla="*/ 2 h 3"/>
                  <a:gd name="T10" fmla="*/ 1 w 5"/>
                  <a:gd name="T11" fmla="*/ 0 h 3"/>
                  <a:gd name="T12" fmla="*/ 0 w 5"/>
                  <a:gd name="T13" fmla="*/ 0 h 3"/>
                  <a:gd name="T14" fmla="*/ 0 w 5"/>
                  <a:gd name="T15" fmla="*/ 2 h 3"/>
                  <a:gd name="T16" fmla="*/ 0 w 5"/>
                  <a:gd name="T17" fmla="*/ 2 h 3"/>
                  <a:gd name="T18" fmla="*/ 0 w 5"/>
                  <a:gd name="T19" fmla="*/ 3 h 3"/>
                  <a:gd name="T20" fmla="*/ 5 w 5"/>
                  <a:gd name="T21" fmla="*/ 3 h 3"/>
                  <a:gd name="T22" fmla="*/ 5 w 5"/>
                  <a:gd name="T23" fmla="*/ 2 h 3"/>
                  <a:gd name="T24" fmla="*/ 5 w 5"/>
                  <a:gd name="T25" fmla="*/ 2 h 3"/>
                  <a:gd name="T26" fmla="*/ 5 w 5"/>
                  <a:gd name="T27" fmla="*/ 0 h 3"/>
                  <a:gd name="T28" fmla="*/ 5 w 5"/>
                  <a:gd name="T29" fmla="*/ 0 h 3"/>
                  <a:gd name="T30" fmla="*/ 1 w 5"/>
                  <a:gd name="T31"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 h="3">
                    <a:moveTo>
                      <a:pt x="1" y="2"/>
                    </a:moveTo>
                    <a:cubicBezTo>
                      <a:pt x="1" y="1"/>
                      <a:pt x="1" y="1"/>
                      <a:pt x="1" y="1"/>
                    </a:cubicBezTo>
                    <a:cubicBezTo>
                      <a:pt x="2" y="1"/>
                      <a:pt x="3" y="1"/>
                      <a:pt x="4" y="1"/>
                    </a:cubicBezTo>
                    <a:cubicBezTo>
                      <a:pt x="4" y="2"/>
                      <a:pt x="4" y="2"/>
                      <a:pt x="4" y="2"/>
                    </a:cubicBezTo>
                    <a:cubicBezTo>
                      <a:pt x="1" y="2"/>
                      <a:pt x="1" y="2"/>
                      <a:pt x="1" y="2"/>
                    </a:cubicBezTo>
                    <a:moveTo>
                      <a:pt x="1" y="0"/>
                    </a:moveTo>
                    <a:cubicBezTo>
                      <a:pt x="0" y="0"/>
                      <a:pt x="0" y="0"/>
                      <a:pt x="0" y="0"/>
                    </a:cubicBezTo>
                    <a:cubicBezTo>
                      <a:pt x="0" y="2"/>
                      <a:pt x="0" y="2"/>
                      <a:pt x="0" y="2"/>
                    </a:cubicBezTo>
                    <a:cubicBezTo>
                      <a:pt x="0" y="2"/>
                      <a:pt x="0" y="2"/>
                      <a:pt x="0" y="2"/>
                    </a:cubicBezTo>
                    <a:cubicBezTo>
                      <a:pt x="0" y="3"/>
                      <a:pt x="0" y="3"/>
                      <a:pt x="0" y="3"/>
                    </a:cubicBezTo>
                    <a:cubicBezTo>
                      <a:pt x="5" y="3"/>
                      <a:pt x="5" y="3"/>
                      <a:pt x="5" y="3"/>
                    </a:cubicBezTo>
                    <a:cubicBezTo>
                      <a:pt x="5" y="2"/>
                      <a:pt x="5" y="2"/>
                      <a:pt x="5" y="2"/>
                    </a:cubicBezTo>
                    <a:cubicBezTo>
                      <a:pt x="5" y="2"/>
                      <a:pt x="5" y="2"/>
                      <a:pt x="5" y="2"/>
                    </a:cubicBezTo>
                    <a:cubicBezTo>
                      <a:pt x="5" y="1"/>
                      <a:pt x="5" y="1"/>
                      <a:pt x="5" y="0"/>
                    </a:cubicBezTo>
                    <a:cubicBezTo>
                      <a:pt x="5" y="0"/>
                      <a:pt x="5" y="0"/>
                      <a:pt x="5" y="0"/>
                    </a:cubicBezTo>
                    <a:cubicBezTo>
                      <a:pt x="3"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2" name="Freeform 78"/>
              <p:cNvSpPr>
                <a:spLocks noEditPoints="1"/>
              </p:cNvSpPr>
              <p:nvPr/>
            </p:nvSpPr>
            <p:spPr bwMode="auto">
              <a:xfrm>
                <a:off x="3634" y="2229"/>
                <a:ext cx="17" cy="5"/>
              </a:xfrm>
              <a:custGeom>
                <a:avLst/>
                <a:gdLst>
                  <a:gd name="T0" fmla="*/ 1 w 7"/>
                  <a:gd name="T1" fmla="*/ 1 h 2"/>
                  <a:gd name="T2" fmla="*/ 1 w 7"/>
                  <a:gd name="T3" fmla="*/ 1 h 2"/>
                  <a:gd name="T4" fmla="*/ 5 w 7"/>
                  <a:gd name="T5" fmla="*/ 1 h 2"/>
                  <a:gd name="T6" fmla="*/ 6 w 7"/>
                  <a:gd name="T7" fmla="*/ 1 h 2"/>
                  <a:gd name="T8" fmla="*/ 6 w 7"/>
                  <a:gd name="T9" fmla="*/ 1 h 2"/>
                  <a:gd name="T10" fmla="*/ 1 w 7"/>
                  <a:gd name="T11" fmla="*/ 1 h 2"/>
                  <a:gd name="T12" fmla="*/ 0 w 7"/>
                  <a:gd name="T13" fmla="*/ 0 h 2"/>
                  <a:gd name="T14" fmla="*/ 0 w 7"/>
                  <a:gd name="T15" fmla="*/ 0 h 2"/>
                  <a:gd name="T16" fmla="*/ 0 w 7"/>
                  <a:gd name="T17" fmla="*/ 1 h 2"/>
                  <a:gd name="T18" fmla="*/ 0 w 7"/>
                  <a:gd name="T19" fmla="*/ 2 h 2"/>
                  <a:gd name="T20" fmla="*/ 1 w 7"/>
                  <a:gd name="T21" fmla="*/ 2 h 2"/>
                  <a:gd name="T22" fmla="*/ 7 w 7"/>
                  <a:gd name="T23" fmla="*/ 2 h 2"/>
                  <a:gd name="T24" fmla="*/ 7 w 7"/>
                  <a:gd name="T25" fmla="*/ 2 h 2"/>
                  <a:gd name="T26" fmla="*/ 7 w 7"/>
                  <a:gd name="T27" fmla="*/ 2 h 2"/>
                  <a:gd name="T28" fmla="*/ 7 w 7"/>
                  <a:gd name="T29" fmla="*/ 1 h 2"/>
                  <a:gd name="T30" fmla="*/ 5 w 7"/>
                  <a:gd name="T31" fmla="*/ 0 h 2"/>
                  <a:gd name="T32" fmla="*/ 0 w 7"/>
                  <a:gd name="T33"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 h="2">
                    <a:moveTo>
                      <a:pt x="1" y="1"/>
                    </a:moveTo>
                    <a:cubicBezTo>
                      <a:pt x="1" y="1"/>
                      <a:pt x="1" y="1"/>
                      <a:pt x="1" y="1"/>
                    </a:cubicBezTo>
                    <a:cubicBezTo>
                      <a:pt x="2" y="1"/>
                      <a:pt x="4" y="1"/>
                      <a:pt x="5" y="1"/>
                    </a:cubicBezTo>
                    <a:cubicBezTo>
                      <a:pt x="6" y="1"/>
                      <a:pt x="6" y="1"/>
                      <a:pt x="6" y="1"/>
                    </a:cubicBezTo>
                    <a:cubicBezTo>
                      <a:pt x="6" y="1"/>
                      <a:pt x="6" y="1"/>
                      <a:pt x="6" y="1"/>
                    </a:cubicBezTo>
                    <a:cubicBezTo>
                      <a:pt x="4" y="1"/>
                      <a:pt x="3" y="1"/>
                      <a:pt x="1" y="1"/>
                    </a:cubicBezTo>
                    <a:moveTo>
                      <a:pt x="0" y="0"/>
                    </a:moveTo>
                    <a:cubicBezTo>
                      <a:pt x="0" y="0"/>
                      <a:pt x="0" y="0"/>
                      <a:pt x="0" y="0"/>
                    </a:cubicBezTo>
                    <a:cubicBezTo>
                      <a:pt x="0" y="1"/>
                      <a:pt x="0" y="1"/>
                      <a:pt x="0" y="1"/>
                    </a:cubicBezTo>
                    <a:cubicBezTo>
                      <a:pt x="0" y="2"/>
                      <a:pt x="0" y="2"/>
                      <a:pt x="0" y="2"/>
                    </a:cubicBezTo>
                    <a:cubicBezTo>
                      <a:pt x="1" y="2"/>
                      <a:pt x="1" y="2"/>
                      <a:pt x="1" y="2"/>
                    </a:cubicBezTo>
                    <a:cubicBezTo>
                      <a:pt x="3" y="2"/>
                      <a:pt x="5" y="2"/>
                      <a:pt x="7" y="2"/>
                    </a:cubicBezTo>
                    <a:cubicBezTo>
                      <a:pt x="7" y="2"/>
                      <a:pt x="7" y="2"/>
                      <a:pt x="7" y="2"/>
                    </a:cubicBezTo>
                    <a:cubicBezTo>
                      <a:pt x="7" y="2"/>
                      <a:pt x="7" y="2"/>
                      <a:pt x="7" y="2"/>
                    </a:cubicBezTo>
                    <a:cubicBezTo>
                      <a:pt x="7" y="1"/>
                      <a:pt x="7" y="1"/>
                      <a:pt x="7" y="1"/>
                    </a:cubicBezTo>
                    <a:cubicBezTo>
                      <a:pt x="7" y="0"/>
                      <a:pt x="7" y="0"/>
                      <a:pt x="5" y="0"/>
                    </a:cubicBezTo>
                    <a:cubicBezTo>
                      <a:pt x="4" y="0"/>
                      <a:pt x="2"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3" name="Freeform 79"/>
              <p:cNvSpPr>
                <a:spLocks noEditPoints="1"/>
              </p:cNvSpPr>
              <p:nvPr/>
            </p:nvSpPr>
            <p:spPr bwMode="auto">
              <a:xfrm>
                <a:off x="3637" y="2239"/>
                <a:ext cx="19" cy="7"/>
              </a:xfrm>
              <a:custGeom>
                <a:avLst/>
                <a:gdLst>
                  <a:gd name="T0" fmla="*/ 2 w 8"/>
                  <a:gd name="T1" fmla="*/ 2 h 3"/>
                  <a:gd name="T2" fmla="*/ 2 w 8"/>
                  <a:gd name="T3" fmla="*/ 1 h 3"/>
                  <a:gd name="T4" fmla="*/ 6 w 8"/>
                  <a:gd name="T5" fmla="*/ 1 h 3"/>
                  <a:gd name="T6" fmla="*/ 7 w 8"/>
                  <a:gd name="T7" fmla="*/ 2 h 3"/>
                  <a:gd name="T8" fmla="*/ 7 w 8"/>
                  <a:gd name="T9" fmla="*/ 2 h 3"/>
                  <a:gd name="T10" fmla="*/ 2 w 8"/>
                  <a:gd name="T11" fmla="*/ 2 h 3"/>
                  <a:gd name="T12" fmla="*/ 1 w 8"/>
                  <a:gd name="T13" fmla="*/ 0 h 3"/>
                  <a:gd name="T14" fmla="*/ 0 w 8"/>
                  <a:gd name="T15" fmla="*/ 1 h 3"/>
                  <a:gd name="T16" fmla="*/ 0 w 8"/>
                  <a:gd name="T17" fmla="*/ 1 h 3"/>
                  <a:gd name="T18" fmla="*/ 1 w 8"/>
                  <a:gd name="T19" fmla="*/ 3 h 3"/>
                  <a:gd name="T20" fmla="*/ 1 w 8"/>
                  <a:gd name="T21" fmla="*/ 3 h 3"/>
                  <a:gd name="T22" fmla="*/ 7 w 8"/>
                  <a:gd name="T23" fmla="*/ 3 h 3"/>
                  <a:gd name="T24" fmla="*/ 8 w 8"/>
                  <a:gd name="T25" fmla="*/ 2 h 3"/>
                  <a:gd name="T26" fmla="*/ 8 w 8"/>
                  <a:gd name="T27" fmla="*/ 2 h 3"/>
                  <a:gd name="T28" fmla="*/ 8 w 8"/>
                  <a:gd name="T29" fmla="*/ 1 h 3"/>
                  <a:gd name="T30" fmla="*/ 6 w 8"/>
                  <a:gd name="T31" fmla="*/ 0 h 3"/>
                  <a:gd name="T32" fmla="*/ 1 w 8"/>
                  <a:gd name="T33"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8" h="3">
                    <a:moveTo>
                      <a:pt x="2" y="2"/>
                    </a:moveTo>
                    <a:cubicBezTo>
                      <a:pt x="2" y="1"/>
                      <a:pt x="2" y="1"/>
                      <a:pt x="2" y="1"/>
                    </a:cubicBezTo>
                    <a:cubicBezTo>
                      <a:pt x="3" y="1"/>
                      <a:pt x="4" y="1"/>
                      <a:pt x="6" y="1"/>
                    </a:cubicBezTo>
                    <a:cubicBezTo>
                      <a:pt x="6" y="1"/>
                      <a:pt x="7" y="2"/>
                      <a:pt x="7" y="2"/>
                    </a:cubicBezTo>
                    <a:cubicBezTo>
                      <a:pt x="7" y="2"/>
                      <a:pt x="7" y="2"/>
                      <a:pt x="7" y="2"/>
                    </a:cubicBezTo>
                    <a:cubicBezTo>
                      <a:pt x="5" y="2"/>
                      <a:pt x="3" y="2"/>
                      <a:pt x="2" y="2"/>
                    </a:cubicBezTo>
                    <a:moveTo>
                      <a:pt x="1" y="0"/>
                    </a:moveTo>
                    <a:cubicBezTo>
                      <a:pt x="0" y="1"/>
                      <a:pt x="0" y="1"/>
                      <a:pt x="0" y="1"/>
                    </a:cubicBezTo>
                    <a:cubicBezTo>
                      <a:pt x="0" y="1"/>
                      <a:pt x="0" y="1"/>
                      <a:pt x="0" y="1"/>
                    </a:cubicBezTo>
                    <a:cubicBezTo>
                      <a:pt x="1" y="3"/>
                      <a:pt x="1" y="3"/>
                      <a:pt x="1" y="3"/>
                    </a:cubicBezTo>
                    <a:cubicBezTo>
                      <a:pt x="1" y="3"/>
                      <a:pt x="1" y="3"/>
                      <a:pt x="1" y="3"/>
                    </a:cubicBezTo>
                    <a:cubicBezTo>
                      <a:pt x="3" y="3"/>
                      <a:pt x="5" y="3"/>
                      <a:pt x="7" y="3"/>
                    </a:cubicBezTo>
                    <a:cubicBezTo>
                      <a:pt x="8" y="2"/>
                      <a:pt x="8" y="2"/>
                      <a:pt x="8" y="2"/>
                    </a:cubicBezTo>
                    <a:cubicBezTo>
                      <a:pt x="8" y="2"/>
                      <a:pt x="8" y="2"/>
                      <a:pt x="8" y="2"/>
                    </a:cubicBezTo>
                    <a:cubicBezTo>
                      <a:pt x="8" y="1"/>
                      <a:pt x="8" y="1"/>
                      <a:pt x="8" y="1"/>
                    </a:cubicBezTo>
                    <a:cubicBezTo>
                      <a:pt x="7" y="1"/>
                      <a:pt x="7" y="0"/>
                      <a:pt x="6" y="0"/>
                    </a:cubicBezTo>
                    <a:cubicBezTo>
                      <a:pt x="4"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4" name="Freeform 80"/>
              <p:cNvSpPr>
                <a:spLocks noEditPoints="1"/>
              </p:cNvSpPr>
              <p:nvPr/>
            </p:nvSpPr>
            <p:spPr bwMode="auto">
              <a:xfrm>
                <a:off x="3618" y="2229"/>
                <a:ext cx="14" cy="7"/>
              </a:xfrm>
              <a:custGeom>
                <a:avLst/>
                <a:gdLst>
                  <a:gd name="T0" fmla="*/ 1 w 6"/>
                  <a:gd name="T1" fmla="*/ 2 h 3"/>
                  <a:gd name="T2" fmla="*/ 1 w 6"/>
                  <a:gd name="T3" fmla="*/ 1 h 3"/>
                  <a:gd name="T4" fmla="*/ 5 w 6"/>
                  <a:gd name="T5" fmla="*/ 1 h 3"/>
                  <a:gd name="T6" fmla="*/ 5 w 6"/>
                  <a:gd name="T7" fmla="*/ 1 h 3"/>
                  <a:gd name="T8" fmla="*/ 5 w 6"/>
                  <a:gd name="T9" fmla="*/ 1 h 3"/>
                  <a:gd name="T10" fmla="*/ 5 w 6"/>
                  <a:gd name="T11" fmla="*/ 2 h 3"/>
                  <a:gd name="T12" fmla="*/ 1 w 6"/>
                  <a:gd name="T13" fmla="*/ 2 h 3"/>
                  <a:gd name="T14" fmla="*/ 1 w 6"/>
                  <a:gd name="T15" fmla="*/ 0 h 3"/>
                  <a:gd name="T16" fmla="*/ 0 w 6"/>
                  <a:gd name="T17" fmla="*/ 0 h 3"/>
                  <a:gd name="T18" fmla="*/ 0 w 6"/>
                  <a:gd name="T19" fmla="*/ 1 h 3"/>
                  <a:gd name="T20" fmla="*/ 0 w 6"/>
                  <a:gd name="T21" fmla="*/ 2 h 3"/>
                  <a:gd name="T22" fmla="*/ 1 w 6"/>
                  <a:gd name="T23" fmla="*/ 3 h 3"/>
                  <a:gd name="T24" fmla="*/ 6 w 6"/>
                  <a:gd name="T25" fmla="*/ 3 h 3"/>
                  <a:gd name="T26" fmla="*/ 6 w 6"/>
                  <a:gd name="T27" fmla="*/ 2 h 3"/>
                  <a:gd name="T28" fmla="*/ 6 w 6"/>
                  <a:gd name="T29" fmla="*/ 2 h 3"/>
                  <a:gd name="T30" fmla="*/ 6 w 6"/>
                  <a:gd name="T31" fmla="*/ 1 h 3"/>
                  <a:gd name="T32" fmla="*/ 6 w 6"/>
                  <a:gd name="T33" fmla="*/ 1 h 3"/>
                  <a:gd name="T34" fmla="*/ 6 w 6"/>
                  <a:gd name="T35" fmla="*/ 0 h 3"/>
                  <a:gd name="T36" fmla="*/ 5 w 6"/>
                  <a:gd name="T37" fmla="*/ 0 h 3"/>
                  <a:gd name="T38" fmla="*/ 1 w 6"/>
                  <a:gd name="T3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3">
                    <a:moveTo>
                      <a:pt x="1" y="2"/>
                    </a:moveTo>
                    <a:cubicBezTo>
                      <a:pt x="1" y="1"/>
                      <a:pt x="1" y="1"/>
                      <a:pt x="1" y="1"/>
                    </a:cubicBezTo>
                    <a:cubicBezTo>
                      <a:pt x="5" y="1"/>
                      <a:pt x="5" y="1"/>
                      <a:pt x="5" y="1"/>
                    </a:cubicBezTo>
                    <a:cubicBezTo>
                      <a:pt x="5" y="1"/>
                      <a:pt x="5" y="1"/>
                      <a:pt x="5" y="1"/>
                    </a:cubicBezTo>
                    <a:cubicBezTo>
                      <a:pt x="5" y="1"/>
                      <a:pt x="5" y="1"/>
                      <a:pt x="5" y="1"/>
                    </a:cubicBezTo>
                    <a:cubicBezTo>
                      <a:pt x="5" y="2"/>
                      <a:pt x="5" y="2"/>
                      <a:pt x="5" y="2"/>
                    </a:cubicBezTo>
                    <a:cubicBezTo>
                      <a:pt x="1" y="2"/>
                      <a:pt x="1" y="2"/>
                      <a:pt x="1" y="2"/>
                    </a:cubicBezTo>
                    <a:moveTo>
                      <a:pt x="1" y="0"/>
                    </a:moveTo>
                    <a:cubicBezTo>
                      <a:pt x="0" y="0"/>
                      <a:pt x="0" y="0"/>
                      <a:pt x="0" y="0"/>
                    </a:cubicBezTo>
                    <a:cubicBezTo>
                      <a:pt x="0" y="1"/>
                      <a:pt x="0" y="1"/>
                      <a:pt x="0" y="1"/>
                    </a:cubicBezTo>
                    <a:cubicBezTo>
                      <a:pt x="0" y="1"/>
                      <a:pt x="0" y="2"/>
                      <a:pt x="0" y="2"/>
                    </a:cubicBezTo>
                    <a:cubicBezTo>
                      <a:pt x="1" y="3"/>
                      <a:pt x="1" y="3"/>
                      <a:pt x="1" y="3"/>
                    </a:cubicBezTo>
                    <a:cubicBezTo>
                      <a:pt x="6" y="3"/>
                      <a:pt x="6" y="3"/>
                      <a:pt x="6" y="3"/>
                    </a:cubicBezTo>
                    <a:cubicBezTo>
                      <a:pt x="6" y="2"/>
                      <a:pt x="6" y="2"/>
                      <a:pt x="6" y="2"/>
                    </a:cubicBezTo>
                    <a:cubicBezTo>
                      <a:pt x="6" y="2"/>
                      <a:pt x="6" y="2"/>
                      <a:pt x="6" y="2"/>
                    </a:cubicBezTo>
                    <a:cubicBezTo>
                      <a:pt x="6" y="1"/>
                      <a:pt x="6" y="1"/>
                      <a:pt x="6" y="1"/>
                    </a:cubicBezTo>
                    <a:cubicBezTo>
                      <a:pt x="6" y="1"/>
                      <a:pt x="6" y="1"/>
                      <a:pt x="6" y="1"/>
                    </a:cubicBezTo>
                    <a:cubicBezTo>
                      <a:pt x="6" y="0"/>
                      <a:pt x="6" y="0"/>
                      <a:pt x="6" y="0"/>
                    </a:cubicBezTo>
                    <a:cubicBezTo>
                      <a:pt x="5" y="0"/>
                      <a:pt x="5" y="0"/>
                      <a:pt x="5"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5" name="Freeform 81"/>
              <p:cNvSpPr>
                <a:spLocks noEditPoints="1"/>
              </p:cNvSpPr>
              <p:nvPr/>
            </p:nvSpPr>
            <p:spPr bwMode="auto">
              <a:xfrm>
                <a:off x="3622" y="2239"/>
                <a:ext cx="15" cy="7"/>
              </a:xfrm>
              <a:custGeom>
                <a:avLst/>
                <a:gdLst>
                  <a:gd name="T0" fmla="*/ 1 w 6"/>
                  <a:gd name="T1" fmla="*/ 2 h 3"/>
                  <a:gd name="T2" fmla="*/ 1 w 6"/>
                  <a:gd name="T3" fmla="*/ 1 h 3"/>
                  <a:gd name="T4" fmla="*/ 4 w 6"/>
                  <a:gd name="T5" fmla="*/ 1 h 3"/>
                  <a:gd name="T6" fmla="*/ 4 w 6"/>
                  <a:gd name="T7" fmla="*/ 2 h 3"/>
                  <a:gd name="T8" fmla="*/ 5 w 6"/>
                  <a:gd name="T9" fmla="*/ 2 h 3"/>
                  <a:gd name="T10" fmla="*/ 5 w 6"/>
                  <a:gd name="T11" fmla="*/ 2 h 3"/>
                  <a:gd name="T12" fmla="*/ 1 w 6"/>
                  <a:gd name="T13" fmla="*/ 2 h 3"/>
                  <a:gd name="T14" fmla="*/ 0 w 6"/>
                  <a:gd name="T15" fmla="*/ 0 h 3"/>
                  <a:gd name="T16" fmla="*/ 0 w 6"/>
                  <a:gd name="T17" fmla="*/ 0 h 3"/>
                  <a:gd name="T18" fmla="*/ 0 w 6"/>
                  <a:gd name="T19" fmla="*/ 1 h 3"/>
                  <a:gd name="T20" fmla="*/ 0 w 6"/>
                  <a:gd name="T21" fmla="*/ 2 h 3"/>
                  <a:gd name="T22" fmla="*/ 0 w 6"/>
                  <a:gd name="T23" fmla="*/ 3 h 3"/>
                  <a:gd name="T24" fmla="*/ 5 w 6"/>
                  <a:gd name="T25" fmla="*/ 3 h 3"/>
                  <a:gd name="T26" fmla="*/ 6 w 6"/>
                  <a:gd name="T27" fmla="*/ 2 h 3"/>
                  <a:gd name="T28" fmla="*/ 6 w 6"/>
                  <a:gd name="T29" fmla="*/ 2 h 3"/>
                  <a:gd name="T30" fmla="*/ 5 w 6"/>
                  <a:gd name="T31" fmla="*/ 1 h 3"/>
                  <a:gd name="T32" fmla="*/ 5 w 6"/>
                  <a:gd name="T33" fmla="*/ 1 h 3"/>
                  <a:gd name="T34" fmla="*/ 5 w 6"/>
                  <a:gd name="T35" fmla="*/ 1 h 3"/>
                  <a:gd name="T36" fmla="*/ 5 w 6"/>
                  <a:gd name="T37" fmla="*/ 0 h 3"/>
                  <a:gd name="T38" fmla="*/ 0 w 6"/>
                  <a:gd name="T3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 h="3">
                    <a:moveTo>
                      <a:pt x="1" y="2"/>
                    </a:moveTo>
                    <a:cubicBezTo>
                      <a:pt x="1" y="1"/>
                      <a:pt x="1" y="1"/>
                      <a:pt x="1" y="1"/>
                    </a:cubicBezTo>
                    <a:cubicBezTo>
                      <a:pt x="4" y="1"/>
                      <a:pt x="4" y="1"/>
                      <a:pt x="4" y="1"/>
                    </a:cubicBezTo>
                    <a:cubicBezTo>
                      <a:pt x="4" y="2"/>
                      <a:pt x="4" y="2"/>
                      <a:pt x="4" y="2"/>
                    </a:cubicBezTo>
                    <a:cubicBezTo>
                      <a:pt x="5" y="2"/>
                      <a:pt x="5" y="2"/>
                      <a:pt x="5" y="2"/>
                    </a:cubicBezTo>
                    <a:cubicBezTo>
                      <a:pt x="5" y="2"/>
                      <a:pt x="5" y="2"/>
                      <a:pt x="5" y="2"/>
                    </a:cubicBezTo>
                    <a:cubicBezTo>
                      <a:pt x="1" y="2"/>
                      <a:pt x="1" y="2"/>
                      <a:pt x="1" y="2"/>
                    </a:cubicBezTo>
                    <a:moveTo>
                      <a:pt x="0" y="0"/>
                    </a:moveTo>
                    <a:cubicBezTo>
                      <a:pt x="0" y="0"/>
                      <a:pt x="0" y="0"/>
                      <a:pt x="0" y="0"/>
                    </a:cubicBezTo>
                    <a:cubicBezTo>
                      <a:pt x="0" y="1"/>
                      <a:pt x="0" y="1"/>
                      <a:pt x="0" y="1"/>
                    </a:cubicBezTo>
                    <a:cubicBezTo>
                      <a:pt x="0" y="1"/>
                      <a:pt x="0" y="2"/>
                      <a:pt x="0" y="2"/>
                    </a:cubicBezTo>
                    <a:cubicBezTo>
                      <a:pt x="0" y="3"/>
                      <a:pt x="0" y="3"/>
                      <a:pt x="0" y="3"/>
                    </a:cubicBezTo>
                    <a:cubicBezTo>
                      <a:pt x="5" y="3"/>
                      <a:pt x="5" y="3"/>
                      <a:pt x="5" y="3"/>
                    </a:cubicBezTo>
                    <a:cubicBezTo>
                      <a:pt x="6" y="2"/>
                      <a:pt x="6" y="2"/>
                      <a:pt x="6" y="2"/>
                    </a:cubicBezTo>
                    <a:cubicBezTo>
                      <a:pt x="6" y="2"/>
                      <a:pt x="6" y="2"/>
                      <a:pt x="6" y="2"/>
                    </a:cubicBezTo>
                    <a:cubicBezTo>
                      <a:pt x="5" y="1"/>
                      <a:pt x="5" y="1"/>
                      <a:pt x="5" y="1"/>
                    </a:cubicBezTo>
                    <a:cubicBezTo>
                      <a:pt x="5" y="1"/>
                      <a:pt x="5" y="1"/>
                      <a:pt x="5" y="1"/>
                    </a:cubicBezTo>
                    <a:cubicBezTo>
                      <a:pt x="5" y="1"/>
                      <a:pt x="5" y="1"/>
                      <a:pt x="5" y="1"/>
                    </a:cubicBezTo>
                    <a:cubicBezTo>
                      <a:pt x="5" y="0"/>
                      <a:pt x="5" y="0"/>
                      <a:pt x="5"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6" name="Freeform 82"/>
              <p:cNvSpPr>
                <a:spLocks noEditPoints="1"/>
              </p:cNvSpPr>
              <p:nvPr/>
            </p:nvSpPr>
            <p:spPr bwMode="auto">
              <a:xfrm>
                <a:off x="3587" y="2229"/>
                <a:ext cx="14" cy="7"/>
              </a:xfrm>
              <a:custGeom>
                <a:avLst/>
                <a:gdLst>
                  <a:gd name="T0" fmla="*/ 1 w 6"/>
                  <a:gd name="T1" fmla="*/ 2 h 3"/>
                  <a:gd name="T2" fmla="*/ 2 w 6"/>
                  <a:gd name="T3" fmla="*/ 1 h 3"/>
                  <a:gd name="T4" fmla="*/ 5 w 6"/>
                  <a:gd name="T5" fmla="*/ 1 h 3"/>
                  <a:gd name="T6" fmla="*/ 5 w 6"/>
                  <a:gd name="T7" fmla="*/ 2 h 3"/>
                  <a:gd name="T8" fmla="*/ 1 w 6"/>
                  <a:gd name="T9" fmla="*/ 2 h 3"/>
                  <a:gd name="T10" fmla="*/ 6 w 6"/>
                  <a:gd name="T11" fmla="*/ 0 h 3"/>
                  <a:gd name="T12" fmla="*/ 1 w 6"/>
                  <a:gd name="T13" fmla="*/ 0 h 3"/>
                  <a:gd name="T14" fmla="*/ 1 w 6"/>
                  <a:gd name="T15" fmla="*/ 0 h 3"/>
                  <a:gd name="T16" fmla="*/ 0 w 6"/>
                  <a:gd name="T17" fmla="*/ 2 h 3"/>
                  <a:gd name="T18" fmla="*/ 0 w 6"/>
                  <a:gd name="T19" fmla="*/ 2 h 3"/>
                  <a:gd name="T20" fmla="*/ 1 w 6"/>
                  <a:gd name="T21" fmla="*/ 3 h 3"/>
                  <a:gd name="T22" fmla="*/ 5 w 6"/>
                  <a:gd name="T23" fmla="*/ 3 h 3"/>
                  <a:gd name="T24" fmla="*/ 6 w 6"/>
                  <a:gd name="T25" fmla="*/ 2 h 3"/>
                  <a:gd name="T26" fmla="*/ 6 w 6"/>
                  <a:gd name="T27" fmla="*/ 2 h 3"/>
                  <a:gd name="T28" fmla="*/ 6 w 6"/>
                  <a:gd name="T29" fmla="*/ 2 h 3"/>
                  <a:gd name="T30" fmla="*/ 6 w 6"/>
                  <a:gd name="T31" fmla="*/ 1 h 3"/>
                  <a:gd name="T32" fmla="*/ 6 w 6"/>
                  <a:gd name="T33" fmla="*/ 0 h 3"/>
                  <a:gd name="T34" fmla="*/ 6 w 6"/>
                  <a:gd name="T35"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 h="3">
                    <a:moveTo>
                      <a:pt x="1" y="2"/>
                    </a:moveTo>
                    <a:cubicBezTo>
                      <a:pt x="2" y="1"/>
                      <a:pt x="2" y="1"/>
                      <a:pt x="2" y="1"/>
                    </a:cubicBezTo>
                    <a:cubicBezTo>
                      <a:pt x="3" y="1"/>
                      <a:pt x="4" y="1"/>
                      <a:pt x="5" y="1"/>
                    </a:cubicBezTo>
                    <a:cubicBezTo>
                      <a:pt x="5" y="2"/>
                      <a:pt x="5" y="2"/>
                      <a:pt x="5" y="2"/>
                    </a:cubicBezTo>
                    <a:cubicBezTo>
                      <a:pt x="1" y="2"/>
                      <a:pt x="1" y="2"/>
                      <a:pt x="1" y="2"/>
                    </a:cubicBezTo>
                    <a:moveTo>
                      <a:pt x="6" y="0"/>
                    </a:moveTo>
                    <a:cubicBezTo>
                      <a:pt x="4" y="0"/>
                      <a:pt x="3" y="0"/>
                      <a:pt x="1" y="0"/>
                    </a:cubicBezTo>
                    <a:cubicBezTo>
                      <a:pt x="1" y="0"/>
                      <a:pt x="1" y="0"/>
                      <a:pt x="1" y="0"/>
                    </a:cubicBezTo>
                    <a:cubicBezTo>
                      <a:pt x="1" y="1"/>
                      <a:pt x="0" y="1"/>
                      <a:pt x="0" y="2"/>
                    </a:cubicBezTo>
                    <a:cubicBezTo>
                      <a:pt x="0" y="2"/>
                      <a:pt x="0" y="2"/>
                      <a:pt x="0" y="2"/>
                    </a:cubicBezTo>
                    <a:cubicBezTo>
                      <a:pt x="1" y="3"/>
                      <a:pt x="1" y="3"/>
                      <a:pt x="1" y="3"/>
                    </a:cubicBezTo>
                    <a:cubicBezTo>
                      <a:pt x="5" y="3"/>
                      <a:pt x="5" y="3"/>
                      <a:pt x="5" y="3"/>
                    </a:cubicBezTo>
                    <a:cubicBezTo>
                      <a:pt x="6" y="2"/>
                      <a:pt x="6" y="2"/>
                      <a:pt x="6" y="2"/>
                    </a:cubicBezTo>
                    <a:cubicBezTo>
                      <a:pt x="6" y="2"/>
                      <a:pt x="6" y="2"/>
                      <a:pt x="6" y="2"/>
                    </a:cubicBezTo>
                    <a:cubicBezTo>
                      <a:pt x="6" y="2"/>
                      <a:pt x="6" y="2"/>
                      <a:pt x="6" y="2"/>
                    </a:cubicBezTo>
                    <a:cubicBezTo>
                      <a:pt x="6" y="1"/>
                      <a:pt x="6" y="1"/>
                      <a:pt x="6" y="1"/>
                    </a:cubicBezTo>
                    <a:cubicBezTo>
                      <a:pt x="6" y="0"/>
                      <a:pt x="6" y="0"/>
                      <a:pt x="6"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7" name="Freeform 83"/>
              <p:cNvSpPr>
                <a:spLocks noEditPoints="1"/>
              </p:cNvSpPr>
              <p:nvPr/>
            </p:nvSpPr>
            <p:spPr bwMode="auto">
              <a:xfrm>
                <a:off x="3570" y="2229"/>
                <a:ext cx="17" cy="7"/>
              </a:xfrm>
              <a:custGeom>
                <a:avLst/>
                <a:gdLst>
                  <a:gd name="T0" fmla="*/ 2 w 7"/>
                  <a:gd name="T1" fmla="*/ 2 h 3"/>
                  <a:gd name="T2" fmla="*/ 2 w 7"/>
                  <a:gd name="T3" fmla="*/ 1 h 3"/>
                  <a:gd name="T4" fmla="*/ 5 w 7"/>
                  <a:gd name="T5" fmla="*/ 1 h 3"/>
                  <a:gd name="T6" fmla="*/ 5 w 7"/>
                  <a:gd name="T7" fmla="*/ 1 h 3"/>
                  <a:gd name="T8" fmla="*/ 5 w 7"/>
                  <a:gd name="T9" fmla="*/ 2 h 3"/>
                  <a:gd name="T10" fmla="*/ 2 w 7"/>
                  <a:gd name="T11" fmla="*/ 2 h 3"/>
                  <a:gd name="T12" fmla="*/ 6 w 7"/>
                  <a:gd name="T13" fmla="*/ 0 h 3"/>
                  <a:gd name="T14" fmla="*/ 1 w 7"/>
                  <a:gd name="T15" fmla="*/ 0 h 3"/>
                  <a:gd name="T16" fmla="*/ 1 w 7"/>
                  <a:gd name="T17" fmla="*/ 0 h 3"/>
                  <a:gd name="T18" fmla="*/ 0 w 7"/>
                  <a:gd name="T19" fmla="*/ 2 h 3"/>
                  <a:gd name="T20" fmla="*/ 0 w 7"/>
                  <a:gd name="T21" fmla="*/ 3 h 3"/>
                  <a:gd name="T22" fmla="*/ 1 w 7"/>
                  <a:gd name="T23" fmla="*/ 3 h 3"/>
                  <a:gd name="T24" fmla="*/ 6 w 7"/>
                  <a:gd name="T25" fmla="*/ 3 h 3"/>
                  <a:gd name="T26" fmla="*/ 6 w 7"/>
                  <a:gd name="T27" fmla="*/ 2 h 3"/>
                  <a:gd name="T28" fmla="*/ 6 w 7"/>
                  <a:gd name="T29" fmla="*/ 2 h 3"/>
                  <a:gd name="T30" fmla="*/ 6 w 7"/>
                  <a:gd name="T31" fmla="*/ 2 h 3"/>
                  <a:gd name="T32" fmla="*/ 7 w 7"/>
                  <a:gd name="T33" fmla="*/ 1 h 3"/>
                  <a:gd name="T34" fmla="*/ 7 w 7"/>
                  <a:gd name="T35" fmla="*/ 0 h 3"/>
                  <a:gd name="T36" fmla="*/ 6 w 7"/>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 h="3">
                    <a:moveTo>
                      <a:pt x="2" y="2"/>
                    </a:moveTo>
                    <a:cubicBezTo>
                      <a:pt x="2" y="1"/>
                      <a:pt x="2" y="1"/>
                      <a:pt x="2" y="1"/>
                    </a:cubicBezTo>
                    <a:cubicBezTo>
                      <a:pt x="3" y="1"/>
                      <a:pt x="4" y="1"/>
                      <a:pt x="5" y="1"/>
                    </a:cubicBezTo>
                    <a:cubicBezTo>
                      <a:pt x="5" y="1"/>
                      <a:pt x="5" y="1"/>
                      <a:pt x="5" y="1"/>
                    </a:cubicBezTo>
                    <a:cubicBezTo>
                      <a:pt x="5" y="2"/>
                      <a:pt x="5" y="2"/>
                      <a:pt x="5" y="2"/>
                    </a:cubicBezTo>
                    <a:cubicBezTo>
                      <a:pt x="2" y="2"/>
                      <a:pt x="2" y="2"/>
                      <a:pt x="2" y="2"/>
                    </a:cubicBezTo>
                    <a:moveTo>
                      <a:pt x="6" y="0"/>
                    </a:moveTo>
                    <a:cubicBezTo>
                      <a:pt x="5" y="0"/>
                      <a:pt x="3" y="0"/>
                      <a:pt x="1" y="0"/>
                    </a:cubicBezTo>
                    <a:cubicBezTo>
                      <a:pt x="1" y="0"/>
                      <a:pt x="1" y="0"/>
                      <a:pt x="1" y="0"/>
                    </a:cubicBezTo>
                    <a:cubicBezTo>
                      <a:pt x="1" y="1"/>
                      <a:pt x="1" y="2"/>
                      <a:pt x="0" y="2"/>
                    </a:cubicBezTo>
                    <a:cubicBezTo>
                      <a:pt x="0" y="3"/>
                      <a:pt x="0" y="3"/>
                      <a:pt x="0" y="3"/>
                    </a:cubicBezTo>
                    <a:cubicBezTo>
                      <a:pt x="1" y="3"/>
                      <a:pt x="1" y="3"/>
                      <a:pt x="1" y="3"/>
                    </a:cubicBezTo>
                    <a:cubicBezTo>
                      <a:pt x="6" y="3"/>
                      <a:pt x="6" y="3"/>
                      <a:pt x="6" y="3"/>
                    </a:cubicBezTo>
                    <a:cubicBezTo>
                      <a:pt x="6" y="2"/>
                      <a:pt x="6" y="2"/>
                      <a:pt x="6" y="2"/>
                    </a:cubicBezTo>
                    <a:cubicBezTo>
                      <a:pt x="6" y="2"/>
                      <a:pt x="6" y="2"/>
                      <a:pt x="6" y="2"/>
                    </a:cubicBezTo>
                    <a:cubicBezTo>
                      <a:pt x="6" y="2"/>
                      <a:pt x="6" y="2"/>
                      <a:pt x="6" y="2"/>
                    </a:cubicBezTo>
                    <a:cubicBezTo>
                      <a:pt x="7" y="1"/>
                      <a:pt x="7" y="1"/>
                      <a:pt x="7" y="1"/>
                    </a:cubicBezTo>
                    <a:cubicBezTo>
                      <a:pt x="7" y="0"/>
                      <a:pt x="7" y="0"/>
                      <a:pt x="7"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8" name="Freeform 84"/>
              <p:cNvSpPr>
                <a:spLocks/>
              </p:cNvSpPr>
              <p:nvPr/>
            </p:nvSpPr>
            <p:spPr bwMode="auto">
              <a:xfrm>
                <a:off x="3558" y="2298"/>
                <a:ext cx="10" cy="12"/>
              </a:xfrm>
              <a:custGeom>
                <a:avLst/>
                <a:gdLst>
                  <a:gd name="T0" fmla="*/ 10 w 10"/>
                  <a:gd name="T1" fmla="*/ 0 h 12"/>
                  <a:gd name="T2" fmla="*/ 7 w 10"/>
                  <a:gd name="T3" fmla="*/ 0 h 12"/>
                  <a:gd name="T4" fmla="*/ 0 w 10"/>
                  <a:gd name="T5" fmla="*/ 12 h 12"/>
                  <a:gd name="T6" fmla="*/ 0 w 10"/>
                  <a:gd name="T7" fmla="*/ 12 h 12"/>
                  <a:gd name="T8" fmla="*/ 0 w 10"/>
                  <a:gd name="T9" fmla="*/ 12 h 12"/>
                  <a:gd name="T10" fmla="*/ 0 w 10"/>
                  <a:gd name="T11" fmla="*/ 12 h 12"/>
                  <a:gd name="T12" fmla="*/ 10 w 10"/>
                  <a:gd name="T13" fmla="*/ 0 h 12"/>
                  <a:gd name="T14" fmla="*/ 10 w 10"/>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10" y="0"/>
                    </a:moveTo>
                    <a:lnTo>
                      <a:pt x="7" y="0"/>
                    </a:lnTo>
                    <a:lnTo>
                      <a:pt x="0" y="12"/>
                    </a:lnTo>
                    <a:lnTo>
                      <a:pt x="0" y="12"/>
                    </a:lnTo>
                    <a:lnTo>
                      <a:pt x="0" y="12"/>
                    </a:lnTo>
                    <a:lnTo>
                      <a:pt x="0" y="12"/>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99" name="Freeform 85"/>
              <p:cNvSpPr>
                <a:spLocks/>
              </p:cNvSpPr>
              <p:nvPr/>
            </p:nvSpPr>
            <p:spPr bwMode="auto">
              <a:xfrm>
                <a:off x="3558" y="2298"/>
                <a:ext cx="10" cy="12"/>
              </a:xfrm>
              <a:custGeom>
                <a:avLst/>
                <a:gdLst>
                  <a:gd name="T0" fmla="*/ 10 w 10"/>
                  <a:gd name="T1" fmla="*/ 0 h 12"/>
                  <a:gd name="T2" fmla="*/ 7 w 10"/>
                  <a:gd name="T3" fmla="*/ 0 h 12"/>
                  <a:gd name="T4" fmla="*/ 0 w 10"/>
                  <a:gd name="T5" fmla="*/ 12 h 12"/>
                  <a:gd name="T6" fmla="*/ 0 w 10"/>
                  <a:gd name="T7" fmla="*/ 12 h 12"/>
                  <a:gd name="T8" fmla="*/ 0 w 10"/>
                  <a:gd name="T9" fmla="*/ 12 h 12"/>
                  <a:gd name="T10" fmla="*/ 0 w 10"/>
                  <a:gd name="T11" fmla="*/ 12 h 12"/>
                  <a:gd name="T12" fmla="*/ 10 w 10"/>
                  <a:gd name="T13" fmla="*/ 0 h 12"/>
                  <a:gd name="T14" fmla="*/ 10 w 10"/>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12">
                    <a:moveTo>
                      <a:pt x="10" y="0"/>
                    </a:moveTo>
                    <a:lnTo>
                      <a:pt x="7" y="0"/>
                    </a:lnTo>
                    <a:lnTo>
                      <a:pt x="0" y="12"/>
                    </a:lnTo>
                    <a:lnTo>
                      <a:pt x="0" y="12"/>
                    </a:lnTo>
                    <a:lnTo>
                      <a:pt x="0" y="12"/>
                    </a:lnTo>
                    <a:lnTo>
                      <a:pt x="0" y="12"/>
                    </a:lnTo>
                    <a:lnTo>
                      <a:pt x="10" y="0"/>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0" name="Freeform 86"/>
              <p:cNvSpPr>
                <a:spLocks/>
              </p:cNvSpPr>
              <p:nvPr/>
            </p:nvSpPr>
            <p:spPr bwMode="auto">
              <a:xfrm>
                <a:off x="3558" y="2327"/>
                <a:ext cx="7" cy="9"/>
              </a:xfrm>
              <a:custGeom>
                <a:avLst/>
                <a:gdLst>
                  <a:gd name="T0" fmla="*/ 7 w 7"/>
                  <a:gd name="T1" fmla="*/ 0 h 9"/>
                  <a:gd name="T2" fmla="*/ 7 w 7"/>
                  <a:gd name="T3" fmla="*/ 0 h 9"/>
                  <a:gd name="T4" fmla="*/ 0 w 7"/>
                  <a:gd name="T5" fmla="*/ 9 h 9"/>
                  <a:gd name="T6" fmla="*/ 0 w 7"/>
                  <a:gd name="T7" fmla="*/ 9 h 9"/>
                  <a:gd name="T8" fmla="*/ 0 w 7"/>
                  <a:gd name="T9" fmla="*/ 9 h 9"/>
                  <a:gd name="T10" fmla="*/ 0 w 7"/>
                  <a:gd name="T11" fmla="*/ 9 h 9"/>
                  <a:gd name="T12" fmla="*/ 7 w 7"/>
                  <a:gd name="T13" fmla="*/ 0 h 9"/>
                  <a:gd name="T14" fmla="*/ 7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7" y="0"/>
                    </a:moveTo>
                    <a:lnTo>
                      <a:pt x="7" y="0"/>
                    </a:lnTo>
                    <a:lnTo>
                      <a:pt x="0" y="9"/>
                    </a:lnTo>
                    <a:lnTo>
                      <a:pt x="0" y="9"/>
                    </a:lnTo>
                    <a:lnTo>
                      <a:pt x="0" y="9"/>
                    </a:lnTo>
                    <a:lnTo>
                      <a:pt x="0" y="9"/>
                    </a:lnTo>
                    <a:lnTo>
                      <a:pt x="7" y="0"/>
                    </a:lnTo>
                    <a:lnTo>
                      <a:pt x="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1" name="Freeform 87"/>
              <p:cNvSpPr>
                <a:spLocks/>
              </p:cNvSpPr>
              <p:nvPr/>
            </p:nvSpPr>
            <p:spPr bwMode="auto">
              <a:xfrm>
                <a:off x="3558" y="2327"/>
                <a:ext cx="7" cy="9"/>
              </a:xfrm>
              <a:custGeom>
                <a:avLst/>
                <a:gdLst>
                  <a:gd name="T0" fmla="*/ 7 w 7"/>
                  <a:gd name="T1" fmla="*/ 0 h 9"/>
                  <a:gd name="T2" fmla="*/ 7 w 7"/>
                  <a:gd name="T3" fmla="*/ 0 h 9"/>
                  <a:gd name="T4" fmla="*/ 0 w 7"/>
                  <a:gd name="T5" fmla="*/ 9 h 9"/>
                  <a:gd name="T6" fmla="*/ 0 w 7"/>
                  <a:gd name="T7" fmla="*/ 9 h 9"/>
                  <a:gd name="T8" fmla="*/ 0 w 7"/>
                  <a:gd name="T9" fmla="*/ 9 h 9"/>
                  <a:gd name="T10" fmla="*/ 0 w 7"/>
                  <a:gd name="T11" fmla="*/ 9 h 9"/>
                  <a:gd name="T12" fmla="*/ 7 w 7"/>
                  <a:gd name="T13" fmla="*/ 0 h 9"/>
                  <a:gd name="T14" fmla="*/ 7 w 7"/>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9">
                    <a:moveTo>
                      <a:pt x="7" y="0"/>
                    </a:moveTo>
                    <a:lnTo>
                      <a:pt x="7" y="0"/>
                    </a:lnTo>
                    <a:lnTo>
                      <a:pt x="0" y="9"/>
                    </a:lnTo>
                    <a:lnTo>
                      <a:pt x="0" y="9"/>
                    </a:lnTo>
                    <a:lnTo>
                      <a:pt x="0" y="9"/>
                    </a:lnTo>
                    <a:lnTo>
                      <a:pt x="0" y="9"/>
                    </a:lnTo>
                    <a:lnTo>
                      <a:pt x="7" y="0"/>
                    </a:lnTo>
                    <a:lnTo>
                      <a:pt x="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2" name="Freeform 88"/>
              <p:cNvSpPr>
                <a:spLocks/>
              </p:cNvSpPr>
              <p:nvPr/>
            </p:nvSpPr>
            <p:spPr bwMode="auto">
              <a:xfrm>
                <a:off x="3556" y="2334"/>
                <a:ext cx="9" cy="12"/>
              </a:xfrm>
              <a:custGeom>
                <a:avLst/>
                <a:gdLst>
                  <a:gd name="T0" fmla="*/ 9 w 9"/>
                  <a:gd name="T1" fmla="*/ 0 h 12"/>
                  <a:gd name="T2" fmla="*/ 9 w 9"/>
                  <a:gd name="T3" fmla="*/ 0 h 12"/>
                  <a:gd name="T4" fmla="*/ 0 w 9"/>
                  <a:gd name="T5" fmla="*/ 12 h 12"/>
                  <a:gd name="T6" fmla="*/ 0 w 9"/>
                  <a:gd name="T7" fmla="*/ 12 h 12"/>
                  <a:gd name="T8" fmla="*/ 0 w 9"/>
                  <a:gd name="T9" fmla="*/ 12 h 12"/>
                  <a:gd name="T10" fmla="*/ 0 w 9"/>
                  <a:gd name="T11" fmla="*/ 12 h 12"/>
                  <a:gd name="T12" fmla="*/ 9 w 9"/>
                  <a:gd name="T13" fmla="*/ 2 h 12"/>
                  <a:gd name="T14" fmla="*/ 9 w 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9" y="0"/>
                    </a:moveTo>
                    <a:lnTo>
                      <a:pt x="9" y="0"/>
                    </a:lnTo>
                    <a:lnTo>
                      <a:pt x="0" y="12"/>
                    </a:lnTo>
                    <a:lnTo>
                      <a:pt x="0" y="12"/>
                    </a:lnTo>
                    <a:lnTo>
                      <a:pt x="0" y="12"/>
                    </a:lnTo>
                    <a:lnTo>
                      <a:pt x="0" y="12"/>
                    </a:lnTo>
                    <a:lnTo>
                      <a:pt x="9" y="2"/>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3" name="Freeform 89"/>
              <p:cNvSpPr>
                <a:spLocks/>
              </p:cNvSpPr>
              <p:nvPr/>
            </p:nvSpPr>
            <p:spPr bwMode="auto">
              <a:xfrm>
                <a:off x="3556" y="2334"/>
                <a:ext cx="9" cy="12"/>
              </a:xfrm>
              <a:custGeom>
                <a:avLst/>
                <a:gdLst>
                  <a:gd name="T0" fmla="*/ 9 w 9"/>
                  <a:gd name="T1" fmla="*/ 0 h 12"/>
                  <a:gd name="T2" fmla="*/ 9 w 9"/>
                  <a:gd name="T3" fmla="*/ 0 h 12"/>
                  <a:gd name="T4" fmla="*/ 0 w 9"/>
                  <a:gd name="T5" fmla="*/ 12 h 12"/>
                  <a:gd name="T6" fmla="*/ 0 w 9"/>
                  <a:gd name="T7" fmla="*/ 12 h 12"/>
                  <a:gd name="T8" fmla="*/ 0 w 9"/>
                  <a:gd name="T9" fmla="*/ 12 h 12"/>
                  <a:gd name="T10" fmla="*/ 0 w 9"/>
                  <a:gd name="T11" fmla="*/ 12 h 12"/>
                  <a:gd name="T12" fmla="*/ 9 w 9"/>
                  <a:gd name="T13" fmla="*/ 2 h 12"/>
                  <a:gd name="T14" fmla="*/ 9 w 9"/>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12">
                    <a:moveTo>
                      <a:pt x="9" y="0"/>
                    </a:moveTo>
                    <a:lnTo>
                      <a:pt x="9" y="0"/>
                    </a:lnTo>
                    <a:lnTo>
                      <a:pt x="0" y="12"/>
                    </a:lnTo>
                    <a:lnTo>
                      <a:pt x="0" y="12"/>
                    </a:lnTo>
                    <a:lnTo>
                      <a:pt x="0" y="12"/>
                    </a:lnTo>
                    <a:lnTo>
                      <a:pt x="0" y="12"/>
                    </a:lnTo>
                    <a:lnTo>
                      <a:pt x="9" y="2"/>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4" name="Freeform 90"/>
              <p:cNvSpPr>
                <a:spLocks noEditPoints="1"/>
              </p:cNvSpPr>
              <p:nvPr/>
            </p:nvSpPr>
            <p:spPr bwMode="auto">
              <a:xfrm>
                <a:off x="3660" y="2477"/>
                <a:ext cx="17" cy="9"/>
              </a:xfrm>
              <a:custGeom>
                <a:avLst/>
                <a:gdLst>
                  <a:gd name="T0" fmla="*/ 3 w 7"/>
                  <a:gd name="T1" fmla="*/ 3 h 4"/>
                  <a:gd name="T2" fmla="*/ 2 w 7"/>
                  <a:gd name="T3" fmla="*/ 3 h 4"/>
                  <a:gd name="T4" fmla="*/ 2 w 7"/>
                  <a:gd name="T5" fmla="*/ 3 h 4"/>
                  <a:gd name="T6" fmla="*/ 2 w 7"/>
                  <a:gd name="T7" fmla="*/ 2 h 4"/>
                  <a:gd name="T8" fmla="*/ 2 w 7"/>
                  <a:gd name="T9" fmla="*/ 1 h 4"/>
                  <a:gd name="T10" fmla="*/ 2 w 7"/>
                  <a:gd name="T11" fmla="*/ 1 h 4"/>
                  <a:gd name="T12" fmla="*/ 2 w 7"/>
                  <a:gd name="T13" fmla="*/ 3 h 4"/>
                  <a:gd name="T14" fmla="*/ 2 w 7"/>
                  <a:gd name="T15" fmla="*/ 3 h 4"/>
                  <a:gd name="T16" fmla="*/ 2 w 7"/>
                  <a:gd name="T17" fmla="*/ 3 h 4"/>
                  <a:gd name="T18" fmla="*/ 5 w 7"/>
                  <a:gd name="T19" fmla="*/ 3 h 4"/>
                  <a:gd name="T20" fmla="*/ 5 w 7"/>
                  <a:gd name="T21" fmla="*/ 2 h 4"/>
                  <a:gd name="T22" fmla="*/ 5 w 7"/>
                  <a:gd name="T23" fmla="*/ 3 h 4"/>
                  <a:gd name="T24" fmla="*/ 3 w 7"/>
                  <a:gd name="T25" fmla="*/ 3 h 4"/>
                  <a:gd name="T26" fmla="*/ 2 w 7"/>
                  <a:gd name="T27" fmla="*/ 2 h 4"/>
                  <a:gd name="T28" fmla="*/ 2 w 7"/>
                  <a:gd name="T29" fmla="*/ 1 h 4"/>
                  <a:gd name="T30" fmla="*/ 2 w 7"/>
                  <a:gd name="T31" fmla="*/ 1 h 4"/>
                  <a:gd name="T32" fmla="*/ 3 w 7"/>
                  <a:gd name="T33" fmla="*/ 1 h 4"/>
                  <a:gd name="T34" fmla="*/ 5 w 7"/>
                  <a:gd name="T35" fmla="*/ 1 h 4"/>
                  <a:gd name="T36" fmla="*/ 5 w 7"/>
                  <a:gd name="T37" fmla="*/ 1 h 4"/>
                  <a:gd name="T38" fmla="*/ 5 w 7"/>
                  <a:gd name="T39" fmla="*/ 2 h 4"/>
                  <a:gd name="T40" fmla="*/ 5 w 7"/>
                  <a:gd name="T41" fmla="*/ 2 h 4"/>
                  <a:gd name="T42" fmla="*/ 5 w 7"/>
                  <a:gd name="T43" fmla="*/ 2 h 4"/>
                  <a:gd name="T44" fmla="*/ 2 w 7"/>
                  <a:gd name="T45" fmla="*/ 2 h 4"/>
                  <a:gd name="T46" fmla="*/ 3 w 7"/>
                  <a:gd name="T47" fmla="*/ 0 h 4"/>
                  <a:gd name="T48" fmla="*/ 1 w 7"/>
                  <a:gd name="T49" fmla="*/ 1 h 4"/>
                  <a:gd name="T50" fmla="*/ 1 w 7"/>
                  <a:gd name="T51" fmla="*/ 2 h 4"/>
                  <a:gd name="T52" fmla="*/ 1 w 7"/>
                  <a:gd name="T53" fmla="*/ 4 h 4"/>
                  <a:gd name="T54" fmla="*/ 2 w 7"/>
                  <a:gd name="T55" fmla="*/ 4 h 4"/>
                  <a:gd name="T56" fmla="*/ 3 w 7"/>
                  <a:gd name="T57" fmla="*/ 4 h 4"/>
                  <a:gd name="T58" fmla="*/ 6 w 7"/>
                  <a:gd name="T59" fmla="*/ 4 h 4"/>
                  <a:gd name="T60" fmla="*/ 6 w 7"/>
                  <a:gd name="T61" fmla="*/ 4 h 4"/>
                  <a:gd name="T62" fmla="*/ 6 w 7"/>
                  <a:gd name="T63" fmla="*/ 0 h 4"/>
                  <a:gd name="T64" fmla="*/ 5 w 7"/>
                  <a:gd name="T65" fmla="*/ 0 h 4"/>
                  <a:gd name="T66" fmla="*/ 5 w 7"/>
                  <a:gd name="T67" fmla="*/ 0 h 4"/>
                  <a:gd name="T68" fmla="*/ 3 w 7"/>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4">
                    <a:moveTo>
                      <a:pt x="3" y="3"/>
                    </a:moveTo>
                    <a:cubicBezTo>
                      <a:pt x="3" y="3"/>
                      <a:pt x="2" y="3"/>
                      <a:pt x="2" y="3"/>
                    </a:cubicBezTo>
                    <a:cubicBezTo>
                      <a:pt x="2" y="3"/>
                      <a:pt x="2" y="3"/>
                      <a:pt x="2" y="3"/>
                    </a:cubicBezTo>
                    <a:cubicBezTo>
                      <a:pt x="2" y="3"/>
                      <a:pt x="2" y="2"/>
                      <a:pt x="2" y="2"/>
                    </a:cubicBezTo>
                    <a:cubicBezTo>
                      <a:pt x="2" y="1"/>
                      <a:pt x="2" y="1"/>
                      <a:pt x="2" y="1"/>
                    </a:cubicBezTo>
                    <a:cubicBezTo>
                      <a:pt x="2" y="1"/>
                      <a:pt x="2" y="1"/>
                      <a:pt x="2" y="1"/>
                    </a:cubicBezTo>
                    <a:cubicBezTo>
                      <a:pt x="2" y="2"/>
                      <a:pt x="2" y="2"/>
                      <a:pt x="2" y="3"/>
                    </a:cubicBezTo>
                    <a:cubicBezTo>
                      <a:pt x="2" y="3"/>
                      <a:pt x="2" y="3"/>
                      <a:pt x="2" y="3"/>
                    </a:cubicBezTo>
                    <a:cubicBezTo>
                      <a:pt x="2" y="3"/>
                      <a:pt x="2" y="3"/>
                      <a:pt x="2" y="3"/>
                    </a:cubicBezTo>
                    <a:cubicBezTo>
                      <a:pt x="5" y="3"/>
                      <a:pt x="5" y="3"/>
                      <a:pt x="5" y="3"/>
                    </a:cubicBezTo>
                    <a:cubicBezTo>
                      <a:pt x="5" y="2"/>
                      <a:pt x="5" y="2"/>
                      <a:pt x="5" y="2"/>
                    </a:cubicBezTo>
                    <a:cubicBezTo>
                      <a:pt x="5" y="3"/>
                      <a:pt x="5" y="3"/>
                      <a:pt x="5" y="3"/>
                    </a:cubicBezTo>
                    <a:cubicBezTo>
                      <a:pt x="5" y="3"/>
                      <a:pt x="4" y="3"/>
                      <a:pt x="3" y="3"/>
                    </a:cubicBezTo>
                    <a:moveTo>
                      <a:pt x="2" y="2"/>
                    </a:moveTo>
                    <a:cubicBezTo>
                      <a:pt x="2" y="2"/>
                      <a:pt x="2" y="2"/>
                      <a:pt x="2" y="1"/>
                    </a:cubicBezTo>
                    <a:cubicBezTo>
                      <a:pt x="2" y="1"/>
                      <a:pt x="2" y="1"/>
                      <a:pt x="2" y="1"/>
                    </a:cubicBezTo>
                    <a:cubicBezTo>
                      <a:pt x="3" y="1"/>
                      <a:pt x="3" y="1"/>
                      <a:pt x="3" y="1"/>
                    </a:cubicBezTo>
                    <a:cubicBezTo>
                      <a:pt x="4" y="1"/>
                      <a:pt x="4" y="1"/>
                      <a:pt x="5" y="1"/>
                    </a:cubicBezTo>
                    <a:cubicBezTo>
                      <a:pt x="5" y="1"/>
                      <a:pt x="5" y="1"/>
                      <a:pt x="5" y="1"/>
                    </a:cubicBezTo>
                    <a:cubicBezTo>
                      <a:pt x="5" y="1"/>
                      <a:pt x="5" y="2"/>
                      <a:pt x="5" y="2"/>
                    </a:cubicBezTo>
                    <a:cubicBezTo>
                      <a:pt x="5" y="2"/>
                      <a:pt x="5" y="2"/>
                      <a:pt x="5" y="2"/>
                    </a:cubicBezTo>
                    <a:cubicBezTo>
                      <a:pt x="5" y="2"/>
                      <a:pt x="5" y="2"/>
                      <a:pt x="5" y="2"/>
                    </a:cubicBezTo>
                    <a:cubicBezTo>
                      <a:pt x="2" y="2"/>
                      <a:pt x="2" y="2"/>
                      <a:pt x="2" y="2"/>
                    </a:cubicBezTo>
                    <a:moveTo>
                      <a:pt x="3" y="0"/>
                    </a:moveTo>
                    <a:cubicBezTo>
                      <a:pt x="2" y="0"/>
                      <a:pt x="1" y="0"/>
                      <a:pt x="1" y="1"/>
                    </a:cubicBezTo>
                    <a:cubicBezTo>
                      <a:pt x="1" y="2"/>
                      <a:pt x="1" y="2"/>
                      <a:pt x="1" y="2"/>
                    </a:cubicBezTo>
                    <a:cubicBezTo>
                      <a:pt x="1" y="2"/>
                      <a:pt x="0" y="3"/>
                      <a:pt x="1" y="4"/>
                    </a:cubicBezTo>
                    <a:cubicBezTo>
                      <a:pt x="2" y="4"/>
                      <a:pt x="2" y="4"/>
                      <a:pt x="2" y="4"/>
                    </a:cubicBezTo>
                    <a:cubicBezTo>
                      <a:pt x="2" y="4"/>
                      <a:pt x="2" y="4"/>
                      <a:pt x="3" y="4"/>
                    </a:cubicBezTo>
                    <a:cubicBezTo>
                      <a:pt x="4" y="4"/>
                      <a:pt x="5" y="4"/>
                      <a:pt x="6" y="4"/>
                    </a:cubicBezTo>
                    <a:cubicBezTo>
                      <a:pt x="6" y="4"/>
                      <a:pt x="6" y="4"/>
                      <a:pt x="6" y="4"/>
                    </a:cubicBezTo>
                    <a:cubicBezTo>
                      <a:pt x="6" y="3"/>
                      <a:pt x="7" y="1"/>
                      <a:pt x="6" y="0"/>
                    </a:cubicBezTo>
                    <a:cubicBezTo>
                      <a:pt x="5" y="0"/>
                      <a:pt x="5" y="0"/>
                      <a:pt x="5" y="0"/>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5" name="Freeform 91"/>
              <p:cNvSpPr>
                <a:spLocks noEditPoints="1"/>
              </p:cNvSpPr>
              <p:nvPr/>
            </p:nvSpPr>
            <p:spPr bwMode="auto">
              <a:xfrm>
                <a:off x="3660" y="2465"/>
                <a:ext cx="17" cy="9"/>
              </a:xfrm>
              <a:custGeom>
                <a:avLst/>
                <a:gdLst>
                  <a:gd name="T0" fmla="*/ 3 w 7"/>
                  <a:gd name="T1" fmla="*/ 2 h 4"/>
                  <a:gd name="T2" fmla="*/ 2 w 7"/>
                  <a:gd name="T3" fmla="*/ 2 h 4"/>
                  <a:gd name="T4" fmla="*/ 2 w 7"/>
                  <a:gd name="T5" fmla="*/ 1 h 4"/>
                  <a:gd name="T6" fmla="*/ 3 w 7"/>
                  <a:gd name="T7" fmla="*/ 1 h 4"/>
                  <a:gd name="T8" fmla="*/ 5 w 7"/>
                  <a:gd name="T9" fmla="*/ 1 h 4"/>
                  <a:gd name="T10" fmla="*/ 5 w 7"/>
                  <a:gd name="T11" fmla="*/ 1 h 4"/>
                  <a:gd name="T12" fmla="*/ 5 w 7"/>
                  <a:gd name="T13" fmla="*/ 3 h 4"/>
                  <a:gd name="T14" fmla="*/ 3 w 7"/>
                  <a:gd name="T15" fmla="*/ 3 h 4"/>
                  <a:gd name="T16" fmla="*/ 2 w 7"/>
                  <a:gd name="T17" fmla="*/ 3 h 4"/>
                  <a:gd name="T18" fmla="*/ 2 w 7"/>
                  <a:gd name="T19" fmla="*/ 3 h 4"/>
                  <a:gd name="T20" fmla="*/ 2 w 7"/>
                  <a:gd name="T21" fmla="*/ 1 h 4"/>
                  <a:gd name="T22" fmla="*/ 2 w 7"/>
                  <a:gd name="T23" fmla="*/ 1 h 4"/>
                  <a:gd name="T24" fmla="*/ 2 w 7"/>
                  <a:gd name="T25" fmla="*/ 1 h 4"/>
                  <a:gd name="T26" fmla="*/ 2 w 7"/>
                  <a:gd name="T27" fmla="*/ 2 h 4"/>
                  <a:gd name="T28" fmla="*/ 2 w 7"/>
                  <a:gd name="T29" fmla="*/ 3 h 4"/>
                  <a:gd name="T30" fmla="*/ 3 w 7"/>
                  <a:gd name="T31" fmla="*/ 3 h 4"/>
                  <a:gd name="T32" fmla="*/ 5 w 7"/>
                  <a:gd name="T33" fmla="*/ 2 h 4"/>
                  <a:gd name="T34" fmla="*/ 5 w 7"/>
                  <a:gd name="T35" fmla="*/ 2 h 4"/>
                  <a:gd name="T36" fmla="*/ 5 w 7"/>
                  <a:gd name="T37" fmla="*/ 2 h 4"/>
                  <a:gd name="T38" fmla="*/ 3 w 7"/>
                  <a:gd name="T39" fmla="*/ 2 h 4"/>
                  <a:gd name="T40" fmla="*/ 3 w 7"/>
                  <a:gd name="T41" fmla="*/ 0 h 4"/>
                  <a:gd name="T42" fmla="*/ 1 w 7"/>
                  <a:gd name="T43" fmla="*/ 1 h 4"/>
                  <a:gd name="T44" fmla="*/ 1 w 7"/>
                  <a:gd name="T45" fmla="*/ 1 h 4"/>
                  <a:gd name="T46" fmla="*/ 1 w 7"/>
                  <a:gd name="T47" fmla="*/ 4 h 4"/>
                  <a:gd name="T48" fmla="*/ 2 w 7"/>
                  <a:gd name="T49" fmla="*/ 4 h 4"/>
                  <a:gd name="T50" fmla="*/ 3 w 7"/>
                  <a:gd name="T51" fmla="*/ 4 h 4"/>
                  <a:gd name="T52" fmla="*/ 6 w 7"/>
                  <a:gd name="T53" fmla="*/ 4 h 4"/>
                  <a:gd name="T54" fmla="*/ 6 w 7"/>
                  <a:gd name="T55" fmla="*/ 4 h 4"/>
                  <a:gd name="T56" fmla="*/ 6 w 7"/>
                  <a:gd name="T57" fmla="*/ 0 h 4"/>
                  <a:gd name="T58" fmla="*/ 5 w 7"/>
                  <a:gd name="T59" fmla="*/ 0 h 4"/>
                  <a:gd name="T60" fmla="*/ 5 w 7"/>
                  <a:gd name="T61" fmla="*/ 0 h 4"/>
                  <a:gd name="T62" fmla="*/ 3 w 7"/>
                  <a:gd name="T6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 h="4">
                    <a:moveTo>
                      <a:pt x="3" y="2"/>
                    </a:moveTo>
                    <a:cubicBezTo>
                      <a:pt x="3" y="2"/>
                      <a:pt x="3" y="2"/>
                      <a:pt x="2" y="2"/>
                    </a:cubicBezTo>
                    <a:cubicBezTo>
                      <a:pt x="2" y="2"/>
                      <a:pt x="2" y="1"/>
                      <a:pt x="2" y="1"/>
                    </a:cubicBezTo>
                    <a:cubicBezTo>
                      <a:pt x="3" y="1"/>
                      <a:pt x="3" y="1"/>
                      <a:pt x="3" y="1"/>
                    </a:cubicBezTo>
                    <a:cubicBezTo>
                      <a:pt x="4" y="1"/>
                      <a:pt x="4" y="1"/>
                      <a:pt x="5" y="1"/>
                    </a:cubicBezTo>
                    <a:cubicBezTo>
                      <a:pt x="5" y="1"/>
                      <a:pt x="5" y="1"/>
                      <a:pt x="5" y="1"/>
                    </a:cubicBezTo>
                    <a:cubicBezTo>
                      <a:pt x="5" y="1"/>
                      <a:pt x="5" y="2"/>
                      <a:pt x="5" y="3"/>
                    </a:cubicBezTo>
                    <a:cubicBezTo>
                      <a:pt x="5" y="3"/>
                      <a:pt x="4" y="3"/>
                      <a:pt x="3" y="3"/>
                    </a:cubicBezTo>
                    <a:cubicBezTo>
                      <a:pt x="3" y="3"/>
                      <a:pt x="2" y="3"/>
                      <a:pt x="2" y="3"/>
                    </a:cubicBezTo>
                    <a:cubicBezTo>
                      <a:pt x="2" y="3"/>
                      <a:pt x="2" y="3"/>
                      <a:pt x="2" y="3"/>
                    </a:cubicBezTo>
                    <a:cubicBezTo>
                      <a:pt x="2" y="3"/>
                      <a:pt x="2" y="2"/>
                      <a:pt x="2" y="1"/>
                    </a:cubicBezTo>
                    <a:cubicBezTo>
                      <a:pt x="2" y="1"/>
                      <a:pt x="2" y="1"/>
                      <a:pt x="2" y="1"/>
                    </a:cubicBezTo>
                    <a:cubicBezTo>
                      <a:pt x="2" y="1"/>
                      <a:pt x="2" y="1"/>
                      <a:pt x="2" y="1"/>
                    </a:cubicBezTo>
                    <a:cubicBezTo>
                      <a:pt x="2" y="1"/>
                      <a:pt x="2" y="2"/>
                      <a:pt x="2" y="2"/>
                    </a:cubicBezTo>
                    <a:cubicBezTo>
                      <a:pt x="2" y="3"/>
                      <a:pt x="2" y="3"/>
                      <a:pt x="2" y="3"/>
                    </a:cubicBezTo>
                    <a:cubicBezTo>
                      <a:pt x="3" y="3"/>
                      <a:pt x="3" y="3"/>
                      <a:pt x="3" y="3"/>
                    </a:cubicBezTo>
                    <a:cubicBezTo>
                      <a:pt x="4" y="3"/>
                      <a:pt x="4" y="3"/>
                      <a:pt x="5" y="2"/>
                    </a:cubicBezTo>
                    <a:cubicBezTo>
                      <a:pt x="5" y="2"/>
                      <a:pt x="5" y="2"/>
                      <a:pt x="5" y="2"/>
                    </a:cubicBezTo>
                    <a:cubicBezTo>
                      <a:pt x="5" y="2"/>
                      <a:pt x="5" y="2"/>
                      <a:pt x="5" y="2"/>
                    </a:cubicBezTo>
                    <a:cubicBezTo>
                      <a:pt x="4" y="2"/>
                      <a:pt x="4" y="2"/>
                      <a:pt x="3" y="2"/>
                    </a:cubicBezTo>
                    <a:moveTo>
                      <a:pt x="3" y="0"/>
                    </a:moveTo>
                    <a:cubicBezTo>
                      <a:pt x="2" y="0"/>
                      <a:pt x="1" y="0"/>
                      <a:pt x="1" y="1"/>
                    </a:cubicBezTo>
                    <a:cubicBezTo>
                      <a:pt x="1" y="1"/>
                      <a:pt x="1" y="1"/>
                      <a:pt x="1" y="1"/>
                    </a:cubicBezTo>
                    <a:cubicBezTo>
                      <a:pt x="1" y="2"/>
                      <a:pt x="0" y="3"/>
                      <a:pt x="1" y="4"/>
                    </a:cubicBezTo>
                    <a:cubicBezTo>
                      <a:pt x="2" y="4"/>
                      <a:pt x="2" y="4"/>
                      <a:pt x="2" y="4"/>
                    </a:cubicBezTo>
                    <a:cubicBezTo>
                      <a:pt x="2" y="4"/>
                      <a:pt x="2" y="4"/>
                      <a:pt x="3" y="4"/>
                    </a:cubicBezTo>
                    <a:cubicBezTo>
                      <a:pt x="4" y="4"/>
                      <a:pt x="5" y="4"/>
                      <a:pt x="6" y="4"/>
                    </a:cubicBezTo>
                    <a:cubicBezTo>
                      <a:pt x="6" y="4"/>
                      <a:pt x="6" y="4"/>
                      <a:pt x="6" y="4"/>
                    </a:cubicBezTo>
                    <a:cubicBezTo>
                      <a:pt x="6" y="3"/>
                      <a:pt x="7" y="1"/>
                      <a:pt x="6" y="0"/>
                    </a:cubicBezTo>
                    <a:cubicBezTo>
                      <a:pt x="5" y="0"/>
                      <a:pt x="5" y="0"/>
                      <a:pt x="5" y="0"/>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6" name="Freeform 92"/>
              <p:cNvSpPr>
                <a:spLocks noEditPoints="1"/>
              </p:cNvSpPr>
              <p:nvPr/>
            </p:nvSpPr>
            <p:spPr bwMode="auto">
              <a:xfrm>
                <a:off x="3660" y="2503"/>
                <a:ext cx="38" cy="12"/>
              </a:xfrm>
              <a:custGeom>
                <a:avLst/>
                <a:gdLst>
                  <a:gd name="T0" fmla="*/ 9 w 16"/>
                  <a:gd name="T1" fmla="*/ 4 h 5"/>
                  <a:gd name="T2" fmla="*/ 2 w 16"/>
                  <a:gd name="T3" fmla="*/ 4 h 5"/>
                  <a:gd name="T4" fmla="*/ 1 w 16"/>
                  <a:gd name="T5" fmla="*/ 4 h 5"/>
                  <a:gd name="T6" fmla="*/ 1 w 16"/>
                  <a:gd name="T7" fmla="*/ 1 h 5"/>
                  <a:gd name="T8" fmla="*/ 2 w 16"/>
                  <a:gd name="T9" fmla="*/ 1 h 5"/>
                  <a:gd name="T10" fmla="*/ 2 w 16"/>
                  <a:gd name="T11" fmla="*/ 3 h 5"/>
                  <a:gd name="T12" fmla="*/ 3 w 16"/>
                  <a:gd name="T13" fmla="*/ 4 h 5"/>
                  <a:gd name="T14" fmla="*/ 4 w 16"/>
                  <a:gd name="T15" fmla="*/ 4 h 5"/>
                  <a:gd name="T16" fmla="*/ 7 w 16"/>
                  <a:gd name="T17" fmla="*/ 3 h 5"/>
                  <a:gd name="T18" fmla="*/ 14 w 16"/>
                  <a:gd name="T19" fmla="*/ 3 h 5"/>
                  <a:gd name="T20" fmla="*/ 14 w 16"/>
                  <a:gd name="T21" fmla="*/ 3 h 5"/>
                  <a:gd name="T22" fmla="*/ 14 w 16"/>
                  <a:gd name="T23" fmla="*/ 4 h 5"/>
                  <a:gd name="T24" fmla="*/ 9 w 16"/>
                  <a:gd name="T25" fmla="*/ 4 h 5"/>
                  <a:gd name="T26" fmla="*/ 3 w 16"/>
                  <a:gd name="T27" fmla="*/ 3 h 5"/>
                  <a:gd name="T28" fmla="*/ 2 w 16"/>
                  <a:gd name="T29" fmla="*/ 3 h 5"/>
                  <a:gd name="T30" fmla="*/ 2 w 16"/>
                  <a:gd name="T31" fmla="*/ 1 h 5"/>
                  <a:gd name="T32" fmla="*/ 2 w 16"/>
                  <a:gd name="T33" fmla="*/ 1 h 5"/>
                  <a:gd name="T34" fmla="*/ 8 w 16"/>
                  <a:gd name="T35" fmla="*/ 1 h 5"/>
                  <a:gd name="T36" fmla="*/ 14 w 16"/>
                  <a:gd name="T37" fmla="*/ 1 h 5"/>
                  <a:gd name="T38" fmla="*/ 14 w 16"/>
                  <a:gd name="T39" fmla="*/ 1 h 5"/>
                  <a:gd name="T40" fmla="*/ 14 w 16"/>
                  <a:gd name="T41" fmla="*/ 3 h 5"/>
                  <a:gd name="T42" fmla="*/ 14 w 16"/>
                  <a:gd name="T43" fmla="*/ 3 h 5"/>
                  <a:gd name="T44" fmla="*/ 7 w 16"/>
                  <a:gd name="T45" fmla="*/ 3 h 5"/>
                  <a:gd name="T46" fmla="*/ 4 w 16"/>
                  <a:gd name="T47" fmla="*/ 3 h 5"/>
                  <a:gd name="T48" fmla="*/ 3 w 16"/>
                  <a:gd name="T49" fmla="*/ 3 h 5"/>
                  <a:gd name="T50" fmla="*/ 8 w 16"/>
                  <a:gd name="T51" fmla="*/ 0 h 5"/>
                  <a:gd name="T52" fmla="*/ 0 w 16"/>
                  <a:gd name="T53" fmla="*/ 1 h 5"/>
                  <a:gd name="T54" fmla="*/ 1 w 16"/>
                  <a:gd name="T55" fmla="*/ 4 h 5"/>
                  <a:gd name="T56" fmla="*/ 1 w 16"/>
                  <a:gd name="T57" fmla="*/ 5 h 5"/>
                  <a:gd name="T58" fmla="*/ 9 w 16"/>
                  <a:gd name="T59" fmla="*/ 5 h 5"/>
                  <a:gd name="T60" fmla="*/ 15 w 16"/>
                  <a:gd name="T61" fmla="*/ 4 h 5"/>
                  <a:gd name="T62" fmla="*/ 15 w 16"/>
                  <a:gd name="T63" fmla="*/ 0 h 5"/>
                  <a:gd name="T64" fmla="*/ 14 w 16"/>
                  <a:gd name="T65" fmla="*/ 0 h 5"/>
                  <a:gd name="T66" fmla="*/ 8 w 16"/>
                  <a:gd name="T67"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 h="5">
                    <a:moveTo>
                      <a:pt x="9" y="4"/>
                    </a:moveTo>
                    <a:cubicBezTo>
                      <a:pt x="5" y="4"/>
                      <a:pt x="2" y="4"/>
                      <a:pt x="2" y="4"/>
                    </a:cubicBezTo>
                    <a:cubicBezTo>
                      <a:pt x="1" y="4"/>
                      <a:pt x="1" y="4"/>
                      <a:pt x="1" y="4"/>
                    </a:cubicBezTo>
                    <a:cubicBezTo>
                      <a:pt x="1" y="4"/>
                      <a:pt x="1" y="3"/>
                      <a:pt x="1" y="1"/>
                    </a:cubicBezTo>
                    <a:cubicBezTo>
                      <a:pt x="2" y="1"/>
                      <a:pt x="2" y="1"/>
                      <a:pt x="2" y="1"/>
                    </a:cubicBezTo>
                    <a:cubicBezTo>
                      <a:pt x="2" y="2"/>
                      <a:pt x="1" y="3"/>
                      <a:pt x="2" y="3"/>
                    </a:cubicBezTo>
                    <a:cubicBezTo>
                      <a:pt x="2" y="3"/>
                      <a:pt x="3" y="4"/>
                      <a:pt x="3" y="4"/>
                    </a:cubicBezTo>
                    <a:cubicBezTo>
                      <a:pt x="4" y="4"/>
                      <a:pt x="4" y="4"/>
                      <a:pt x="4" y="4"/>
                    </a:cubicBezTo>
                    <a:cubicBezTo>
                      <a:pt x="7" y="3"/>
                      <a:pt x="7" y="3"/>
                      <a:pt x="7" y="3"/>
                    </a:cubicBezTo>
                    <a:cubicBezTo>
                      <a:pt x="9" y="3"/>
                      <a:pt x="12" y="3"/>
                      <a:pt x="14" y="3"/>
                    </a:cubicBezTo>
                    <a:cubicBezTo>
                      <a:pt x="14" y="3"/>
                      <a:pt x="14" y="3"/>
                      <a:pt x="14" y="3"/>
                    </a:cubicBezTo>
                    <a:cubicBezTo>
                      <a:pt x="14" y="3"/>
                      <a:pt x="14" y="4"/>
                      <a:pt x="14" y="4"/>
                    </a:cubicBezTo>
                    <a:cubicBezTo>
                      <a:pt x="14" y="4"/>
                      <a:pt x="13" y="4"/>
                      <a:pt x="9" y="4"/>
                    </a:cubicBezTo>
                    <a:moveTo>
                      <a:pt x="3" y="3"/>
                    </a:moveTo>
                    <a:cubicBezTo>
                      <a:pt x="3" y="3"/>
                      <a:pt x="3" y="3"/>
                      <a:pt x="2" y="3"/>
                    </a:cubicBezTo>
                    <a:cubicBezTo>
                      <a:pt x="2" y="3"/>
                      <a:pt x="2" y="2"/>
                      <a:pt x="2" y="1"/>
                    </a:cubicBezTo>
                    <a:cubicBezTo>
                      <a:pt x="2" y="1"/>
                      <a:pt x="2" y="1"/>
                      <a:pt x="2" y="1"/>
                    </a:cubicBezTo>
                    <a:cubicBezTo>
                      <a:pt x="3" y="1"/>
                      <a:pt x="5" y="1"/>
                      <a:pt x="8" y="1"/>
                    </a:cubicBezTo>
                    <a:cubicBezTo>
                      <a:pt x="11" y="1"/>
                      <a:pt x="14" y="1"/>
                      <a:pt x="14" y="1"/>
                    </a:cubicBezTo>
                    <a:cubicBezTo>
                      <a:pt x="14" y="1"/>
                      <a:pt x="14" y="1"/>
                      <a:pt x="14" y="1"/>
                    </a:cubicBezTo>
                    <a:cubicBezTo>
                      <a:pt x="14" y="1"/>
                      <a:pt x="14" y="2"/>
                      <a:pt x="14" y="3"/>
                    </a:cubicBezTo>
                    <a:cubicBezTo>
                      <a:pt x="14" y="3"/>
                      <a:pt x="14" y="3"/>
                      <a:pt x="14" y="3"/>
                    </a:cubicBezTo>
                    <a:cubicBezTo>
                      <a:pt x="12" y="3"/>
                      <a:pt x="9" y="3"/>
                      <a:pt x="7" y="3"/>
                    </a:cubicBezTo>
                    <a:cubicBezTo>
                      <a:pt x="4" y="3"/>
                      <a:pt x="4" y="3"/>
                      <a:pt x="4" y="3"/>
                    </a:cubicBezTo>
                    <a:cubicBezTo>
                      <a:pt x="3" y="3"/>
                      <a:pt x="3" y="3"/>
                      <a:pt x="3" y="3"/>
                    </a:cubicBezTo>
                    <a:moveTo>
                      <a:pt x="8" y="0"/>
                    </a:moveTo>
                    <a:cubicBezTo>
                      <a:pt x="1" y="0"/>
                      <a:pt x="1" y="1"/>
                      <a:pt x="0" y="1"/>
                    </a:cubicBezTo>
                    <a:cubicBezTo>
                      <a:pt x="0" y="2"/>
                      <a:pt x="0" y="4"/>
                      <a:pt x="1" y="4"/>
                    </a:cubicBezTo>
                    <a:cubicBezTo>
                      <a:pt x="1" y="5"/>
                      <a:pt x="1" y="5"/>
                      <a:pt x="1" y="5"/>
                    </a:cubicBezTo>
                    <a:cubicBezTo>
                      <a:pt x="2" y="5"/>
                      <a:pt x="6" y="5"/>
                      <a:pt x="9" y="5"/>
                    </a:cubicBezTo>
                    <a:cubicBezTo>
                      <a:pt x="15" y="5"/>
                      <a:pt x="15" y="5"/>
                      <a:pt x="15" y="4"/>
                    </a:cubicBezTo>
                    <a:cubicBezTo>
                      <a:pt x="15" y="4"/>
                      <a:pt x="16" y="1"/>
                      <a:pt x="15" y="0"/>
                    </a:cubicBezTo>
                    <a:cubicBezTo>
                      <a:pt x="14" y="0"/>
                      <a:pt x="14" y="0"/>
                      <a:pt x="14" y="0"/>
                    </a:cubicBezTo>
                    <a:cubicBezTo>
                      <a:pt x="13" y="0"/>
                      <a:pt x="10"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7" name="Freeform 93"/>
              <p:cNvSpPr>
                <a:spLocks noEditPoints="1"/>
              </p:cNvSpPr>
              <p:nvPr/>
            </p:nvSpPr>
            <p:spPr bwMode="auto">
              <a:xfrm>
                <a:off x="3660" y="2488"/>
                <a:ext cx="17" cy="12"/>
              </a:xfrm>
              <a:custGeom>
                <a:avLst/>
                <a:gdLst>
                  <a:gd name="T0" fmla="*/ 3 w 7"/>
                  <a:gd name="T1" fmla="*/ 4 h 5"/>
                  <a:gd name="T2" fmla="*/ 2 w 7"/>
                  <a:gd name="T3" fmla="*/ 4 h 5"/>
                  <a:gd name="T4" fmla="*/ 2 w 7"/>
                  <a:gd name="T5" fmla="*/ 4 h 5"/>
                  <a:gd name="T6" fmla="*/ 2 w 7"/>
                  <a:gd name="T7" fmla="*/ 2 h 5"/>
                  <a:gd name="T8" fmla="*/ 2 w 7"/>
                  <a:gd name="T9" fmla="*/ 2 h 5"/>
                  <a:gd name="T10" fmla="*/ 2 w 7"/>
                  <a:gd name="T11" fmla="*/ 1 h 5"/>
                  <a:gd name="T12" fmla="*/ 2 w 7"/>
                  <a:gd name="T13" fmla="*/ 3 h 5"/>
                  <a:gd name="T14" fmla="*/ 2 w 7"/>
                  <a:gd name="T15" fmla="*/ 3 h 5"/>
                  <a:gd name="T16" fmla="*/ 3 w 7"/>
                  <a:gd name="T17" fmla="*/ 3 h 5"/>
                  <a:gd name="T18" fmla="*/ 5 w 7"/>
                  <a:gd name="T19" fmla="*/ 3 h 5"/>
                  <a:gd name="T20" fmla="*/ 5 w 7"/>
                  <a:gd name="T21" fmla="*/ 4 h 5"/>
                  <a:gd name="T22" fmla="*/ 3 w 7"/>
                  <a:gd name="T23" fmla="*/ 4 h 5"/>
                  <a:gd name="T24" fmla="*/ 3 w 7"/>
                  <a:gd name="T25" fmla="*/ 3 h 5"/>
                  <a:gd name="T26" fmla="*/ 3 w 7"/>
                  <a:gd name="T27" fmla="*/ 1 h 5"/>
                  <a:gd name="T28" fmla="*/ 3 w 7"/>
                  <a:gd name="T29" fmla="*/ 1 h 5"/>
                  <a:gd name="T30" fmla="*/ 5 w 7"/>
                  <a:gd name="T31" fmla="*/ 1 h 5"/>
                  <a:gd name="T32" fmla="*/ 5 w 7"/>
                  <a:gd name="T33" fmla="*/ 1 h 5"/>
                  <a:gd name="T34" fmla="*/ 5 w 7"/>
                  <a:gd name="T35" fmla="*/ 3 h 5"/>
                  <a:gd name="T36" fmla="*/ 3 w 7"/>
                  <a:gd name="T37" fmla="*/ 3 h 5"/>
                  <a:gd name="T38" fmla="*/ 3 w 7"/>
                  <a:gd name="T39" fmla="*/ 0 h 5"/>
                  <a:gd name="T40" fmla="*/ 1 w 7"/>
                  <a:gd name="T41" fmla="*/ 2 h 5"/>
                  <a:gd name="T42" fmla="*/ 1 w 7"/>
                  <a:gd name="T43" fmla="*/ 2 h 5"/>
                  <a:gd name="T44" fmla="*/ 1 w 7"/>
                  <a:gd name="T45" fmla="*/ 4 h 5"/>
                  <a:gd name="T46" fmla="*/ 2 w 7"/>
                  <a:gd name="T47" fmla="*/ 5 h 5"/>
                  <a:gd name="T48" fmla="*/ 3 w 7"/>
                  <a:gd name="T49" fmla="*/ 5 h 5"/>
                  <a:gd name="T50" fmla="*/ 6 w 7"/>
                  <a:gd name="T51" fmla="*/ 4 h 5"/>
                  <a:gd name="T52" fmla="*/ 6 w 7"/>
                  <a:gd name="T53" fmla="*/ 4 h 5"/>
                  <a:gd name="T54" fmla="*/ 6 w 7"/>
                  <a:gd name="T55" fmla="*/ 1 h 5"/>
                  <a:gd name="T56" fmla="*/ 5 w 7"/>
                  <a:gd name="T57" fmla="*/ 1 h 5"/>
                  <a:gd name="T58" fmla="*/ 5 w 7"/>
                  <a:gd name="T59" fmla="*/ 0 h 5"/>
                  <a:gd name="T60" fmla="*/ 3 w 7"/>
                  <a:gd name="T6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 h="5">
                    <a:moveTo>
                      <a:pt x="3" y="4"/>
                    </a:moveTo>
                    <a:cubicBezTo>
                      <a:pt x="3" y="4"/>
                      <a:pt x="2" y="4"/>
                      <a:pt x="2" y="4"/>
                    </a:cubicBezTo>
                    <a:cubicBezTo>
                      <a:pt x="2" y="4"/>
                      <a:pt x="2" y="4"/>
                      <a:pt x="2" y="4"/>
                    </a:cubicBezTo>
                    <a:cubicBezTo>
                      <a:pt x="2" y="3"/>
                      <a:pt x="2" y="2"/>
                      <a:pt x="2" y="2"/>
                    </a:cubicBezTo>
                    <a:cubicBezTo>
                      <a:pt x="2" y="2"/>
                      <a:pt x="2" y="2"/>
                      <a:pt x="2" y="2"/>
                    </a:cubicBezTo>
                    <a:cubicBezTo>
                      <a:pt x="2" y="1"/>
                      <a:pt x="2" y="1"/>
                      <a:pt x="2" y="1"/>
                    </a:cubicBezTo>
                    <a:cubicBezTo>
                      <a:pt x="2" y="3"/>
                      <a:pt x="2" y="3"/>
                      <a:pt x="2" y="3"/>
                    </a:cubicBezTo>
                    <a:cubicBezTo>
                      <a:pt x="2" y="3"/>
                      <a:pt x="2" y="3"/>
                      <a:pt x="2" y="3"/>
                    </a:cubicBezTo>
                    <a:cubicBezTo>
                      <a:pt x="3" y="3"/>
                      <a:pt x="3" y="3"/>
                      <a:pt x="3" y="3"/>
                    </a:cubicBezTo>
                    <a:cubicBezTo>
                      <a:pt x="3" y="3"/>
                      <a:pt x="5" y="3"/>
                      <a:pt x="5" y="3"/>
                    </a:cubicBezTo>
                    <a:cubicBezTo>
                      <a:pt x="5" y="4"/>
                      <a:pt x="5" y="4"/>
                      <a:pt x="5" y="4"/>
                    </a:cubicBezTo>
                    <a:cubicBezTo>
                      <a:pt x="5" y="4"/>
                      <a:pt x="4" y="4"/>
                      <a:pt x="3" y="4"/>
                    </a:cubicBezTo>
                    <a:moveTo>
                      <a:pt x="3" y="3"/>
                    </a:moveTo>
                    <a:cubicBezTo>
                      <a:pt x="3" y="1"/>
                      <a:pt x="3" y="1"/>
                      <a:pt x="3" y="1"/>
                    </a:cubicBezTo>
                    <a:cubicBezTo>
                      <a:pt x="3" y="1"/>
                      <a:pt x="3" y="1"/>
                      <a:pt x="3" y="1"/>
                    </a:cubicBezTo>
                    <a:cubicBezTo>
                      <a:pt x="4" y="1"/>
                      <a:pt x="4" y="1"/>
                      <a:pt x="5" y="1"/>
                    </a:cubicBezTo>
                    <a:cubicBezTo>
                      <a:pt x="5" y="1"/>
                      <a:pt x="5" y="1"/>
                      <a:pt x="5" y="1"/>
                    </a:cubicBezTo>
                    <a:cubicBezTo>
                      <a:pt x="5" y="2"/>
                      <a:pt x="5" y="2"/>
                      <a:pt x="5" y="3"/>
                    </a:cubicBezTo>
                    <a:cubicBezTo>
                      <a:pt x="3" y="3"/>
                      <a:pt x="3" y="3"/>
                      <a:pt x="3" y="3"/>
                    </a:cubicBezTo>
                    <a:moveTo>
                      <a:pt x="3" y="0"/>
                    </a:moveTo>
                    <a:cubicBezTo>
                      <a:pt x="2" y="0"/>
                      <a:pt x="1" y="0"/>
                      <a:pt x="1" y="2"/>
                    </a:cubicBezTo>
                    <a:cubicBezTo>
                      <a:pt x="1" y="2"/>
                      <a:pt x="1" y="2"/>
                      <a:pt x="1" y="2"/>
                    </a:cubicBezTo>
                    <a:cubicBezTo>
                      <a:pt x="1" y="3"/>
                      <a:pt x="0" y="4"/>
                      <a:pt x="1" y="4"/>
                    </a:cubicBezTo>
                    <a:cubicBezTo>
                      <a:pt x="2" y="5"/>
                      <a:pt x="2" y="5"/>
                      <a:pt x="2" y="5"/>
                    </a:cubicBezTo>
                    <a:cubicBezTo>
                      <a:pt x="2" y="5"/>
                      <a:pt x="2" y="5"/>
                      <a:pt x="3" y="5"/>
                    </a:cubicBezTo>
                    <a:cubicBezTo>
                      <a:pt x="4" y="5"/>
                      <a:pt x="5" y="5"/>
                      <a:pt x="6" y="4"/>
                    </a:cubicBezTo>
                    <a:cubicBezTo>
                      <a:pt x="6" y="4"/>
                      <a:pt x="6" y="4"/>
                      <a:pt x="6" y="4"/>
                    </a:cubicBezTo>
                    <a:cubicBezTo>
                      <a:pt x="6" y="4"/>
                      <a:pt x="7" y="2"/>
                      <a:pt x="6" y="1"/>
                    </a:cubicBezTo>
                    <a:cubicBezTo>
                      <a:pt x="5" y="1"/>
                      <a:pt x="5" y="1"/>
                      <a:pt x="5" y="1"/>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8" name="Freeform 94"/>
              <p:cNvSpPr>
                <a:spLocks noEditPoints="1"/>
              </p:cNvSpPr>
              <p:nvPr/>
            </p:nvSpPr>
            <p:spPr bwMode="auto">
              <a:xfrm>
                <a:off x="3701" y="2465"/>
                <a:ext cx="14" cy="9"/>
              </a:xfrm>
              <a:custGeom>
                <a:avLst/>
                <a:gdLst>
                  <a:gd name="T0" fmla="*/ 3 w 6"/>
                  <a:gd name="T1" fmla="*/ 3 h 4"/>
                  <a:gd name="T2" fmla="*/ 1 w 6"/>
                  <a:gd name="T3" fmla="*/ 3 h 4"/>
                  <a:gd name="T4" fmla="*/ 1 w 6"/>
                  <a:gd name="T5" fmla="*/ 3 h 4"/>
                  <a:gd name="T6" fmla="*/ 1 w 6"/>
                  <a:gd name="T7" fmla="*/ 1 h 4"/>
                  <a:gd name="T8" fmla="*/ 1 w 6"/>
                  <a:gd name="T9" fmla="*/ 1 h 4"/>
                  <a:gd name="T10" fmla="*/ 1 w 6"/>
                  <a:gd name="T11" fmla="*/ 1 h 4"/>
                  <a:gd name="T12" fmla="*/ 1 w 6"/>
                  <a:gd name="T13" fmla="*/ 2 h 4"/>
                  <a:gd name="T14" fmla="*/ 1 w 6"/>
                  <a:gd name="T15" fmla="*/ 3 h 4"/>
                  <a:gd name="T16" fmla="*/ 1 w 6"/>
                  <a:gd name="T17" fmla="*/ 3 h 4"/>
                  <a:gd name="T18" fmla="*/ 4 w 6"/>
                  <a:gd name="T19" fmla="*/ 3 h 4"/>
                  <a:gd name="T20" fmla="*/ 4 w 6"/>
                  <a:gd name="T21" fmla="*/ 3 h 4"/>
                  <a:gd name="T22" fmla="*/ 3 w 6"/>
                  <a:gd name="T23" fmla="*/ 3 h 4"/>
                  <a:gd name="T24" fmla="*/ 1 w 6"/>
                  <a:gd name="T25" fmla="*/ 2 h 4"/>
                  <a:gd name="T26" fmla="*/ 1 w 6"/>
                  <a:gd name="T27" fmla="*/ 1 h 4"/>
                  <a:gd name="T28" fmla="*/ 1 w 6"/>
                  <a:gd name="T29" fmla="*/ 1 h 4"/>
                  <a:gd name="T30" fmla="*/ 2 w 6"/>
                  <a:gd name="T31" fmla="*/ 1 h 4"/>
                  <a:gd name="T32" fmla="*/ 4 w 6"/>
                  <a:gd name="T33" fmla="*/ 1 h 4"/>
                  <a:gd name="T34" fmla="*/ 4 w 6"/>
                  <a:gd name="T35" fmla="*/ 1 h 4"/>
                  <a:gd name="T36" fmla="*/ 4 w 6"/>
                  <a:gd name="T37" fmla="*/ 2 h 4"/>
                  <a:gd name="T38" fmla="*/ 4 w 6"/>
                  <a:gd name="T39" fmla="*/ 2 h 4"/>
                  <a:gd name="T40" fmla="*/ 1 w 6"/>
                  <a:gd name="T41" fmla="*/ 2 h 4"/>
                  <a:gd name="T42" fmla="*/ 2 w 6"/>
                  <a:gd name="T43" fmla="*/ 0 h 4"/>
                  <a:gd name="T44" fmla="*/ 0 w 6"/>
                  <a:gd name="T45" fmla="*/ 1 h 4"/>
                  <a:gd name="T46" fmla="*/ 0 w 6"/>
                  <a:gd name="T47" fmla="*/ 1 h 4"/>
                  <a:gd name="T48" fmla="*/ 0 w 6"/>
                  <a:gd name="T49" fmla="*/ 4 h 4"/>
                  <a:gd name="T50" fmla="*/ 1 w 6"/>
                  <a:gd name="T51" fmla="*/ 4 h 4"/>
                  <a:gd name="T52" fmla="*/ 3 w 6"/>
                  <a:gd name="T53" fmla="*/ 4 h 4"/>
                  <a:gd name="T54" fmla="*/ 5 w 6"/>
                  <a:gd name="T55" fmla="*/ 4 h 4"/>
                  <a:gd name="T56" fmla="*/ 5 w 6"/>
                  <a:gd name="T57" fmla="*/ 4 h 4"/>
                  <a:gd name="T58" fmla="*/ 5 w 6"/>
                  <a:gd name="T59" fmla="*/ 0 h 4"/>
                  <a:gd name="T60" fmla="*/ 4 w 6"/>
                  <a:gd name="T61" fmla="*/ 0 h 4"/>
                  <a:gd name="T62" fmla="*/ 4 w 6"/>
                  <a:gd name="T63" fmla="*/ 0 h 4"/>
                  <a:gd name="T64" fmla="*/ 2 w 6"/>
                  <a:gd name="T65"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 h="4">
                    <a:moveTo>
                      <a:pt x="3" y="3"/>
                    </a:moveTo>
                    <a:cubicBezTo>
                      <a:pt x="2" y="3"/>
                      <a:pt x="1" y="3"/>
                      <a:pt x="1" y="3"/>
                    </a:cubicBezTo>
                    <a:cubicBezTo>
                      <a:pt x="1" y="3"/>
                      <a:pt x="1" y="3"/>
                      <a:pt x="1" y="3"/>
                    </a:cubicBezTo>
                    <a:cubicBezTo>
                      <a:pt x="1" y="3"/>
                      <a:pt x="1" y="2"/>
                      <a:pt x="1" y="1"/>
                    </a:cubicBezTo>
                    <a:cubicBezTo>
                      <a:pt x="1" y="1"/>
                      <a:pt x="1" y="1"/>
                      <a:pt x="1" y="1"/>
                    </a:cubicBezTo>
                    <a:cubicBezTo>
                      <a:pt x="1" y="1"/>
                      <a:pt x="1" y="1"/>
                      <a:pt x="1" y="1"/>
                    </a:cubicBezTo>
                    <a:cubicBezTo>
                      <a:pt x="1" y="2"/>
                      <a:pt x="1" y="2"/>
                      <a:pt x="1" y="2"/>
                    </a:cubicBezTo>
                    <a:cubicBezTo>
                      <a:pt x="1" y="3"/>
                      <a:pt x="1" y="3"/>
                      <a:pt x="1" y="3"/>
                    </a:cubicBezTo>
                    <a:cubicBezTo>
                      <a:pt x="1" y="3"/>
                      <a:pt x="1" y="3"/>
                      <a:pt x="1" y="3"/>
                    </a:cubicBezTo>
                    <a:cubicBezTo>
                      <a:pt x="1" y="3"/>
                      <a:pt x="4" y="3"/>
                      <a:pt x="4" y="3"/>
                    </a:cubicBezTo>
                    <a:cubicBezTo>
                      <a:pt x="4" y="3"/>
                      <a:pt x="4" y="3"/>
                      <a:pt x="4" y="3"/>
                    </a:cubicBezTo>
                    <a:cubicBezTo>
                      <a:pt x="4" y="3"/>
                      <a:pt x="3" y="3"/>
                      <a:pt x="3" y="3"/>
                    </a:cubicBezTo>
                    <a:moveTo>
                      <a:pt x="1" y="2"/>
                    </a:moveTo>
                    <a:cubicBezTo>
                      <a:pt x="1" y="1"/>
                      <a:pt x="1" y="1"/>
                      <a:pt x="1" y="1"/>
                    </a:cubicBezTo>
                    <a:cubicBezTo>
                      <a:pt x="1" y="1"/>
                      <a:pt x="1" y="1"/>
                      <a:pt x="1" y="1"/>
                    </a:cubicBezTo>
                    <a:cubicBezTo>
                      <a:pt x="2" y="1"/>
                      <a:pt x="2" y="1"/>
                      <a:pt x="2" y="1"/>
                    </a:cubicBezTo>
                    <a:cubicBezTo>
                      <a:pt x="3" y="1"/>
                      <a:pt x="3" y="1"/>
                      <a:pt x="4" y="1"/>
                    </a:cubicBezTo>
                    <a:cubicBezTo>
                      <a:pt x="4" y="1"/>
                      <a:pt x="4" y="1"/>
                      <a:pt x="4" y="1"/>
                    </a:cubicBezTo>
                    <a:cubicBezTo>
                      <a:pt x="4" y="1"/>
                      <a:pt x="4" y="2"/>
                      <a:pt x="4" y="2"/>
                    </a:cubicBezTo>
                    <a:cubicBezTo>
                      <a:pt x="4" y="2"/>
                      <a:pt x="4" y="2"/>
                      <a:pt x="4" y="2"/>
                    </a:cubicBezTo>
                    <a:cubicBezTo>
                      <a:pt x="1" y="2"/>
                      <a:pt x="1" y="2"/>
                      <a:pt x="1" y="2"/>
                    </a:cubicBezTo>
                    <a:moveTo>
                      <a:pt x="2" y="0"/>
                    </a:moveTo>
                    <a:cubicBezTo>
                      <a:pt x="2" y="0"/>
                      <a:pt x="0" y="0"/>
                      <a:pt x="0" y="1"/>
                    </a:cubicBezTo>
                    <a:cubicBezTo>
                      <a:pt x="0" y="1"/>
                      <a:pt x="0" y="1"/>
                      <a:pt x="0" y="1"/>
                    </a:cubicBezTo>
                    <a:cubicBezTo>
                      <a:pt x="0" y="2"/>
                      <a:pt x="0" y="3"/>
                      <a:pt x="0" y="4"/>
                    </a:cubicBezTo>
                    <a:cubicBezTo>
                      <a:pt x="1" y="4"/>
                      <a:pt x="1" y="4"/>
                      <a:pt x="1" y="4"/>
                    </a:cubicBezTo>
                    <a:cubicBezTo>
                      <a:pt x="1" y="4"/>
                      <a:pt x="1" y="4"/>
                      <a:pt x="3" y="4"/>
                    </a:cubicBezTo>
                    <a:cubicBezTo>
                      <a:pt x="3" y="4"/>
                      <a:pt x="4" y="4"/>
                      <a:pt x="5" y="4"/>
                    </a:cubicBezTo>
                    <a:cubicBezTo>
                      <a:pt x="5" y="4"/>
                      <a:pt x="5" y="4"/>
                      <a:pt x="5" y="4"/>
                    </a:cubicBezTo>
                    <a:cubicBezTo>
                      <a:pt x="5" y="3"/>
                      <a:pt x="6" y="1"/>
                      <a:pt x="5" y="0"/>
                    </a:cubicBezTo>
                    <a:cubicBezTo>
                      <a:pt x="4" y="0"/>
                      <a:pt x="4" y="0"/>
                      <a:pt x="4" y="0"/>
                    </a:cubicBezTo>
                    <a:cubicBezTo>
                      <a:pt x="4" y="0"/>
                      <a:pt x="4" y="0"/>
                      <a:pt x="4" y="0"/>
                    </a:cubicBezTo>
                    <a:cubicBezTo>
                      <a:pt x="3"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09" name="Freeform 95"/>
              <p:cNvSpPr>
                <a:spLocks noEditPoints="1"/>
              </p:cNvSpPr>
              <p:nvPr/>
            </p:nvSpPr>
            <p:spPr bwMode="auto">
              <a:xfrm>
                <a:off x="3701" y="2491"/>
                <a:ext cx="12" cy="24"/>
              </a:xfrm>
              <a:custGeom>
                <a:avLst/>
                <a:gdLst>
                  <a:gd name="T0" fmla="*/ 3 w 5"/>
                  <a:gd name="T1" fmla="*/ 9 h 10"/>
                  <a:gd name="T2" fmla="*/ 1 w 5"/>
                  <a:gd name="T3" fmla="*/ 8 h 10"/>
                  <a:gd name="T4" fmla="*/ 1 w 5"/>
                  <a:gd name="T5" fmla="*/ 6 h 10"/>
                  <a:gd name="T6" fmla="*/ 1 w 5"/>
                  <a:gd name="T7" fmla="*/ 1 h 10"/>
                  <a:gd name="T8" fmla="*/ 1 w 5"/>
                  <a:gd name="T9" fmla="*/ 1 h 10"/>
                  <a:gd name="T10" fmla="*/ 1 w 5"/>
                  <a:gd name="T11" fmla="*/ 7 h 10"/>
                  <a:gd name="T12" fmla="*/ 1 w 5"/>
                  <a:gd name="T13" fmla="*/ 8 h 10"/>
                  <a:gd name="T14" fmla="*/ 3 w 5"/>
                  <a:gd name="T15" fmla="*/ 8 h 10"/>
                  <a:gd name="T16" fmla="*/ 3 w 5"/>
                  <a:gd name="T17" fmla="*/ 8 h 10"/>
                  <a:gd name="T18" fmla="*/ 4 w 5"/>
                  <a:gd name="T19" fmla="*/ 8 h 10"/>
                  <a:gd name="T20" fmla="*/ 4 w 5"/>
                  <a:gd name="T21" fmla="*/ 9 h 10"/>
                  <a:gd name="T22" fmla="*/ 3 w 5"/>
                  <a:gd name="T23" fmla="*/ 9 h 10"/>
                  <a:gd name="T24" fmla="*/ 3 w 5"/>
                  <a:gd name="T25" fmla="*/ 8 h 10"/>
                  <a:gd name="T26" fmla="*/ 2 w 5"/>
                  <a:gd name="T27" fmla="*/ 7 h 10"/>
                  <a:gd name="T28" fmla="*/ 2 w 5"/>
                  <a:gd name="T29" fmla="*/ 7 h 10"/>
                  <a:gd name="T30" fmla="*/ 2 w 5"/>
                  <a:gd name="T31" fmla="*/ 1 h 10"/>
                  <a:gd name="T32" fmla="*/ 2 w 5"/>
                  <a:gd name="T33" fmla="*/ 1 h 10"/>
                  <a:gd name="T34" fmla="*/ 2 w 5"/>
                  <a:gd name="T35" fmla="*/ 1 h 10"/>
                  <a:gd name="T36" fmla="*/ 4 w 5"/>
                  <a:gd name="T37" fmla="*/ 1 h 10"/>
                  <a:gd name="T38" fmla="*/ 4 w 5"/>
                  <a:gd name="T39" fmla="*/ 1 h 10"/>
                  <a:gd name="T40" fmla="*/ 4 w 5"/>
                  <a:gd name="T41" fmla="*/ 6 h 10"/>
                  <a:gd name="T42" fmla="*/ 4 w 5"/>
                  <a:gd name="T43" fmla="*/ 8 h 10"/>
                  <a:gd name="T44" fmla="*/ 3 w 5"/>
                  <a:gd name="T45" fmla="*/ 8 h 10"/>
                  <a:gd name="T46" fmla="*/ 3 w 5"/>
                  <a:gd name="T47" fmla="*/ 8 h 10"/>
                  <a:gd name="T48" fmla="*/ 2 w 5"/>
                  <a:gd name="T49" fmla="*/ 0 h 10"/>
                  <a:gd name="T50" fmla="*/ 0 w 5"/>
                  <a:gd name="T51" fmla="*/ 1 h 10"/>
                  <a:gd name="T52" fmla="*/ 0 w 5"/>
                  <a:gd name="T53" fmla="*/ 6 h 10"/>
                  <a:gd name="T54" fmla="*/ 0 w 5"/>
                  <a:gd name="T55" fmla="*/ 8 h 10"/>
                  <a:gd name="T56" fmla="*/ 3 w 5"/>
                  <a:gd name="T57" fmla="*/ 10 h 10"/>
                  <a:gd name="T58" fmla="*/ 5 w 5"/>
                  <a:gd name="T59" fmla="*/ 9 h 10"/>
                  <a:gd name="T60" fmla="*/ 5 w 5"/>
                  <a:gd name="T61" fmla="*/ 6 h 10"/>
                  <a:gd name="T62" fmla="*/ 5 w 5"/>
                  <a:gd name="T63" fmla="*/ 1 h 10"/>
                  <a:gd name="T64" fmla="*/ 5 w 5"/>
                  <a:gd name="T65" fmla="*/ 1 h 10"/>
                  <a:gd name="T66" fmla="*/ 2 w 5"/>
                  <a:gd name="T67"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 h="10">
                    <a:moveTo>
                      <a:pt x="3" y="9"/>
                    </a:moveTo>
                    <a:cubicBezTo>
                      <a:pt x="2" y="9"/>
                      <a:pt x="1" y="9"/>
                      <a:pt x="1" y="8"/>
                    </a:cubicBezTo>
                    <a:cubicBezTo>
                      <a:pt x="1" y="7"/>
                      <a:pt x="1" y="7"/>
                      <a:pt x="1" y="6"/>
                    </a:cubicBezTo>
                    <a:cubicBezTo>
                      <a:pt x="1" y="4"/>
                      <a:pt x="1" y="2"/>
                      <a:pt x="1" y="1"/>
                    </a:cubicBezTo>
                    <a:cubicBezTo>
                      <a:pt x="1" y="1"/>
                      <a:pt x="1" y="1"/>
                      <a:pt x="1" y="1"/>
                    </a:cubicBezTo>
                    <a:cubicBezTo>
                      <a:pt x="1" y="3"/>
                      <a:pt x="1" y="4"/>
                      <a:pt x="1" y="7"/>
                    </a:cubicBezTo>
                    <a:cubicBezTo>
                      <a:pt x="1" y="8"/>
                      <a:pt x="1" y="8"/>
                      <a:pt x="1" y="8"/>
                    </a:cubicBezTo>
                    <a:cubicBezTo>
                      <a:pt x="2" y="8"/>
                      <a:pt x="2" y="8"/>
                      <a:pt x="3" y="8"/>
                    </a:cubicBezTo>
                    <a:cubicBezTo>
                      <a:pt x="3" y="8"/>
                      <a:pt x="3" y="8"/>
                      <a:pt x="3" y="8"/>
                    </a:cubicBezTo>
                    <a:cubicBezTo>
                      <a:pt x="3" y="8"/>
                      <a:pt x="4" y="8"/>
                      <a:pt x="4" y="8"/>
                    </a:cubicBezTo>
                    <a:cubicBezTo>
                      <a:pt x="4" y="9"/>
                      <a:pt x="4" y="9"/>
                      <a:pt x="4" y="9"/>
                    </a:cubicBezTo>
                    <a:cubicBezTo>
                      <a:pt x="4" y="9"/>
                      <a:pt x="4" y="9"/>
                      <a:pt x="3" y="9"/>
                    </a:cubicBezTo>
                    <a:moveTo>
                      <a:pt x="3" y="8"/>
                    </a:moveTo>
                    <a:cubicBezTo>
                      <a:pt x="2" y="8"/>
                      <a:pt x="2" y="8"/>
                      <a:pt x="2" y="7"/>
                    </a:cubicBezTo>
                    <a:cubicBezTo>
                      <a:pt x="2" y="7"/>
                      <a:pt x="2" y="7"/>
                      <a:pt x="2" y="7"/>
                    </a:cubicBezTo>
                    <a:cubicBezTo>
                      <a:pt x="1" y="4"/>
                      <a:pt x="1" y="3"/>
                      <a:pt x="2" y="1"/>
                    </a:cubicBezTo>
                    <a:cubicBezTo>
                      <a:pt x="2" y="1"/>
                      <a:pt x="2" y="1"/>
                      <a:pt x="2" y="1"/>
                    </a:cubicBezTo>
                    <a:cubicBezTo>
                      <a:pt x="2" y="1"/>
                      <a:pt x="2" y="1"/>
                      <a:pt x="2" y="1"/>
                    </a:cubicBezTo>
                    <a:cubicBezTo>
                      <a:pt x="3" y="1"/>
                      <a:pt x="4" y="1"/>
                      <a:pt x="4" y="1"/>
                    </a:cubicBezTo>
                    <a:cubicBezTo>
                      <a:pt x="4" y="1"/>
                      <a:pt x="4" y="1"/>
                      <a:pt x="4" y="1"/>
                    </a:cubicBezTo>
                    <a:cubicBezTo>
                      <a:pt x="4" y="3"/>
                      <a:pt x="4" y="5"/>
                      <a:pt x="4" y="6"/>
                    </a:cubicBezTo>
                    <a:cubicBezTo>
                      <a:pt x="4" y="7"/>
                      <a:pt x="4" y="7"/>
                      <a:pt x="4" y="8"/>
                    </a:cubicBezTo>
                    <a:cubicBezTo>
                      <a:pt x="4" y="8"/>
                      <a:pt x="3" y="8"/>
                      <a:pt x="3" y="8"/>
                    </a:cubicBezTo>
                    <a:cubicBezTo>
                      <a:pt x="3" y="8"/>
                      <a:pt x="3" y="8"/>
                      <a:pt x="3" y="8"/>
                    </a:cubicBezTo>
                    <a:moveTo>
                      <a:pt x="2" y="0"/>
                    </a:moveTo>
                    <a:cubicBezTo>
                      <a:pt x="1" y="0"/>
                      <a:pt x="0" y="0"/>
                      <a:pt x="0" y="1"/>
                    </a:cubicBezTo>
                    <a:cubicBezTo>
                      <a:pt x="0" y="2"/>
                      <a:pt x="0" y="4"/>
                      <a:pt x="0" y="6"/>
                    </a:cubicBezTo>
                    <a:cubicBezTo>
                      <a:pt x="0" y="7"/>
                      <a:pt x="0" y="7"/>
                      <a:pt x="0" y="8"/>
                    </a:cubicBezTo>
                    <a:cubicBezTo>
                      <a:pt x="0" y="9"/>
                      <a:pt x="1" y="10"/>
                      <a:pt x="3" y="10"/>
                    </a:cubicBezTo>
                    <a:cubicBezTo>
                      <a:pt x="4" y="10"/>
                      <a:pt x="5" y="9"/>
                      <a:pt x="5" y="9"/>
                    </a:cubicBezTo>
                    <a:cubicBezTo>
                      <a:pt x="5" y="8"/>
                      <a:pt x="5" y="7"/>
                      <a:pt x="5" y="6"/>
                    </a:cubicBezTo>
                    <a:cubicBezTo>
                      <a:pt x="5" y="5"/>
                      <a:pt x="5" y="3"/>
                      <a:pt x="5" y="1"/>
                    </a:cubicBezTo>
                    <a:cubicBezTo>
                      <a:pt x="5" y="1"/>
                      <a:pt x="5" y="1"/>
                      <a:pt x="5" y="1"/>
                    </a:cubicBezTo>
                    <a:cubicBezTo>
                      <a:pt x="4"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0" name="Freeform 96"/>
              <p:cNvSpPr>
                <a:spLocks noEditPoints="1"/>
              </p:cNvSpPr>
              <p:nvPr/>
            </p:nvSpPr>
            <p:spPr bwMode="auto">
              <a:xfrm>
                <a:off x="3660" y="2439"/>
                <a:ext cx="55" cy="23"/>
              </a:xfrm>
              <a:custGeom>
                <a:avLst/>
                <a:gdLst>
                  <a:gd name="T0" fmla="*/ 22 w 23"/>
                  <a:gd name="T1" fmla="*/ 5 h 10"/>
                  <a:gd name="T2" fmla="*/ 19 w 23"/>
                  <a:gd name="T3" fmla="*/ 8 h 10"/>
                  <a:gd name="T4" fmla="*/ 13 w 23"/>
                  <a:gd name="T5" fmla="*/ 9 h 10"/>
                  <a:gd name="T6" fmla="*/ 20 w 23"/>
                  <a:gd name="T7" fmla="*/ 2 h 10"/>
                  <a:gd name="T8" fmla="*/ 22 w 23"/>
                  <a:gd name="T9" fmla="*/ 3 h 10"/>
                  <a:gd name="T10" fmla="*/ 18 w 23"/>
                  <a:gd name="T11" fmla="*/ 8 h 10"/>
                  <a:gd name="T12" fmla="*/ 15 w 23"/>
                  <a:gd name="T13" fmla="*/ 9 h 10"/>
                  <a:gd name="T14" fmla="*/ 8 w 23"/>
                  <a:gd name="T15" fmla="*/ 8 h 10"/>
                  <a:gd name="T16" fmla="*/ 16 w 23"/>
                  <a:gd name="T17" fmla="*/ 2 h 10"/>
                  <a:gd name="T18" fmla="*/ 1 w 23"/>
                  <a:gd name="T19" fmla="*/ 4 h 10"/>
                  <a:gd name="T20" fmla="*/ 2 w 23"/>
                  <a:gd name="T21" fmla="*/ 4 h 10"/>
                  <a:gd name="T22" fmla="*/ 4 w 23"/>
                  <a:gd name="T23" fmla="*/ 2 h 10"/>
                  <a:gd name="T24" fmla="*/ 12 w 23"/>
                  <a:gd name="T25" fmla="*/ 2 h 10"/>
                  <a:gd name="T26" fmla="*/ 7 w 23"/>
                  <a:gd name="T27" fmla="*/ 8 h 10"/>
                  <a:gd name="T28" fmla="*/ 5 w 23"/>
                  <a:gd name="T29" fmla="*/ 8 h 10"/>
                  <a:gd name="T30" fmla="*/ 3 w 23"/>
                  <a:gd name="T31" fmla="*/ 8 h 10"/>
                  <a:gd name="T32" fmla="*/ 1 w 23"/>
                  <a:gd name="T33" fmla="*/ 7 h 10"/>
                  <a:gd name="T34" fmla="*/ 1 w 23"/>
                  <a:gd name="T35" fmla="*/ 4 h 10"/>
                  <a:gd name="T36" fmla="*/ 22 w 23"/>
                  <a:gd name="T37" fmla="*/ 2 h 10"/>
                  <a:gd name="T38" fmla="*/ 20 w 23"/>
                  <a:gd name="T39" fmla="*/ 2 h 10"/>
                  <a:gd name="T40" fmla="*/ 18 w 23"/>
                  <a:gd name="T41" fmla="*/ 1 h 10"/>
                  <a:gd name="T42" fmla="*/ 20 w 23"/>
                  <a:gd name="T43" fmla="*/ 1 h 10"/>
                  <a:gd name="T44" fmla="*/ 17 w 23"/>
                  <a:gd name="T45" fmla="*/ 2 h 10"/>
                  <a:gd name="T46" fmla="*/ 14 w 23"/>
                  <a:gd name="T47" fmla="*/ 1 h 10"/>
                  <a:gd name="T48" fmla="*/ 17 w 23"/>
                  <a:gd name="T49" fmla="*/ 1 h 10"/>
                  <a:gd name="T50" fmla="*/ 1 w 23"/>
                  <a:gd name="T51" fmla="*/ 3 h 10"/>
                  <a:gd name="T52" fmla="*/ 1 w 23"/>
                  <a:gd name="T53" fmla="*/ 2 h 10"/>
                  <a:gd name="T54" fmla="*/ 10 w 23"/>
                  <a:gd name="T55" fmla="*/ 1 h 10"/>
                  <a:gd name="T56" fmla="*/ 13 w 23"/>
                  <a:gd name="T57" fmla="*/ 2 h 10"/>
                  <a:gd name="T58" fmla="*/ 4 w 23"/>
                  <a:gd name="T59" fmla="*/ 2 h 10"/>
                  <a:gd name="T60" fmla="*/ 1 w 23"/>
                  <a:gd name="T61" fmla="*/ 3 h 10"/>
                  <a:gd name="T62" fmla="*/ 1 w 23"/>
                  <a:gd name="T63" fmla="*/ 1 h 10"/>
                  <a:gd name="T64" fmla="*/ 0 w 23"/>
                  <a:gd name="T65" fmla="*/ 2 h 10"/>
                  <a:gd name="T66" fmla="*/ 0 w 23"/>
                  <a:gd name="T67" fmla="*/ 2 h 10"/>
                  <a:gd name="T68" fmla="*/ 0 w 23"/>
                  <a:gd name="T69" fmla="*/ 7 h 10"/>
                  <a:gd name="T70" fmla="*/ 3 w 23"/>
                  <a:gd name="T71" fmla="*/ 9 h 10"/>
                  <a:gd name="T72" fmla="*/ 5 w 23"/>
                  <a:gd name="T73" fmla="*/ 9 h 10"/>
                  <a:gd name="T74" fmla="*/ 15 w 23"/>
                  <a:gd name="T75" fmla="*/ 10 h 10"/>
                  <a:gd name="T76" fmla="*/ 23 w 23"/>
                  <a:gd name="T77" fmla="*/ 3 h 10"/>
                  <a:gd name="T78" fmla="*/ 19 w 23"/>
                  <a:gd name="T79" fmla="*/ 0 h 10"/>
                  <a:gd name="T80" fmla="*/ 18 w 23"/>
                  <a:gd name="T81" fmla="*/ 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3" h="10">
                    <a:moveTo>
                      <a:pt x="19" y="8"/>
                    </a:moveTo>
                    <a:cubicBezTo>
                      <a:pt x="20" y="7"/>
                      <a:pt x="21" y="6"/>
                      <a:pt x="22" y="5"/>
                    </a:cubicBezTo>
                    <a:cubicBezTo>
                      <a:pt x="22" y="8"/>
                      <a:pt x="22" y="8"/>
                      <a:pt x="22" y="8"/>
                    </a:cubicBezTo>
                    <a:cubicBezTo>
                      <a:pt x="22" y="8"/>
                      <a:pt x="21" y="8"/>
                      <a:pt x="19" y="8"/>
                    </a:cubicBezTo>
                    <a:moveTo>
                      <a:pt x="15" y="9"/>
                    </a:moveTo>
                    <a:cubicBezTo>
                      <a:pt x="14" y="9"/>
                      <a:pt x="14" y="9"/>
                      <a:pt x="13" y="9"/>
                    </a:cubicBezTo>
                    <a:cubicBezTo>
                      <a:pt x="14" y="6"/>
                      <a:pt x="16" y="4"/>
                      <a:pt x="18" y="2"/>
                    </a:cubicBezTo>
                    <a:cubicBezTo>
                      <a:pt x="18" y="2"/>
                      <a:pt x="19" y="2"/>
                      <a:pt x="20" y="2"/>
                    </a:cubicBezTo>
                    <a:cubicBezTo>
                      <a:pt x="20" y="2"/>
                      <a:pt x="21" y="2"/>
                      <a:pt x="21" y="2"/>
                    </a:cubicBezTo>
                    <a:cubicBezTo>
                      <a:pt x="22" y="3"/>
                      <a:pt x="22" y="3"/>
                      <a:pt x="22" y="3"/>
                    </a:cubicBezTo>
                    <a:cubicBezTo>
                      <a:pt x="22" y="3"/>
                      <a:pt x="22" y="3"/>
                      <a:pt x="22" y="3"/>
                    </a:cubicBezTo>
                    <a:cubicBezTo>
                      <a:pt x="20" y="5"/>
                      <a:pt x="19" y="7"/>
                      <a:pt x="18" y="8"/>
                    </a:cubicBezTo>
                    <a:cubicBezTo>
                      <a:pt x="18" y="8"/>
                      <a:pt x="18" y="8"/>
                      <a:pt x="18" y="8"/>
                    </a:cubicBezTo>
                    <a:cubicBezTo>
                      <a:pt x="17" y="9"/>
                      <a:pt x="16" y="9"/>
                      <a:pt x="15" y="9"/>
                    </a:cubicBezTo>
                    <a:moveTo>
                      <a:pt x="12" y="9"/>
                    </a:moveTo>
                    <a:cubicBezTo>
                      <a:pt x="11" y="9"/>
                      <a:pt x="9" y="8"/>
                      <a:pt x="8" y="8"/>
                    </a:cubicBezTo>
                    <a:cubicBezTo>
                      <a:pt x="14" y="2"/>
                      <a:pt x="14" y="2"/>
                      <a:pt x="14" y="2"/>
                    </a:cubicBezTo>
                    <a:cubicBezTo>
                      <a:pt x="15" y="2"/>
                      <a:pt x="16" y="2"/>
                      <a:pt x="16" y="2"/>
                    </a:cubicBezTo>
                    <a:cubicBezTo>
                      <a:pt x="15" y="4"/>
                      <a:pt x="13" y="6"/>
                      <a:pt x="12" y="9"/>
                    </a:cubicBezTo>
                    <a:moveTo>
                      <a:pt x="1" y="4"/>
                    </a:moveTo>
                    <a:cubicBezTo>
                      <a:pt x="2" y="4"/>
                      <a:pt x="2" y="4"/>
                      <a:pt x="2" y="4"/>
                    </a:cubicBezTo>
                    <a:cubicBezTo>
                      <a:pt x="2" y="4"/>
                      <a:pt x="2" y="4"/>
                      <a:pt x="2" y="4"/>
                    </a:cubicBezTo>
                    <a:cubicBezTo>
                      <a:pt x="1" y="4"/>
                      <a:pt x="2" y="3"/>
                      <a:pt x="2" y="3"/>
                    </a:cubicBezTo>
                    <a:cubicBezTo>
                      <a:pt x="3" y="2"/>
                      <a:pt x="4" y="2"/>
                      <a:pt x="4" y="2"/>
                    </a:cubicBezTo>
                    <a:cubicBezTo>
                      <a:pt x="6" y="2"/>
                      <a:pt x="9" y="2"/>
                      <a:pt x="11" y="2"/>
                    </a:cubicBezTo>
                    <a:cubicBezTo>
                      <a:pt x="11" y="2"/>
                      <a:pt x="12" y="2"/>
                      <a:pt x="12" y="2"/>
                    </a:cubicBezTo>
                    <a:cubicBezTo>
                      <a:pt x="7" y="8"/>
                      <a:pt x="7" y="8"/>
                      <a:pt x="7" y="8"/>
                    </a:cubicBezTo>
                    <a:cubicBezTo>
                      <a:pt x="7" y="8"/>
                      <a:pt x="7" y="8"/>
                      <a:pt x="7" y="8"/>
                    </a:cubicBezTo>
                    <a:cubicBezTo>
                      <a:pt x="7" y="8"/>
                      <a:pt x="7" y="8"/>
                      <a:pt x="7" y="8"/>
                    </a:cubicBezTo>
                    <a:cubicBezTo>
                      <a:pt x="6" y="8"/>
                      <a:pt x="5" y="8"/>
                      <a:pt x="5" y="8"/>
                    </a:cubicBezTo>
                    <a:cubicBezTo>
                      <a:pt x="4" y="8"/>
                      <a:pt x="4" y="8"/>
                      <a:pt x="4" y="8"/>
                    </a:cubicBezTo>
                    <a:cubicBezTo>
                      <a:pt x="3" y="8"/>
                      <a:pt x="3" y="8"/>
                      <a:pt x="3" y="8"/>
                    </a:cubicBezTo>
                    <a:cubicBezTo>
                      <a:pt x="2" y="8"/>
                      <a:pt x="2" y="8"/>
                      <a:pt x="2" y="8"/>
                    </a:cubicBezTo>
                    <a:cubicBezTo>
                      <a:pt x="2" y="8"/>
                      <a:pt x="1" y="8"/>
                      <a:pt x="1" y="7"/>
                    </a:cubicBezTo>
                    <a:cubicBezTo>
                      <a:pt x="1" y="6"/>
                      <a:pt x="1" y="5"/>
                      <a:pt x="1" y="4"/>
                    </a:cubicBezTo>
                    <a:cubicBezTo>
                      <a:pt x="1" y="4"/>
                      <a:pt x="1" y="4"/>
                      <a:pt x="1" y="4"/>
                    </a:cubicBezTo>
                    <a:cubicBezTo>
                      <a:pt x="1" y="4"/>
                      <a:pt x="1" y="4"/>
                      <a:pt x="1" y="4"/>
                    </a:cubicBezTo>
                    <a:moveTo>
                      <a:pt x="22" y="2"/>
                    </a:moveTo>
                    <a:cubicBezTo>
                      <a:pt x="21" y="2"/>
                      <a:pt x="21" y="2"/>
                      <a:pt x="21" y="2"/>
                    </a:cubicBezTo>
                    <a:cubicBezTo>
                      <a:pt x="21" y="2"/>
                      <a:pt x="21" y="2"/>
                      <a:pt x="20" y="2"/>
                    </a:cubicBezTo>
                    <a:cubicBezTo>
                      <a:pt x="19" y="2"/>
                      <a:pt x="19" y="2"/>
                      <a:pt x="18" y="2"/>
                    </a:cubicBezTo>
                    <a:cubicBezTo>
                      <a:pt x="18" y="1"/>
                      <a:pt x="18" y="1"/>
                      <a:pt x="18" y="1"/>
                    </a:cubicBezTo>
                    <a:cubicBezTo>
                      <a:pt x="19" y="1"/>
                      <a:pt x="19" y="1"/>
                      <a:pt x="19" y="1"/>
                    </a:cubicBezTo>
                    <a:cubicBezTo>
                      <a:pt x="20" y="1"/>
                      <a:pt x="20" y="1"/>
                      <a:pt x="20" y="1"/>
                    </a:cubicBezTo>
                    <a:cubicBezTo>
                      <a:pt x="21" y="1"/>
                      <a:pt x="22" y="2"/>
                      <a:pt x="22" y="2"/>
                    </a:cubicBezTo>
                    <a:moveTo>
                      <a:pt x="17" y="2"/>
                    </a:moveTo>
                    <a:cubicBezTo>
                      <a:pt x="16" y="2"/>
                      <a:pt x="15" y="2"/>
                      <a:pt x="14" y="2"/>
                    </a:cubicBezTo>
                    <a:cubicBezTo>
                      <a:pt x="14" y="1"/>
                      <a:pt x="14" y="1"/>
                      <a:pt x="14" y="1"/>
                    </a:cubicBezTo>
                    <a:cubicBezTo>
                      <a:pt x="14" y="1"/>
                      <a:pt x="14" y="1"/>
                      <a:pt x="14" y="1"/>
                    </a:cubicBezTo>
                    <a:cubicBezTo>
                      <a:pt x="15" y="1"/>
                      <a:pt x="16" y="1"/>
                      <a:pt x="17" y="1"/>
                    </a:cubicBezTo>
                    <a:cubicBezTo>
                      <a:pt x="17" y="2"/>
                      <a:pt x="17" y="2"/>
                      <a:pt x="17" y="2"/>
                    </a:cubicBezTo>
                    <a:moveTo>
                      <a:pt x="1" y="3"/>
                    </a:moveTo>
                    <a:cubicBezTo>
                      <a:pt x="1" y="2"/>
                      <a:pt x="1" y="2"/>
                      <a:pt x="1" y="2"/>
                    </a:cubicBezTo>
                    <a:cubicBezTo>
                      <a:pt x="1" y="2"/>
                      <a:pt x="1" y="2"/>
                      <a:pt x="1" y="2"/>
                    </a:cubicBezTo>
                    <a:cubicBezTo>
                      <a:pt x="1" y="2"/>
                      <a:pt x="1" y="2"/>
                      <a:pt x="1" y="2"/>
                    </a:cubicBezTo>
                    <a:cubicBezTo>
                      <a:pt x="2" y="2"/>
                      <a:pt x="3" y="1"/>
                      <a:pt x="10" y="1"/>
                    </a:cubicBezTo>
                    <a:cubicBezTo>
                      <a:pt x="11" y="1"/>
                      <a:pt x="12" y="1"/>
                      <a:pt x="13" y="1"/>
                    </a:cubicBezTo>
                    <a:cubicBezTo>
                      <a:pt x="13" y="2"/>
                      <a:pt x="13" y="2"/>
                      <a:pt x="13" y="2"/>
                    </a:cubicBezTo>
                    <a:cubicBezTo>
                      <a:pt x="12" y="2"/>
                      <a:pt x="11" y="2"/>
                      <a:pt x="11" y="2"/>
                    </a:cubicBezTo>
                    <a:cubicBezTo>
                      <a:pt x="8" y="2"/>
                      <a:pt x="6" y="2"/>
                      <a:pt x="4" y="2"/>
                    </a:cubicBezTo>
                    <a:cubicBezTo>
                      <a:pt x="4" y="2"/>
                      <a:pt x="3" y="2"/>
                      <a:pt x="2" y="2"/>
                    </a:cubicBezTo>
                    <a:cubicBezTo>
                      <a:pt x="2" y="2"/>
                      <a:pt x="1" y="3"/>
                      <a:pt x="1" y="3"/>
                    </a:cubicBezTo>
                    <a:moveTo>
                      <a:pt x="10" y="0"/>
                    </a:moveTo>
                    <a:cubicBezTo>
                      <a:pt x="4" y="0"/>
                      <a:pt x="2" y="1"/>
                      <a:pt x="1" y="1"/>
                    </a:cubicBezTo>
                    <a:cubicBezTo>
                      <a:pt x="1" y="1"/>
                      <a:pt x="1" y="1"/>
                      <a:pt x="1" y="1"/>
                    </a:cubicBezTo>
                    <a:cubicBezTo>
                      <a:pt x="0" y="1"/>
                      <a:pt x="0" y="2"/>
                      <a:pt x="0" y="2"/>
                    </a:cubicBezTo>
                    <a:cubicBezTo>
                      <a:pt x="0" y="2"/>
                      <a:pt x="0" y="2"/>
                      <a:pt x="0" y="2"/>
                    </a:cubicBezTo>
                    <a:cubicBezTo>
                      <a:pt x="0" y="2"/>
                      <a:pt x="0" y="2"/>
                      <a:pt x="0" y="2"/>
                    </a:cubicBezTo>
                    <a:cubicBezTo>
                      <a:pt x="0" y="3"/>
                      <a:pt x="0" y="4"/>
                      <a:pt x="0" y="4"/>
                    </a:cubicBezTo>
                    <a:cubicBezTo>
                      <a:pt x="0" y="5"/>
                      <a:pt x="0" y="6"/>
                      <a:pt x="0" y="7"/>
                    </a:cubicBezTo>
                    <a:cubicBezTo>
                      <a:pt x="0" y="8"/>
                      <a:pt x="1" y="9"/>
                      <a:pt x="1" y="9"/>
                    </a:cubicBezTo>
                    <a:cubicBezTo>
                      <a:pt x="2" y="9"/>
                      <a:pt x="2" y="9"/>
                      <a:pt x="3" y="9"/>
                    </a:cubicBezTo>
                    <a:cubicBezTo>
                      <a:pt x="3" y="9"/>
                      <a:pt x="4" y="9"/>
                      <a:pt x="4" y="9"/>
                    </a:cubicBezTo>
                    <a:cubicBezTo>
                      <a:pt x="5" y="9"/>
                      <a:pt x="5" y="9"/>
                      <a:pt x="5" y="9"/>
                    </a:cubicBezTo>
                    <a:cubicBezTo>
                      <a:pt x="5" y="9"/>
                      <a:pt x="6" y="9"/>
                      <a:pt x="7" y="9"/>
                    </a:cubicBezTo>
                    <a:cubicBezTo>
                      <a:pt x="9" y="9"/>
                      <a:pt x="12" y="10"/>
                      <a:pt x="15" y="10"/>
                    </a:cubicBezTo>
                    <a:cubicBezTo>
                      <a:pt x="22" y="10"/>
                      <a:pt x="23" y="9"/>
                      <a:pt x="23" y="8"/>
                    </a:cubicBezTo>
                    <a:cubicBezTo>
                      <a:pt x="23" y="3"/>
                      <a:pt x="23" y="3"/>
                      <a:pt x="23" y="3"/>
                    </a:cubicBezTo>
                    <a:cubicBezTo>
                      <a:pt x="23" y="1"/>
                      <a:pt x="21" y="0"/>
                      <a:pt x="20" y="0"/>
                    </a:cubicBezTo>
                    <a:cubicBezTo>
                      <a:pt x="19" y="0"/>
                      <a:pt x="19" y="0"/>
                      <a:pt x="19" y="0"/>
                    </a:cubicBezTo>
                    <a:cubicBezTo>
                      <a:pt x="18" y="0"/>
                      <a:pt x="18" y="0"/>
                      <a:pt x="18" y="0"/>
                    </a:cubicBezTo>
                    <a:cubicBezTo>
                      <a:pt x="18" y="0"/>
                      <a:pt x="18" y="0"/>
                      <a:pt x="18" y="0"/>
                    </a:cubicBezTo>
                    <a:cubicBezTo>
                      <a:pt x="17" y="0"/>
                      <a:pt x="14" y="0"/>
                      <a:pt x="1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1" name="Freeform 97"/>
              <p:cNvSpPr>
                <a:spLocks noEditPoints="1"/>
              </p:cNvSpPr>
              <p:nvPr/>
            </p:nvSpPr>
            <p:spPr bwMode="auto">
              <a:xfrm>
                <a:off x="3651" y="2431"/>
                <a:ext cx="74" cy="96"/>
              </a:xfrm>
              <a:custGeom>
                <a:avLst/>
                <a:gdLst>
                  <a:gd name="T0" fmla="*/ 12 w 31"/>
                  <a:gd name="T1" fmla="*/ 39 h 40"/>
                  <a:gd name="T2" fmla="*/ 10 w 31"/>
                  <a:gd name="T3" fmla="*/ 38 h 40"/>
                  <a:gd name="T4" fmla="*/ 12 w 31"/>
                  <a:gd name="T5" fmla="*/ 38 h 40"/>
                  <a:gd name="T6" fmla="*/ 13 w 31"/>
                  <a:gd name="T7" fmla="*/ 39 h 40"/>
                  <a:gd name="T8" fmla="*/ 14 w 31"/>
                  <a:gd name="T9" fmla="*/ 39 h 40"/>
                  <a:gd name="T10" fmla="*/ 16 w 31"/>
                  <a:gd name="T11" fmla="*/ 38 h 40"/>
                  <a:gd name="T12" fmla="*/ 9 w 31"/>
                  <a:gd name="T13" fmla="*/ 39 h 40"/>
                  <a:gd name="T14" fmla="*/ 8 w 31"/>
                  <a:gd name="T15" fmla="*/ 38 h 40"/>
                  <a:gd name="T16" fmla="*/ 9 w 31"/>
                  <a:gd name="T17" fmla="*/ 39 h 40"/>
                  <a:gd name="T18" fmla="*/ 16 w 31"/>
                  <a:gd name="T19" fmla="*/ 39 h 40"/>
                  <a:gd name="T20" fmla="*/ 19 w 31"/>
                  <a:gd name="T21" fmla="*/ 38 h 40"/>
                  <a:gd name="T22" fmla="*/ 18 w 31"/>
                  <a:gd name="T23" fmla="*/ 39 h 40"/>
                  <a:gd name="T24" fmla="*/ 6 w 31"/>
                  <a:gd name="T25" fmla="*/ 39 h 40"/>
                  <a:gd name="T26" fmla="*/ 8 w 31"/>
                  <a:gd name="T27" fmla="*/ 38 h 40"/>
                  <a:gd name="T28" fmla="*/ 19 w 31"/>
                  <a:gd name="T29" fmla="*/ 39 h 40"/>
                  <a:gd name="T30" fmla="*/ 21 w 31"/>
                  <a:gd name="T31" fmla="*/ 38 h 40"/>
                  <a:gd name="T32" fmla="*/ 20 w 31"/>
                  <a:gd name="T33" fmla="*/ 39 h 40"/>
                  <a:gd name="T34" fmla="*/ 19 w 31"/>
                  <a:gd name="T35" fmla="*/ 39 h 40"/>
                  <a:gd name="T36" fmla="*/ 21 w 31"/>
                  <a:gd name="T37" fmla="*/ 39 h 40"/>
                  <a:gd name="T38" fmla="*/ 23 w 31"/>
                  <a:gd name="T39" fmla="*/ 38 h 40"/>
                  <a:gd name="T40" fmla="*/ 23 w 31"/>
                  <a:gd name="T41" fmla="*/ 39 h 40"/>
                  <a:gd name="T42" fmla="*/ 24 w 31"/>
                  <a:gd name="T43" fmla="*/ 39 h 40"/>
                  <a:gd name="T44" fmla="*/ 26 w 31"/>
                  <a:gd name="T45" fmla="*/ 38 h 40"/>
                  <a:gd name="T46" fmla="*/ 25 w 31"/>
                  <a:gd name="T47" fmla="*/ 39 h 40"/>
                  <a:gd name="T48" fmla="*/ 26 w 31"/>
                  <a:gd name="T49" fmla="*/ 39 h 40"/>
                  <a:gd name="T50" fmla="*/ 27 w 31"/>
                  <a:gd name="T51" fmla="*/ 38 h 40"/>
                  <a:gd name="T52" fmla="*/ 27 w 31"/>
                  <a:gd name="T53" fmla="*/ 39 h 40"/>
                  <a:gd name="T54" fmla="*/ 6 w 31"/>
                  <a:gd name="T55" fmla="*/ 39 h 40"/>
                  <a:gd name="T56" fmla="*/ 4 w 31"/>
                  <a:gd name="T57" fmla="*/ 38 h 40"/>
                  <a:gd name="T58" fmla="*/ 6 w 31"/>
                  <a:gd name="T59" fmla="*/ 39 h 40"/>
                  <a:gd name="T60" fmla="*/ 28 w 31"/>
                  <a:gd name="T61" fmla="*/ 38 h 40"/>
                  <a:gd name="T62" fmla="*/ 29 w 31"/>
                  <a:gd name="T63" fmla="*/ 37 h 40"/>
                  <a:gd name="T64" fmla="*/ 28 w 31"/>
                  <a:gd name="T65" fmla="*/ 39 h 40"/>
                  <a:gd name="T66" fmla="*/ 3 w 31"/>
                  <a:gd name="T67" fmla="*/ 39 h 40"/>
                  <a:gd name="T68" fmla="*/ 1 w 31"/>
                  <a:gd name="T69" fmla="*/ 37 h 40"/>
                  <a:gd name="T70" fmla="*/ 3 w 31"/>
                  <a:gd name="T71" fmla="*/ 39 h 40"/>
                  <a:gd name="T72" fmla="*/ 2 w 31"/>
                  <a:gd name="T73" fmla="*/ 36 h 40"/>
                  <a:gd name="T74" fmla="*/ 2 w 31"/>
                  <a:gd name="T75" fmla="*/ 31 h 40"/>
                  <a:gd name="T76" fmla="*/ 2 w 31"/>
                  <a:gd name="T77" fmla="*/ 4 h 40"/>
                  <a:gd name="T78" fmla="*/ 14 w 31"/>
                  <a:gd name="T79" fmla="*/ 1 h 40"/>
                  <a:gd name="T80" fmla="*/ 28 w 31"/>
                  <a:gd name="T81" fmla="*/ 1 h 40"/>
                  <a:gd name="T82" fmla="*/ 29 w 31"/>
                  <a:gd name="T83" fmla="*/ 19 h 40"/>
                  <a:gd name="T84" fmla="*/ 29 w 31"/>
                  <a:gd name="T85" fmla="*/ 35 h 40"/>
                  <a:gd name="T86" fmla="*/ 26 w 31"/>
                  <a:gd name="T87" fmla="*/ 37 h 40"/>
                  <a:gd name="T88" fmla="*/ 23 w 31"/>
                  <a:gd name="T89" fmla="*/ 37 h 40"/>
                  <a:gd name="T90" fmla="*/ 24 w 31"/>
                  <a:gd name="T91" fmla="*/ 0 h 40"/>
                  <a:gd name="T92" fmla="*/ 4 w 31"/>
                  <a:gd name="T93" fmla="*/ 0 h 40"/>
                  <a:gd name="T94" fmla="*/ 1 w 31"/>
                  <a:gd name="T95" fmla="*/ 29 h 40"/>
                  <a:gd name="T96" fmla="*/ 1 w 31"/>
                  <a:gd name="T97" fmla="*/ 35 h 40"/>
                  <a:gd name="T98" fmla="*/ 0 w 31"/>
                  <a:gd name="T99" fmla="*/ 36 h 40"/>
                  <a:gd name="T100" fmla="*/ 9 w 31"/>
                  <a:gd name="T101" fmla="*/ 40 h 40"/>
                  <a:gd name="T102" fmla="*/ 18 w 31"/>
                  <a:gd name="T103" fmla="*/ 40 h 40"/>
                  <a:gd name="T104" fmla="*/ 30 w 31"/>
                  <a:gd name="T105" fmla="*/ 39 h 40"/>
                  <a:gd name="T106" fmla="*/ 30 w 31"/>
                  <a:gd name="T107" fmla="*/ 21 h 40"/>
                  <a:gd name="T108" fmla="*/ 29 w 31"/>
                  <a:gd name="T109" fmla="*/ 1 h 40"/>
                  <a:gd name="T110" fmla="*/ 24 w 31"/>
                  <a:gd name="T111"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 h="40">
                    <a:moveTo>
                      <a:pt x="13" y="39"/>
                    </a:moveTo>
                    <a:cubicBezTo>
                      <a:pt x="12" y="39"/>
                      <a:pt x="12" y="39"/>
                      <a:pt x="12" y="39"/>
                    </a:cubicBezTo>
                    <a:cubicBezTo>
                      <a:pt x="12" y="39"/>
                      <a:pt x="10" y="39"/>
                      <a:pt x="9" y="39"/>
                    </a:cubicBezTo>
                    <a:cubicBezTo>
                      <a:pt x="10" y="38"/>
                      <a:pt x="10" y="38"/>
                      <a:pt x="10" y="38"/>
                    </a:cubicBezTo>
                    <a:cubicBezTo>
                      <a:pt x="10" y="38"/>
                      <a:pt x="10" y="38"/>
                      <a:pt x="10" y="38"/>
                    </a:cubicBezTo>
                    <a:cubicBezTo>
                      <a:pt x="10" y="38"/>
                      <a:pt x="11" y="38"/>
                      <a:pt x="12" y="38"/>
                    </a:cubicBezTo>
                    <a:cubicBezTo>
                      <a:pt x="13" y="38"/>
                      <a:pt x="13" y="38"/>
                      <a:pt x="13" y="38"/>
                    </a:cubicBezTo>
                    <a:cubicBezTo>
                      <a:pt x="13" y="39"/>
                      <a:pt x="13" y="39"/>
                      <a:pt x="13" y="39"/>
                    </a:cubicBezTo>
                    <a:moveTo>
                      <a:pt x="15" y="39"/>
                    </a:moveTo>
                    <a:cubicBezTo>
                      <a:pt x="15" y="39"/>
                      <a:pt x="14" y="39"/>
                      <a:pt x="14" y="39"/>
                    </a:cubicBezTo>
                    <a:cubicBezTo>
                      <a:pt x="14" y="38"/>
                      <a:pt x="14" y="38"/>
                      <a:pt x="14" y="38"/>
                    </a:cubicBezTo>
                    <a:cubicBezTo>
                      <a:pt x="15" y="38"/>
                      <a:pt x="15" y="38"/>
                      <a:pt x="16" y="38"/>
                    </a:cubicBezTo>
                    <a:cubicBezTo>
                      <a:pt x="15" y="39"/>
                      <a:pt x="15" y="39"/>
                      <a:pt x="15" y="39"/>
                    </a:cubicBezTo>
                    <a:moveTo>
                      <a:pt x="9" y="39"/>
                    </a:moveTo>
                    <a:cubicBezTo>
                      <a:pt x="8" y="39"/>
                      <a:pt x="8" y="39"/>
                      <a:pt x="8" y="39"/>
                    </a:cubicBezTo>
                    <a:cubicBezTo>
                      <a:pt x="8" y="38"/>
                      <a:pt x="8" y="38"/>
                      <a:pt x="8" y="38"/>
                    </a:cubicBezTo>
                    <a:cubicBezTo>
                      <a:pt x="8" y="38"/>
                      <a:pt x="9" y="38"/>
                      <a:pt x="9" y="38"/>
                    </a:cubicBezTo>
                    <a:cubicBezTo>
                      <a:pt x="9" y="39"/>
                      <a:pt x="9" y="39"/>
                      <a:pt x="9" y="39"/>
                    </a:cubicBezTo>
                    <a:moveTo>
                      <a:pt x="18" y="39"/>
                    </a:moveTo>
                    <a:cubicBezTo>
                      <a:pt x="17" y="39"/>
                      <a:pt x="17" y="39"/>
                      <a:pt x="16" y="39"/>
                    </a:cubicBezTo>
                    <a:cubicBezTo>
                      <a:pt x="17" y="38"/>
                      <a:pt x="17" y="38"/>
                      <a:pt x="17" y="38"/>
                    </a:cubicBezTo>
                    <a:cubicBezTo>
                      <a:pt x="17" y="38"/>
                      <a:pt x="18" y="38"/>
                      <a:pt x="19" y="38"/>
                    </a:cubicBezTo>
                    <a:cubicBezTo>
                      <a:pt x="18" y="39"/>
                      <a:pt x="18" y="39"/>
                      <a:pt x="18" y="39"/>
                    </a:cubicBezTo>
                    <a:cubicBezTo>
                      <a:pt x="18" y="39"/>
                      <a:pt x="18" y="39"/>
                      <a:pt x="18" y="39"/>
                    </a:cubicBezTo>
                    <a:moveTo>
                      <a:pt x="7" y="39"/>
                    </a:moveTo>
                    <a:cubicBezTo>
                      <a:pt x="6" y="39"/>
                      <a:pt x="6" y="39"/>
                      <a:pt x="6" y="39"/>
                    </a:cubicBezTo>
                    <a:cubicBezTo>
                      <a:pt x="7" y="38"/>
                      <a:pt x="7" y="38"/>
                      <a:pt x="7" y="38"/>
                    </a:cubicBezTo>
                    <a:cubicBezTo>
                      <a:pt x="8" y="38"/>
                      <a:pt x="8" y="38"/>
                      <a:pt x="8" y="38"/>
                    </a:cubicBezTo>
                    <a:cubicBezTo>
                      <a:pt x="7" y="39"/>
                      <a:pt x="7" y="39"/>
                      <a:pt x="7" y="39"/>
                    </a:cubicBezTo>
                    <a:moveTo>
                      <a:pt x="19" y="39"/>
                    </a:moveTo>
                    <a:cubicBezTo>
                      <a:pt x="19" y="38"/>
                      <a:pt x="19" y="38"/>
                      <a:pt x="19" y="38"/>
                    </a:cubicBezTo>
                    <a:cubicBezTo>
                      <a:pt x="20" y="38"/>
                      <a:pt x="20" y="38"/>
                      <a:pt x="21" y="38"/>
                    </a:cubicBezTo>
                    <a:cubicBezTo>
                      <a:pt x="21" y="38"/>
                      <a:pt x="21" y="39"/>
                      <a:pt x="20" y="39"/>
                    </a:cubicBezTo>
                    <a:cubicBezTo>
                      <a:pt x="20" y="39"/>
                      <a:pt x="20" y="39"/>
                      <a:pt x="20" y="39"/>
                    </a:cubicBezTo>
                    <a:cubicBezTo>
                      <a:pt x="19" y="39"/>
                      <a:pt x="19" y="39"/>
                      <a:pt x="19" y="39"/>
                    </a:cubicBezTo>
                    <a:cubicBezTo>
                      <a:pt x="19" y="39"/>
                      <a:pt x="19" y="39"/>
                      <a:pt x="19" y="39"/>
                    </a:cubicBezTo>
                    <a:cubicBezTo>
                      <a:pt x="19" y="39"/>
                      <a:pt x="19" y="39"/>
                      <a:pt x="19" y="39"/>
                    </a:cubicBezTo>
                    <a:moveTo>
                      <a:pt x="21" y="39"/>
                    </a:moveTo>
                    <a:cubicBezTo>
                      <a:pt x="21" y="39"/>
                      <a:pt x="21" y="38"/>
                      <a:pt x="22" y="38"/>
                    </a:cubicBezTo>
                    <a:cubicBezTo>
                      <a:pt x="22" y="38"/>
                      <a:pt x="23" y="38"/>
                      <a:pt x="23" y="38"/>
                    </a:cubicBezTo>
                    <a:cubicBezTo>
                      <a:pt x="24" y="38"/>
                      <a:pt x="24" y="38"/>
                      <a:pt x="24" y="38"/>
                    </a:cubicBezTo>
                    <a:cubicBezTo>
                      <a:pt x="24" y="38"/>
                      <a:pt x="23" y="39"/>
                      <a:pt x="23" y="39"/>
                    </a:cubicBezTo>
                    <a:cubicBezTo>
                      <a:pt x="22" y="39"/>
                      <a:pt x="22" y="39"/>
                      <a:pt x="21" y="39"/>
                    </a:cubicBezTo>
                    <a:moveTo>
                      <a:pt x="24" y="39"/>
                    </a:moveTo>
                    <a:cubicBezTo>
                      <a:pt x="24" y="39"/>
                      <a:pt x="24" y="38"/>
                      <a:pt x="24" y="38"/>
                    </a:cubicBezTo>
                    <a:cubicBezTo>
                      <a:pt x="25" y="38"/>
                      <a:pt x="25" y="38"/>
                      <a:pt x="26" y="38"/>
                    </a:cubicBezTo>
                    <a:cubicBezTo>
                      <a:pt x="26" y="38"/>
                      <a:pt x="26" y="38"/>
                      <a:pt x="26" y="38"/>
                    </a:cubicBezTo>
                    <a:cubicBezTo>
                      <a:pt x="26" y="38"/>
                      <a:pt x="25" y="39"/>
                      <a:pt x="25" y="39"/>
                    </a:cubicBezTo>
                    <a:cubicBezTo>
                      <a:pt x="25" y="39"/>
                      <a:pt x="24" y="39"/>
                      <a:pt x="24" y="39"/>
                    </a:cubicBezTo>
                    <a:moveTo>
                      <a:pt x="26" y="39"/>
                    </a:moveTo>
                    <a:cubicBezTo>
                      <a:pt x="27" y="38"/>
                      <a:pt x="27" y="38"/>
                      <a:pt x="27" y="38"/>
                    </a:cubicBezTo>
                    <a:cubicBezTo>
                      <a:pt x="27" y="38"/>
                      <a:pt x="27" y="38"/>
                      <a:pt x="27" y="38"/>
                    </a:cubicBezTo>
                    <a:cubicBezTo>
                      <a:pt x="27" y="38"/>
                      <a:pt x="27" y="38"/>
                      <a:pt x="27" y="38"/>
                    </a:cubicBezTo>
                    <a:cubicBezTo>
                      <a:pt x="27" y="39"/>
                      <a:pt x="27" y="39"/>
                      <a:pt x="27" y="39"/>
                    </a:cubicBezTo>
                    <a:cubicBezTo>
                      <a:pt x="26" y="39"/>
                      <a:pt x="26" y="39"/>
                      <a:pt x="26" y="39"/>
                    </a:cubicBezTo>
                    <a:moveTo>
                      <a:pt x="6" y="39"/>
                    </a:moveTo>
                    <a:cubicBezTo>
                      <a:pt x="5" y="39"/>
                      <a:pt x="4" y="39"/>
                      <a:pt x="3" y="39"/>
                    </a:cubicBezTo>
                    <a:cubicBezTo>
                      <a:pt x="4" y="38"/>
                      <a:pt x="4" y="38"/>
                      <a:pt x="4" y="38"/>
                    </a:cubicBezTo>
                    <a:cubicBezTo>
                      <a:pt x="4" y="38"/>
                      <a:pt x="5" y="38"/>
                      <a:pt x="6" y="38"/>
                    </a:cubicBezTo>
                    <a:cubicBezTo>
                      <a:pt x="6" y="39"/>
                      <a:pt x="6" y="39"/>
                      <a:pt x="6" y="39"/>
                    </a:cubicBezTo>
                    <a:moveTo>
                      <a:pt x="27" y="39"/>
                    </a:moveTo>
                    <a:cubicBezTo>
                      <a:pt x="28" y="38"/>
                      <a:pt x="28" y="38"/>
                      <a:pt x="28" y="38"/>
                    </a:cubicBezTo>
                    <a:cubicBezTo>
                      <a:pt x="28" y="38"/>
                      <a:pt x="29" y="38"/>
                      <a:pt x="29" y="38"/>
                    </a:cubicBezTo>
                    <a:cubicBezTo>
                      <a:pt x="29" y="37"/>
                      <a:pt x="29" y="37"/>
                      <a:pt x="29" y="37"/>
                    </a:cubicBezTo>
                    <a:cubicBezTo>
                      <a:pt x="29" y="38"/>
                      <a:pt x="29" y="38"/>
                      <a:pt x="29" y="38"/>
                    </a:cubicBezTo>
                    <a:cubicBezTo>
                      <a:pt x="29" y="39"/>
                      <a:pt x="28" y="39"/>
                      <a:pt x="28" y="39"/>
                    </a:cubicBezTo>
                    <a:cubicBezTo>
                      <a:pt x="27" y="39"/>
                      <a:pt x="27" y="39"/>
                      <a:pt x="27" y="39"/>
                    </a:cubicBezTo>
                    <a:moveTo>
                      <a:pt x="3" y="39"/>
                    </a:moveTo>
                    <a:cubicBezTo>
                      <a:pt x="2" y="39"/>
                      <a:pt x="2" y="38"/>
                      <a:pt x="1" y="38"/>
                    </a:cubicBezTo>
                    <a:cubicBezTo>
                      <a:pt x="1" y="38"/>
                      <a:pt x="1" y="38"/>
                      <a:pt x="1" y="37"/>
                    </a:cubicBezTo>
                    <a:cubicBezTo>
                      <a:pt x="2" y="37"/>
                      <a:pt x="2" y="38"/>
                      <a:pt x="3" y="38"/>
                    </a:cubicBezTo>
                    <a:cubicBezTo>
                      <a:pt x="3" y="39"/>
                      <a:pt x="3" y="39"/>
                      <a:pt x="3" y="39"/>
                    </a:cubicBezTo>
                    <a:moveTo>
                      <a:pt x="12" y="37"/>
                    </a:moveTo>
                    <a:cubicBezTo>
                      <a:pt x="3" y="37"/>
                      <a:pt x="2" y="36"/>
                      <a:pt x="2" y="36"/>
                    </a:cubicBezTo>
                    <a:cubicBezTo>
                      <a:pt x="2" y="36"/>
                      <a:pt x="2" y="36"/>
                      <a:pt x="2" y="36"/>
                    </a:cubicBezTo>
                    <a:cubicBezTo>
                      <a:pt x="2" y="35"/>
                      <a:pt x="2" y="33"/>
                      <a:pt x="2" y="31"/>
                    </a:cubicBezTo>
                    <a:cubicBezTo>
                      <a:pt x="2" y="30"/>
                      <a:pt x="2" y="30"/>
                      <a:pt x="2" y="29"/>
                    </a:cubicBezTo>
                    <a:cubicBezTo>
                      <a:pt x="2" y="4"/>
                      <a:pt x="2" y="4"/>
                      <a:pt x="2" y="4"/>
                    </a:cubicBezTo>
                    <a:cubicBezTo>
                      <a:pt x="2" y="2"/>
                      <a:pt x="2" y="1"/>
                      <a:pt x="4" y="1"/>
                    </a:cubicBezTo>
                    <a:cubicBezTo>
                      <a:pt x="7" y="1"/>
                      <a:pt x="10" y="1"/>
                      <a:pt x="14" y="1"/>
                    </a:cubicBezTo>
                    <a:cubicBezTo>
                      <a:pt x="17" y="1"/>
                      <a:pt x="21" y="1"/>
                      <a:pt x="24" y="1"/>
                    </a:cubicBezTo>
                    <a:cubicBezTo>
                      <a:pt x="27" y="1"/>
                      <a:pt x="28" y="1"/>
                      <a:pt x="28" y="1"/>
                    </a:cubicBezTo>
                    <a:cubicBezTo>
                      <a:pt x="28" y="1"/>
                      <a:pt x="28" y="1"/>
                      <a:pt x="28" y="1"/>
                    </a:cubicBezTo>
                    <a:cubicBezTo>
                      <a:pt x="29" y="2"/>
                      <a:pt x="30" y="5"/>
                      <a:pt x="29" y="19"/>
                    </a:cubicBezTo>
                    <a:cubicBezTo>
                      <a:pt x="29" y="20"/>
                      <a:pt x="29" y="21"/>
                      <a:pt x="29" y="21"/>
                    </a:cubicBezTo>
                    <a:cubicBezTo>
                      <a:pt x="29" y="35"/>
                      <a:pt x="29" y="35"/>
                      <a:pt x="29" y="35"/>
                    </a:cubicBezTo>
                    <a:cubicBezTo>
                      <a:pt x="29" y="36"/>
                      <a:pt x="29" y="37"/>
                      <a:pt x="28" y="37"/>
                    </a:cubicBezTo>
                    <a:cubicBezTo>
                      <a:pt x="28" y="37"/>
                      <a:pt x="27" y="37"/>
                      <a:pt x="26" y="37"/>
                    </a:cubicBezTo>
                    <a:cubicBezTo>
                      <a:pt x="26" y="37"/>
                      <a:pt x="26" y="37"/>
                      <a:pt x="26" y="37"/>
                    </a:cubicBezTo>
                    <a:cubicBezTo>
                      <a:pt x="25" y="37"/>
                      <a:pt x="24" y="37"/>
                      <a:pt x="23" y="37"/>
                    </a:cubicBezTo>
                    <a:cubicBezTo>
                      <a:pt x="20" y="37"/>
                      <a:pt x="16" y="37"/>
                      <a:pt x="12" y="37"/>
                    </a:cubicBezTo>
                    <a:moveTo>
                      <a:pt x="24" y="0"/>
                    </a:moveTo>
                    <a:cubicBezTo>
                      <a:pt x="21" y="0"/>
                      <a:pt x="17" y="0"/>
                      <a:pt x="14" y="0"/>
                    </a:cubicBezTo>
                    <a:cubicBezTo>
                      <a:pt x="10" y="0"/>
                      <a:pt x="7" y="0"/>
                      <a:pt x="4" y="0"/>
                    </a:cubicBezTo>
                    <a:cubicBezTo>
                      <a:pt x="1" y="0"/>
                      <a:pt x="1" y="2"/>
                      <a:pt x="1" y="4"/>
                    </a:cubicBezTo>
                    <a:cubicBezTo>
                      <a:pt x="1" y="29"/>
                      <a:pt x="1" y="29"/>
                      <a:pt x="1" y="29"/>
                    </a:cubicBezTo>
                    <a:cubicBezTo>
                      <a:pt x="1" y="29"/>
                      <a:pt x="1" y="30"/>
                      <a:pt x="1" y="31"/>
                    </a:cubicBezTo>
                    <a:cubicBezTo>
                      <a:pt x="1" y="32"/>
                      <a:pt x="1" y="34"/>
                      <a:pt x="1" y="35"/>
                    </a:cubicBezTo>
                    <a:cubicBezTo>
                      <a:pt x="1" y="35"/>
                      <a:pt x="1" y="35"/>
                      <a:pt x="1" y="35"/>
                    </a:cubicBezTo>
                    <a:cubicBezTo>
                      <a:pt x="1" y="35"/>
                      <a:pt x="1" y="36"/>
                      <a:pt x="0" y="36"/>
                    </a:cubicBezTo>
                    <a:cubicBezTo>
                      <a:pt x="0" y="38"/>
                      <a:pt x="0" y="38"/>
                      <a:pt x="1" y="39"/>
                    </a:cubicBezTo>
                    <a:cubicBezTo>
                      <a:pt x="1" y="40"/>
                      <a:pt x="4" y="40"/>
                      <a:pt x="9" y="40"/>
                    </a:cubicBezTo>
                    <a:cubicBezTo>
                      <a:pt x="10" y="40"/>
                      <a:pt x="11" y="40"/>
                      <a:pt x="12" y="40"/>
                    </a:cubicBezTo>
                    <a:cubicBezTo>
                      <a:pt x="14" y="40"/>
                      <a:pt x="16" y="40"/>
                      <a:pt x="18" y="40"/>
                    </a:cubicBezTo>
                    <a:cubicBezTo>
                      <a:pt x="22" y="40"/>
                      <a:pt x="25" y="40"/>
                      <a:pt x="28" y="40"/>
                    </a:cubicBezTo>
                    <a:cubicBezTo>
                      <a:pt x="28" y="40"/>
                      <a:pt x="30" y="40"/>
                      <a:pt x="30" y="39"/>
                    </a:cubicBezTo>
                    <a:cubicBezTo>
                      <a:pt x="30" y="38"/>
                      <a:pt x="30" y="36"/>
                      <a:pt x="30" y="35"/>
                    </a:cubicBezTo>
                    <a:cubicBezTo>
                      <a:pt x="30" y="21"/>
                      <a:pt x="30" y="21"/>
                      <a:pt x="30" y="21"/>
                    </a:cubicBezTo>
                    <a:cubicBezTo>
                      <a:pt x="30" y="21"/>
                      <a:pt x="30" y="20"/>
                      <a:pt x="30" y="19"/>
                    </a:cubicBezTo>
                    <a:cubicBezTo>
                      <a:pt x="31" y="9"/>
                      <a:pt x="31" y="2"/>
                      <a:pt x="29" y="1"/>
                    </a:cubicBezTo>
                    <a:cubicBezTo>
                      <a:pt x="29" y="0"/>
                      <a:pt x="29" y="0"/>
                      <a:pt x="29" y="0"/>
                    </a:cubicBezTo>
                    <a:cubicBezTo>
                      <a:pt x="28" y="0"/>
                      <a:pt x="28"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2" name="Freeform 98"/>
              <p:cNvSpPr>
                <a:spLocks noEditPoints="1"/>
              </p:cNvSpPr>
              <p:nvPr/>
            </p:nvSpPr>
            <p:spPr bwMode="auto">
              <a:xfrm>
                <a:off x="3679" y="2477"/>
                <a:ext cx="17" cy="9"/>
              </a:xfrm>
              <a:custGeom>
                <a:avLst/>
                <a:gdLst>
                  <a:gd name="T0" fmla="*/ 3 w 7"/>
                  <a:gd name="T1" fmla="*/ 3 h 4"/>
                  <a:gd name="T2" fmla="*/ 2 w 7"/>
                  <a:gd name="T3" fmla="*/ 3 h 4"/>
                  <a:gd name="T4" fmla="*/ 2 w 7"/>
                  <a:gd name="T5" fmla="*/ 3 h 4"/>
                  <a:gd name="T6" fmla="*/ 2 w 7"/>
                  <a:gd name="T7" fmla="*/ 2 h 4"/>
                  <a:gd name="T8" fmla="*/ 2 w 7"/>
                  <a:gd name="T9" fmla="*/ 1 h 4"/>
                  <a:gd name="T10" fmla="*/ 2 w 7"/>
                  <a:gd name="T11" fmla="*/ 1 h 4"/>
                  <a:gd name="T12" fmla="*/ 2 w 7"/>
                  <a:gd name="T13" fmla="*/ 2 h 4"/>
                  <a:gd name="T14" fmla="*/ 2 w 7"/>
                  <a:gd name="T15" fmla="*/ 3 h 4"/>
                  <a:gd name="T16" fmla="*/ 5 w 7"/>
                  <a:gd name="T17" fmla="*/ 3 h 4"/>
                  <a:gd name="T18" fmla="*/ 5 w 7"/>
                  <a:gd name="T19" fmla="*/ 3 h 4"/>
                  <a:gd name="T20" fmla="*/ 5 w 7"/>
                  <a:gd name="T21" fmla="*/ 3 h 4"/>
                  <a:gd name="T22" fmla="*/ 3 w 7"/>
                  <a:gd name="T23" fmla="*/ 3 h 4"/>
                  <a:gd name="T24" fmla="*/ 5 w 7"/>
                  <a:gd name="T25" fmla="*/ 2 h 4"/>
                  <a:gd name="T26" fmla="*/ 2 w 7"/>
                  <a:gd name="T27" fmla="*/ 2 h 4"/>
                  <a:gd name="T28" fmla="*/ 2 w 7"/>
                  <a:gd name="T29" fmla="*/ 1 h 4"/>
                  <a:gd name="T30" fmla="*/ 3 w 7"/>
                  <a:gd name="T31" fmla="*/ 1 h 4"/>
                  <a:gd name="T32" fmla="*/ 5 w 7"/>
                  <a:gd name="T33" fmla="*/ 1 h 4"/>
                  <a:gd name="T34" fmla="*/ 5 w 7"/>
                  <a:gd name="T35" fmla="*/ 1 h 4"/>
                  <a:gd name="T36" fmla="*/ 5 w 7"/>
                  <a:gd name="T37" fmla="*/ 2 h 4"/>
                  <a:gd name="T38" fmla="*/ 5 w 7"/>
                  <a:gd name="T39" fmla="*/ 2 h 4"/>
                  <a:gd name="T40" fmla="*/ 3 w 7"/>
                  <a:gd name="T41" fmla="*/ 0 h 4"/>
                  <a:gd name="T42" fmla="*/ 1 w 7"/>
                  <a:gd name="T43" fmla="*/ 1 h 4"/>
                  <a:gd name="T44" fmla="*/ 1 w 7"/>
                  <a:gd name="T45" fmla="*/ 2 h 4"/>
                  <a:gd name="T46" fmla="*/ 1 w 7"/>
                  <a:gd name="T47" fmla="*/ 4 h 4"/>
                  <a:gd name="T48" fmla="*/ 1 w 7"/>
                  <a:gd name="T49" fmla="*/ 4 h 4"/>
                  <a:gd name="T50" fmla="*/ 3 w 7"/>
                  <a:gd name="T51" fmla="*/ 4 h 4"/>
                  <a:gd name="T52" fmla="*/ 6 w 7"/>
                  <a:gd name="T53" fmla="*/ 4 h 4"/>
                  <a:gd name="T54" fmla="*/ 6 w 7"/>
                  <a:gd name="T55" fmla="*/ 4 h 4"/>
                  <a:gd name="T56" fmla="*/ 6 w 7"/>
                  <a:gd name="T57" fmla="*/ 0 h 4"/>
                  <a:gd name="T58" fmla="*/ 5 w 7"/>
                  <a:gd name="T59" fmla="*/ 0 h 4"/>
                  <a:gd name="T60" fmla="*/ 5 w 7"/>
                  <a:gd name="T61" fmla="*/ 0 h 4"/>
                  <a:gd name="T62" fmla="*/ 3 w 7"/>
                  <a:gd name="T63"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 h="4">
                    <a:moveTo>
                      <a:pt x="3" y="3"/>
                    </a:moveTo>
                    <a:cubicBezTo>
                      <a:pt x="3" y="3"/>
                      <a:pt x="2" y="3"/>
                      <a:pt x="2" y="3"/>
                    </a:cubicBezTo>
                    <a:cubicBezTo>
                      <a:pt x="2" y="3"/>
                      <a:pt x="2" y="3"/>
                      <a:pt x="2" y="3"/>
                    </a:cubicBezTo>
                    <a:cubicBezTo>
                      <a:pt x="1" y="3"/>
                      <a:pt x="2" y="2"/>
                      <a:pt x="2" y="2"/>
                    </a:cubicBezTo>
                    <a:cubicBezTo>
                      <a:pt x="2" y="1"/>
                      <a:pt x="2" y="1"/>
                      <a:pt x="2" y="1"/>
                    </a:cubicBezTo>
                    <a:cubicBezTo>
                      <a:pt x="2" y="1"/>
                      <a:pt x="2" y="1"/>
                      <a:pt x="2" y="1"/>
                    </a:cubicBezTo>
                    <a:cubicBezTo>
                      <a:pt x="2" y="2"/>
                      <a:pt x="2" y="2"/>
                      <a:pt x="2" y="2"/>
                    </a:cubicBezTo>
                    <a:cubicBezTo>
                      <a:pt x="2" y="3"/>
                      <a:pt x="2" y="3"/>
                      <a:pt x="2" y="3"/>
                    </a:cubicBezTo>
                    <a:cubicBezTo>
                      <a:pt x="3" y="3"/>
                      <a:pt x="4" y="3"/>
                      <a:pt x="5" y="3"/>
                    </a:cubicBezTo>
                    <a:cubicBezTo>
                      <a:pt x="5" y="3"/>
                      <a:pt x="5" y="3"/>
                      <a:pt x="5" y="3"/>
                    </a:cubicBezTo>
                    <a:cubicBezTo>
                      <a:pt x="5" y="3"/>
                      <a:pt x="5" y="3"/>
                      <a:pt x="5" y="3"/>
                    </a:cubicBezTo>
                    <a:cubicBezTo>
                      <a:pt x="5" y="3"/>
                      <a:pt x="4" y="3"/>
                      <a:pt x="3" y="3"/>
                    </a:cubicBezTo>
                    <a:moveTo>
                      <a:pt x="5" y="2"/>
                    </a:moveTo>
                    <a:cubicBezTo>
                      <a:pt x="4" y="2"/>
                      <a:pt x="3" y="2"/>
                      <a:pt x="2" y="2"/>
                    </a:cubicBezTo>
                    <a:cubicBezTo>
                      <a:pt x="2" y="1"/>
                      <a:pt x="2" y="1"/>
                      <a:pt x="2" y="1"/>
                    </a:cubicBezTo>
                    <a:cubicBezTo>
                      <a:pt x="3" y="1"/>
                      <a:pt x="3" y="1"/>
                      <a:pt x="3" y="1"/>
                    </a:cubicBezTo>
                    <a:cubicBezTo>
                      <a:pt x="4" y="1"/>
                      <a:pt x="4" y="1"/>
                      <a:pt x="5" y="1"/>
                    </a:cubicBezTo>
                    <a:cubicBezTo>
                      <a:pt x="5" y="1"/>
                      <a:pt x="5" y="1"/>
                      <a:pt x="5" y="1"/>
                    </a:cubicBezTo>
                    <a:cubicBezTo>
                      <a:pt x="5" y="1"/>
                      <a:pt x="5" y="2"/>
                      <a:pt x="5" y="2"/>
                    </a:cubicBezTo>
                    <a:cubicBezTo>
                      <a:pt x="5" y="2"/>
                      <a:pt x="5" y="2"/>
                      <a:pt x="5" y="2"/>
                    </a:cubicBezTo>
                    <a:moveTo>
                      <a:pt x="3" y="0"/>
                    </a:moveTo>
                    <a:cubicBezTo>
                      <a:pt x="2" y="0"/>
                      <a:pt x="1" y="0"/>
                      <a:pt x="1" y="1"/>
                    </a:cubicBezTo>
                    <a:cubicBezTo>
                      <a:pt x="1" y="2"/>
                      <a:pt x="1" y="2"/>
                      <a:pt x="1" y="2"/>
                    </a:cubicBezTo>
                    <a:cubicBezTo>
                      <a:pt x="0" y="2"/>
                      <a:pt x="0" y="3"/>
                      <a:pt x="1" y="4"/>
                    </a:cubicBezTo>
                    <a:cubicBezTo>
                      <a:pt x="1" y="4"/>
                      <a:pt x="1" y="4"/>
                      <a:pt x="1" y="4"/>
                    </a:cubicBezTo>
                    <a:cubicBezTo>
                      <a:pt x="2" y="4"/>
                      <a:pt x="2" y="4"/>
                      <a:pt x="3" y="4"/>
                    </a:cubicBezTo>
                    <a:cubicBezTo>
                      <a:pt x="4" y="4"/>
                      <a:pt x="5" y="4"/>
                      <a:pt x="6" y="4"/>
                    </a:cubicBezTo>
                    <a:cubicBezTo>
                      <a:pt x="6" y="4"/>
                      <a:pt x="6" y="4"/>
                      <a:pt x="6" y="4"/>
                    </a:cubicBezTo>
                    <a:cubicBezTo>
                      <a:pt x="6" y="3"/>
                      <a:pt x="7" y="1"/>
                      <a:pt x="6" y="0"/>
                    </a:cubicBezTo>
                    <a:cubicBezTo>
                      <a:pt x="5" y="0"/>
                      <a:pt x="5" y="0"/>
                      <a:pt x="5" y="0"/>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3" name="Freeform 99"/>
              <p:cNvSpPr>
                <a:spLocks noEditPoints="1"/>
              </p:cNvSpPr>
              <p:nvPr/>
            </p:nvSpPr>
            <p:spPr bwMode="auto">
              <a:xfrm>
                <a:off x="3679" y="2465"/>
                <a:ext cx="17" cy="9"/>
              </a:xfrm>
              <a:custGeom>
                <a:avLst/>
                <a:gdLst>
                  <a:gd name="T0" fmla="*/ 3 w 7"/>
                  <a:gd name="T1" fmla="*/ 3 h 4"/>
                  <a:gd name="T2" fmla="*/ 2 w 7"/>
                  <a:gd name="T3" fmla="*/ 3 h 4"/>
                  <a:gd name="T4" fmla="*/ 2 w 7"/>
                  <a:gd name="T5" fmla="*/ 3 h 4"/>
                  <a:gd name="T6" fmla="*/ 2 w 7"/>
                  <a:gd name="T7" fmla="*/ 1 h 4"/>
                  <a:gd name="T8" fmla="*/ 2 w 7"/>
                  <a:gd name="T9" fmla="*/ 1 h 4"/>
                  <a:gd name="T10" fmla="*/ 2 w 7"/>
                  <a:gd name="T11" fmla="*/ 1 h 4"/>
                  <a:gd name="T12" fmla="*/ 2 w 7"/>
                  <a:gd name="T13" fmla="*/ 2 h 4"/>
                  <a:gd name="T14" fmla="*/ 2 w 7"/>
                  <a:gd name="T15" fmla="*/ 2 h 4"/>
                  <a:gd name="T16" fmla="*/ 4 w 7"/>
                  <a:gd name="T17" fmla="*/ 3 h 4"/>
                  <a:gd name="T18" fmla="*/ 5 w 7"/>
                  <a:gd name="T19" fmla="*/ 3 h 4"/>
                  <a:gd name="T20" fmla="*/ 5 w 7"/>
                  <a:gd name="T21" fmla="*/ 2 h 4"/>
                  <a:gd name="T22" fmla="*/ 5 w 7"/>
                  <a:gd name="T23" fmla="*/ 3 h 4"/>
                  <a:gd name="T24" fmla="*/ 3 w 7"/>
                  <a:gd name="T25" fmla="*/ 3 h 4"/>
                  <a:gd name="T26" fmla="*/ 4 w 7"/>
                  <a:gd name="T27" fmla="*/ 2 h 4"/>
                  <a:gd name="T28" fmla="*/ 2 w 7"/>
                  <a:gd name="T29" fmla="*/ 2 h 4"/>
                  <a:gd name="T30" fmla="*/ 2 w 7"/>
                  <a:gd name="T31" fmla="*/ 1 h 4"/>
                  <a:gd name="T32" fmla="*/ 2 w 7"/>
                  <a:gd name="T33" fmla="*/ 1 h 4"/>
                  <a:gd name="T34" fmla="*/ 3 w 7"/>
                  <a:gd name="T35" fmla="*/ 1 h 4"/>
                  <a:gd name="T36" fmla="*/ 5 w 7"/>
                  <a:gd name="T37" fmla="*/ 1 h 4"/>
                  <a:gd name="T38" fmla="*/ 5 w 7"/>
                  <a:gd name="T39" fmla="*/ 1 h 4"/>
                  <a:gd name="T40" fmla="*/ 5 w 7"/>
                  <a:gd name="T41" fmla="*/ 2 h 4"/>
                  <a:gd name="T42" fmla="*/ 5 w 7"/>
                  <a:gd name="T43" fmla="*/ 2 h 4"/>
                  <a:gd name="T44" fmla="*/ 4 w 7"/>
                  <a:gd name="T45" fmla="*/ 2 h 4"/>
                  <a:gd name="T46" fmla="*/ 3 w 7"/>
                  <a:gd name="T47" fmla="*/ 0 h 4"/>
                  <a:gd name="T48" fmla="*/ 1 w 7"/>
                  <a:gd name="T49" fmla="*/ 1 h 4"/>
                  <a:gd name="T50" fmla="*/ 1 w 7"/>
                  <a:gd name="T51" fmla="*/ 1 h 4"/>
                  <a:gd name="T52" fmla="*/ 1 w 7"/>
                  <a:gd name="T53" fmla="*/ 4 h 4"/>
                  <a:gd name="T54" fmla="*/ 1 w 7"/>
                  <a:gd name="T55" fmla="*/ 4 h 4"/>
                  <a:gd name="T56" fmla="*/ 3 w 7"/>
                  <a:gd name="T57" fmla="*/ 4 h 4"/>
                  <a:gd name="T58" fmla="*/ 6 w 7"/>
                  <a:gd name="T59" fmla="*/ 4 h 4"/>
                  <a:gd name="T60" fmla="*/ 6 w 7"/>
                  <a:gd name="T61" fmla="*/ 4 h 4"/>
                  <a:gd name="T62" fmla="*/ 6 w 7"/>
                  <a:gd name="T63" fmla="*/ 0 h 4"/>
                  <a:gd name="T64" fmla="*/ 5 w 7"/>
                  <a:gd name="T65" fmla="*/ 0 h 4"/>
                  <a:gd name="T66" fmla="*/ 5 w 7"/>
                  <a:gd name="T67" fmla="*/ 0 h 4"/>
                  <a:gd name="T68" fmla="*/ 3 w 7"/>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 h="4">
                    <a:moveTo>
                      <a:pt x="3" y="3"/>
                    </a:moveTo>
                    <a:cubicBezTo>
                      <a:pt x="3" y="3"/>
                      <a:pt x="2" y="3"/>
                      <a:pt x="2" y="3"/>
                    </a:cubicBezTo>
                    <a:cubicBezTo>
                      <a:pt x="2" y="3"/>
                      <a:pt x="2" y="3"/>
                      <a:pt x="2" y="3"/>
                    </a:cubicBezTo>
                    <a:cubicBezTo>
                      <a:pt x="1" y="3"/>
                      <a:pt x="2" y="2"/>
                      <a:pt x="2" y="1"/>
                    </a:cubicBezTo>
                    <a:cubicBezTo>
                      <a:pt x="2" y="1"/>
                      <a:pt x="2" y="1"/>
                      <a:pt x="2" y="1"/>
                    </a:cubicBezTo>
                    <a:cubicBezTo>
                      <a:pt x="2" y="1"/>
                      <a:pt x="2" y="1"/>
                      <a:pt x="2" y="1"/>
                    </a:cubicBezTo>
                    <a:cubicBezTo>
                      <a:pt x="2" y="1"/>
                      <a:pt x="2" y="2"/>
                      <a:pt x="2" y="2"/>
                    </a:cubicBezTo>
                    <a:cubicBezTo>
                      <a:pt x="2" y="2"/>
                      <a:pt x="2" y="2"/>
                      <a:pt x="2" y="2"/>
                    </a:cubicBezTo>
                    <a:cubicBezTo>
                      <a:pt x="3" y="3"/>
                      <a:pt x="3" y="3"/>
                      <a:pt x="4" y="3"/>
                    </a:cubicBezTo>
                    <a:cubicBezTo>
                      <a:pt x="5" y="3"/>
                      <a:pt x="5" y="3"/>
                      <a:pt x="5" y="3"/>
                    </a:cubicBezTo>
                    <a:cubicBezTo>
                      <a:pt x="5" y="2"/>
                      <a:pt x="5" y="2"/>
                      <a:pt x="5" y="2"/>
                    </a:cubicBezTo>
                    <a:cubicBezTo>
                      <a:pt x="5" y="3"/>
                      <a:pt x="5" y="3"/>
                      <a:pt x="5" y="3"/>
                    </a:cubicBezTo>
                    <a:cubicBezTo>
                      <a:pt x="5" y="3"/>
                      <a:pt x="4" y="3"/>
                      <a:pt x="3" y="3"/>
                    </a:cubicBezTo>
                    <a:moveTo>
                      <a:pt x="4" y="2"/>
                    </a:moveTo>
                    <a:cubicBezTo>
                      <a:pt x="3" y="2"/>
                      <a:pt x="3" y="2"/>
                      <a:pt x="2" y="2"/>
                    </a:cubicBezTo>
                    <a:cubicBezTo>
                      <a:pt x="2" y="1"/>
                      <a:pt x="2" y="1"/>
                      <a:pt x="2" y="1"/>
                    </a:cubicBezTo>
                    <a:cubicBezTo>
                      <a:pt x="2" y="1"/>
                      <a:pt x="2" y="1"/>
                      <a:pt x="2" y="1"/>
                    </a:cubicBezTo>
                    <a:cubicBezTo>
                      <a:pt x="3" y="1"/>
                      <a:pt x="3" y="1"/>
                      <a:pt x="3" y="1"/>
                    </a:cubicBezTo>
                    <a:cubicBezTo>
                      <a:pt x="4" y="1"/>
                      <a:pt x="4" y="1"/>
                      <a:pt x="5" y="1"/>
                    </a:cubicBezTo>
                    <a:cubicBezTo>
                      <a:pt x="5" y="1"/>
                      <a:pt x="5" y="1"/>
                      <a:pt x="5" y="1"/>
                    </a:cubicBezTo>
                    <a:cubicBezTo>
                      <a:pt x="5" y="1"/>
                      <a:pt x="5" y="2"/>
                      <a:pt x="5" y="2"/>
                    </a:cubicBezTo>
                    <a:cubicBezTo>
                      <a:pt x="5" y="2"/>
                      <a:pt x="5" y="2"/>
                      <a:pt x="5" y="2"/>
                    </a:cubicBezTo>
                    <a:cubicBezTo>
                      <a:pt x="5" y="2"/>
                      <a:pt x="4" y="2"/>
                      <a:pt x="4" y="2"/>
                    </a:cubicBezTo>
                    <a:moveTo>
                      <a:pt x="3" y="0"/>
                    </a:moveTo>
                    <a:cubicBezTo>
                      <a:pt x="2" y="0"/>
                      <a:pt x="1" y="0"/>
                      <a:pt x="1" y="1"/>
                    </a:cubicBezTo>
                    <a:cubicBezTo>
                      <a:pt x="1" y="1"/>
                      <a:pt x="1" y="1"/>
                      <a:pt x="1" y="1"/>
                    </a:cubicBezTo>
                    <a:cubicBezTo>
                      <a:pt x="0" y="2"/>
                      <a:pt x="0" y="3"/>
                      <a:pt x="1" y="4"/>
                    </a:cubicBezTo>
                    <a:cubicBezTo>
                      <a:pt x="1" y="4"/>
                      <a:pt x="1" y="4"/>
                      <a:pt x="1" y="4"/>
                    </a:cubicBezTo>
                    <a:cubicBezTo>
                      <a:pt x="2" y="4"/>
                      <a:pt x="2" y="4"/>
                      <a:pt x="3" y="4"/>
                    </a:cubicBezTo>
                    <a:cubicBezTo>
                      <a:pt x="4" y="4"/>
                      <a:pt x="5" y="4"/>
                      <a:pt x="6" y="4"/>
                    </a:cubicBezTo>
                    <a:cubicBezTo>
                      <a:pt x="6" y="4"/>
                      <a:pt x="6" y="4"/>
                      <a:pt x="6" y="4"/>
                    </a:cubicBezTo>
                    <a:cubicBezTo>
                      <a:pt x="6" y="3"/>
                      <a:pt x="7" y="1"/>
                      <a:pt x="6" y="0"/>
                    </a:cubicBezTo>
                    <a:cubicBezTo>
                      <a:pt x="5" y="0"/>
                      <a:pt x="5" y="0"/>
                      <a:pt x="5" y="0"/>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4" name="Freeform 100"/>
              <p:cNvSpPr>
                <a:spLocks noEditPoints="1"/>
              </p:cNvSpPr>
              <p:nvPr/>
            </p:nvSpPr>
            <p:spPr bwMode="auto">
              <a:xfrm>
                <a:off x="3679" y="2488"/>
                <a:ext cx="17" cy="12"/>
              </a:xfrm>
              <a:custGeom>
                <a:avLst/>
                <a:gdLst>
                  <a:gd name="T0" fmla="*/ 3 w 7"/>
                  <a:gd name="T1" fmla="*/ 4 h 5"/>
                  <a:gd name="T2" fmla="*/ 2 w 7"/>
                  <a:gd name="T3" fmla="*/ 4 h 5"/>
                  <a:gd name="T4" fmla="*/ 2 w 7"/>
                  <a:gd name="T5" fmla="*/ 4 h 5"/>
                  <a:gd name="T6" fmla="*/ 2 w 7"/>
                  <a:gd name="T7" fmla="*/ 2 h 5"/>
                  <a:gd name="T8" fmla="*/ 2 w 7"/>
                  <a:gd name="T9" fmla="*/ 2 h 5"/>
                  <a:gd name="T10" fmla="*/ 2 w 7"/>
                  <a:gd name="T11" fmla="*/ 2 h 5"/>
                  <a:gd name="T12" fmla="*/ 2 w 7"/>
                  <a:gd name="T13" fmla="*/ 3 h 5"/>
                  <a:gd name="T14" fmla="*/ 2 w 7"/>
                  <a:gd name="T15" fmla="*/ 3 h 5"/>
                  <a:gd name="T16" fmla="*/ 3 w 7"/>
                  <a:gd name="T17" fmla="*/ 3 h 5"/>
                  <a:gd name="T18" fmla="*/ 5 w 7"/>
                  <a:gd name="T19" fmla="*/ 3 h 5"/>
                  <a:gd name="T20" fmla="*/ 5 w 7"/>
                  <a:gd name="T21" fmla="*/ 3 h 5"/>
                  <a:gd name="T22" fmla="*/ 5 w 7"/>
                  <a:gd name="T23" fmla="*/ 4 h 5"/>
                  <a:gd name="T24" fmla="*/ 3 w 7"/>
                  <a:gd name="T25" fmla="*/ 4 h 5"/>
                  <a:gd name="T26" fmla="*/ 3 w 7"/>
                  <a:gd name="T27" fmla="*/ 3 h 5"/>
                  <a:gd name="T28" fmla="*/ 2 w 7"/>
                  <a:gd name="T29" fmla="*/ 3 h 5"/>
                  <a:gd name="T30" fmla="*/ 2 w 7"/>
                  <a:gd name="T31" fmla="*/ 1 h 5"/>
                  <a:gd name="T32" fmla="*/ 2 w 7"/>
                  <a:gd name="T33" fmla="*/ 1 h 5"/>
                  <a:gd name="T34" fmla="*/ 3 w 7"/>
                  <a:gd name="T35" fmla="*/ 1 h 5"/>
                  <a:gd name="T36" fmla="*/ 5 w 7"/>
                  <a:gd name="T37" fmla="*/ 1 h 5"/>
                  <a:gd name="T38" fmla="*/ 5 w 7"/>
                  <a:gd name="T39" fmla="*/ 1 h 5"/>
                  <a:gd name="T40" fmla="*/ 5 w 7"/>
                  <a:gd name="T41" fmla="*/ 2 h 5"/>
                  <a:gd name="T42" fmla="*/ 5 w 7"/>
                  <a:gd name="T43" fmla="*/ 2 h 5"/>
                  <a:gd name="T44" fmla="*/ 5 w 7"/>
                  <a:gd name="T45" fmla="*/ 3 h 5"/>
                  <a:gd name="T46" fmla="*/ 3 w 7"/>
                  <a:gd name="T47" fmla="*/ 3 h 5"/>
                  <a:gd name="T48" fmla="*/ 3 w 7"/>
                  <a:gd name="T49" fmla="*/ 0 h 5"/>
                  <a:gd name="T50" fmla="*/ 1 w 7"/>
                  <a:gd name="T51" fmla="*/ 2 h 5"/>
                  <a:gd name="T52" fmla="*/ 1 w 7"/>
                  <a:gd name="T53" fmla="*/ 2 h 5"/>
                  <a:gd name="T54" fmla="*/ 1 w 7"/>
                  <a:gd name="T55" fmla="*/ 4 h 5"/>
                  <a:gd name="T56" fmla="*/ 1 w 7"/>
                  <a:gd name="T57" fmla="*/ 5 h 5"/>
                  <a:gd name="T58" fmla="*/ 3 w 7"/>
                  <a:gd name="T59" fmla="*/ 5 h 5"/>
                  <a:gd name="T60" fmla="*/ 6 w 7"/>
                  <a:gd name="T61" fmla="*/ 4 h 5"/>
                  <a:gd name="T62" fmla="*/ 6 w 7"/>
                  <a:gd name="T63" fmla="*/ 4 h 5"/>
                  <a:gd name="T64" fmla="*/ 6 w 7"/>
                  <a:gd name="T65" fmla="*/ 1 h 5"/>
                  <a:gd name="T66" fmla="*/ 5 w 7"/>
                  <a:gd name="T67" fmla="*/ 1 h 5"/>
                  <a:gd name="T68" fmla="*/ 5 w 7"/>
                  <a:gd name="T69" fmla="*/ 0 h 5"/>
                  <a:gd name="T70" fmla="*/ 3 w 7"/>
                  <a:gd name="T71"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 h="5">
                    <a:moveTo>
                      <a:pt x="3" y="4"/>
                    </a:moveTo>
                    <a:cubicBezTo>
                      <a:pt x="3" y="4"/>
                      <a:pt x="2" y="4"/>
                      <a:pt x="2" y="4"/>
                    </a:cubicBezTo>
                    <a:cubicBezTo>
                      <a:pt x="2" y="4"/>
                      <a:pt x="2" y="4"/>
                      <a:pt x="2" y="4"/>
                    </a:cubicBezTo>
                    <a:cubicBezTo>
                      <a:pt x="1" y="3"/>
                      <a:pt x="2" y="2"/>
                      <a:pt x="2" y="2"/>
                    </a:cubicBezTo>
                    <a:cubicBezTo>
                      <a:pt x="2" y="2"/>
                      <a:pt x="2" y="2"/>
                      <a:pt x="2" y="2"/>
                    </a:cubicBezTo>
                    <a:cubicBezTo>
                      <a:pt x="2" y="2"/>
                      <a:pt x="2" y="2"/>
                      <a:pt x="2" y="2"/>
                    </a:cubicBezTo>
                    <a:cubicBezTo>
                      <a:pt x="2" y="2"/>
                      <a:pt x="2" y="2"/>
                      <a:pt x="2" y="3"/>
                    </a:cubicBezTo>
                    <a:cubicBezTo>
                      <a:pt x="2" y="3"/>
                      <a:pt x="2" y="3"/>
                      <a:pt x="2" y="3"/>
                    </a:cubicBezTo>
                    <a:cubicBezTo>
                      <a:pt x="2" y="3"/>
                      <a:pt x="3" y="3"/>
                      <a:pt x="3" y="3"/>
                    </a:cubicBezTo>
                    <a:cubicBezTo>
                      <a:pt x="4" y="3"/>
                      <a:pt x="4" y="3"/>
                      <a:pt x="5" y="3"/>
                    </a:cubicBezTo>
                    <a:cubicBezTo>
                      <a:pt x="5" y="3"/>
                      <a:pt x="5" y="3"/>
                      <a:pt x="5" y="3"/>
                    </a:cubicBezTo>
                    <a:cubicBezTo>
                      <a:pt x="5" y="4"/>
                      <a:pt x="5" y="4"/>
                      <a:pt x="5" y="4"/>
                    </a:cubicBezTo>
                    <a:cubicBezTo>
                      <a:pt x="5" y="4"/>
                      <a:pt x="4" y="4"/>
                      <a:pt x="3" y="4"/>
                    </a:cubicBezTo>
                    <a:moveTo>
                      <a:pt x="3" y="3"/>
                    </a:moveTo>
                    <a:cubicBezTo>
                      <a:pt x="3" y="3"/>
                      <a:pt x="2" y="3"/>
                      <a:pt x="2" y="3"/>
                    </a:cubicBezTo>
                    <a:cubicBezTo>
                      <a:pt x="2" y="2"/>
                      <a:pt x="2" y="2"/>
                      <a:pt x="2" y="1"/>
                    </a:cubicBezTo>
                    <a:cubicBezTo>
                      <a:pt x="2" y="1"/>
                      <a:pt x="2" y="1"/>
                      <a:pt x="2" y="1"/>
                    </a:cubicBezTo>
                    <a:cubicBezTo>
                      <a:pt x="3" y="1"/>
                      <a:pt x="3" y="1"/>
                      <a:pt x="3" y="1"/>
                    </a:cubicBezTo>
                    <a:cubicBezTo>
                      <a:pt x="4" y="1"/>
                      <a:pt x="4" y="1"/>
                      <a:pt x="5" y="1"/>
                    </a:cubicBezTo>
                    <a:cubicBezTo>
                      <a:pt x="5" y="1"/>
                      <a:pt x="5" y="1"/>
                      <a:pt x="5" y="1"/>
                    </a:cubicBezTo>
                    <a:cubicBezTo>
                      <a:pt x="5" y="2"/>
                      <a:pt x="5" y="2"/>
                      <a:pt x="5" y="2"/>
                    </a:cubicBezTo>
                    <a:cubicBezTo>
                      <a:pt x="5" y="2"/>
                      <a:pt x="5" y="2"/>
                      <a:pt x="5" y="2"/>
                    </a:cubicBezTo>
                    <a:cubicBezTo>
                      <a:pt x="5" y="3"/>
                      <a:pt x="5" y="3"/>
                      <a:pt x="5" y="3"/>
                    </a:cubicBezTo>
                    <a:cubicBezTo>
                      <a:pt x="4" y="3"/>
                      <a:pt x="4" y="3"/>
                      <a:pt x="3" y="3"/>
                    </a:cubicBezTo>
                    <a:moveTo>
                      <a:pt x="3" y="0"/>
                    </a:moveTo>
                    <a:cubicBezTo>
                      <a:pt x="2" y="0"/>
                      <a:pt x="1" y="0"/>
                      <a:pt x="1" y="2"/>
                    </a:cubicBezTo>
                    <a:cubicBezTo>
                      <a:pt x="1" y="2"/>
                      <a:pt x="1" y="2"/>
                      <a:pt x="1" y="2"/>
                    </a:cubicBezTo>
                    <a:cubicBezTo>
                      <a:pt x="0" y="3"/>
                      <a:pt x="0" y="4"/>
                      <a:pt x="1" y="4"/>
                    </a:cubicBezTo>
                    <a:cubicBezTo>
                      <a:pt x="1" y="5"/>
                      <a:pt x="1" y="5"/>
                      <a:pt x="1" y="5"/>
                    </a:cubicBezTo>
                    <a:cubicBezTo>
                      <a:pt x="2" y="5"/>
                      <a:pt x="2" y="5"/>
                      <a:pt x="3" y="5"/>
                    </a:cubicBezTo>
                    <a:cubicBezTo>
                      <a:pt x="4" y="5"/>
                      <a:pt x="5" y="5"/>
                      <a:pt x="6" y="4"/>
                    </a:cubicBezTo>
                    <a:cubicBezTo>
                      <a:pt x="6" y="4"/>
                      <a:pt x="6" y="4"/>
                      <a:pt x="6" y="4"/>
                    </a:cubicBezTo>
                    <a:cubicBezTo>
                      <a:pt x="6" y="4"/>
                      <a:pt x="7" y="2"/>
                      <a:pt x="6" y="1"/>
                    </a:cubicBezTo>
                    <a:cubicBezTo>
                      <a:pt x="5" y="1"/>
                      <a:pt x="5" y="1"/>
                      <a:pt x="5" y="1"/>
                    </a:cubicBezTo>
                    <a:cubicBezTo>
                      <a:pt x="5" y="0"/>
                      <a:pt x="5" y="0"/>
                      <a:pt x="5" y="0"/>
                    </a:cubicBezTo>
                    <a:cubicBezTo>
                      <a:pt x="4"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5" name="Freeform 101"/>
              <p:cNvSpPr>
                <a:spLocks noEditPoints="1"/>
              </p:cNvSpPr>
              <p:nvPr/>
            </p:nvSpPr>
            <p:spPr bwMode="auto">
              <a:xfrm>
                <a:off x="3701" y="2477"/>
                <a:ext cx="14" cy="9"/>
              </a:xfrm>
              <a:custGeom>
                <a:avLst/>
                <a:gdLst>
                  <a:gd name="T0" fmla="*/ 3 w 6"/>
                  <a:gd name="T1" fmla="*/ 3 h 4"/>
                  <a:gd name="T2" fmla="*/ 1 w 6"/>
                  <a:gd name="T3" fmla="*/ 3 h 4"/>
                  <a:gd name="T4" fmla="*/ 1 w 6"/>
                  <a:gd name="T5" fmla="*/ 3 h 4"/>
                  <a:gd name="T6" fmla="*/ 1 w 6"/>
                  <a:gd name="T7" fmla="*/ 2 h 4"/>
                  <a:gd name="T8" fmla="*/ 1 w 6"/>
                  <a:gd name="T9" fmla="*/ 1 h 4"/>
                  <a:gd name="T10" fmla="*/ 1 w 6"/>
                  <a:gd name="T11" fmla="*/ 1 h 4"/>
                  <a:gd name="T12" fmla="*/ 1 w 6"/>
                  <a:gd name="T13" fmla="*/ 2 h 4"/>
                  <a:gd name="T14" fmla="*/ 1 w 6"/>
                  <a:gd name="T15" fmla="*/ 2 h 4"/>
                  <a:gd name="T16" fmla="*/ 3 w 6"/>
                  <a:gd name="T17" fmla="*/ 3 h 4"/>
                  <a:gd name="T18" fmla="*/ 4 w 6"/>
                  <a:gd name="T19" fmla="*/ 2 h 4"/>
                  <a:gd name="T20" fmla="*/ 4 w 6"/>
                  <a:gd name="T21" fmla="*/ 3 h 4"/>
                  <a:gd name="T22" fmla="*/ 3 w 6"/>
                  <a:gd name="T23" fmla="*/ 3 h 4"/>
                  <a:gd name="T24" fmla="*/ 3 w 6"/>
                  <a:gd name="T25" fmla="*/ 2 h 4"/>
                  <a:gd name="T26" fmla="*/ 1 w 6"/>
                  <a:gd name="T27" fmla="*/ 2 h 4"/>
                  <a:gd name="T28" fmla="*/ 2 w 6"/>
                  <a:gd name="T29" fmla="*/ 1 h 4"/>
                  <a:gd name="T30" fmla="*/ 2 w 6"/>
                  <a:gd name="T31" fmla="*/ 1 h 4"/>
                  <a:gd name="T32" fmla="*/ 4 w 6"/>
                  <a:gd name="T33" fmla="*/ 1 h 4"/>
                  <a:gd name="T34" fmla="*/ 4 w 6"/>
                  <a:gd name="T35" fmla="*/ 1 h 4"/>
                  <a:gd name="T36" fmla="*/ 4 w 6"/>
                  <a:gd name="T37" fmla="*/ 2 h 4"/>
                  <a:gd name="T38" fmla="*/ 3 w 6"/>
                  <a:gd name="T39" fmla="*/ 2 h 4"/>
                  <a:gd name="T40" fmla="*/ 2 w 6"/>
                  <a:gd name="T41" fmla="*/ 0 h 4"/>
                  <a:gd name="T42" fmla="*/ 0 w 6"/>
                  <a:gd name="T43" fmla="*/ 1 h 4"/>
                  <a:gd name="T44" fmla="*/ 0 w 6"/>
                  <a:gd name="T45" fmla="*/ 2 h 4"/>
                  <a:gd name="T46" fmla="*/ 0 w 6"/>
                  <a:gd name="T47" fmla="*/ 4 h 4"/>
                  <a:gd name="T48" fmla="*/ 1 w 6"/>
                  <a:gd name="T49" fmla="*/ 4 h 4"/>
                  <a:gd name="T50" fmla="*/ 3 w 6"/>
                  <a:gd name="T51" fmla="*/ 4 h 4"/>
                  <a:gd name="T52" fmla="*/ 5 w 6"/>
                  <a:gd name="T53" fmla="*/ 4 h 4"/>
                  <a:gd name="T54" fmla="*/ 5 w 6"/>
                  <a:gd name="T55" fmla="*/ 4 h 4"/>
                  <a:gd name="T56" fmla="*/ 5 w 6"/>
                  <a:gd name="T57" fmla="*/ 2 h 4"/>
                  <a:gd name="T58" fmla="*/ 6 w 6"/>
                  <a:gd name="T59" fmla="*/ 2 h 4"/>
                  <a:gd name="T60" fmla="*/ 5 w 6"/>
                  <a:gd name="T61" fmla="*/ 2 h 4"/>
                  <a:gd name="T62" fmla="*/ 5 w 6"/>
                  <a:gd name="T63" fmla="*/ 0 h 4"/>
                  <a:gd name="T64" fmla="*/ 4 w 6"/>
                  <a:gd name="T65" fmla="*/ 0 h 4"/>
                  <a:gd name="T66" fmla="*/ 4 w 6"/>
                  <a:gd name="T67" fmla="*/ 0 h 4"/>
                  <a:gd name="T68" fmla="*/ 2 w 6"/>
                  <a:gd name="T6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 h="4">
                    <a:moveTo>
                      <a:pt x="3" y="3"/>
                    </a:moveTo>
                    <a:cubicBezTo>
                      <a:pt x="2" y="3"/>
                      <a:pt x="1" y="3"/>
                      <a:pt x="1" y="3"/>
                    </a:cubicBezTo>
                    <a:cubicBezTo>
                      <a:pt x="1" y="3"/>
                      <a:pt x="1" y="3"/>
                      <a:pt x="1" y="3"/>
                    </a:cubicBezTo>
                    <a:cubicBezTo>
                      <a:pt x="1" y="3"/>
                      <a:pt x="1" y="2"/>
                      <a:pt x="1" y="2"/>
                    </a:cubicBezTo>
                    <a:cubicBezTo>
                      <a:pt x="1" y="1"/>
                      <a:pt x="1" y="1"/>
                      <a:pt x="1" y="1"/>
                    </a:cubicBezTo>
                    <a:cubicBezTo>
                      <a:pt x="1" y="1"/>
                      <a:pt x="1" y="1"/>
                      <a:pt x="1" y="1"/>
                    </a:cubicBezTo>
                    <a:cubicBezTo>
                      <a:pt x="1" y="1"/>
                      <a:pt x="1" y="2"/>
                      <a:pt x="1" y="2"/>
                    </a:cubicBezTo>
                    <a:cubicBezTo>
                      <a:pt x="1" y="2"/>
                      <a:pt x="1" y="2"/>
                      <a:pt x="1" y="2"/>
                    </a:cubicBezTo>
                    <a:cubicBezTo>
                      <a:pt x="2" y="3"/>
                      <a:pt x="2" y="3"/>
                      <a:pt x="3" y="3"/>
                    </a:cubicBezTo>
                    <a:cubicBezTo>
                      <a:pt x="3" y="3"/>
                      <a:pt x="4" y="2"/>
                      <a:pt x="4" y="2"/>
                    </a:cubicBezTo>
                    <a:cubicBezTo>
                      <a:pt x="4" y="3"/>
                      <a:pt x="4" y="3"/>
                      <a:pt x="4" y="3"/>
                    </a:cubicBezTo>
                    <a:cubicBezTo>
                      <a:pt x="4" y="3"/>
                      <a:pt x="3" y="3"/>
                      <a:pt x="3" y="3"/>
                    </a:cubicBezTo>
                    <a:moveTo>
                      <a:pt x="3" y="2"/>
                    </a:moveTo>
                    <a:cubicBezTo>
                      <a:pt x="2" y="2"/>
                      <a:pt x="2" y="2"/>
                      <a:pt x="1" y="2"/>
                    </a:cubicBezTo>
                    <a:cubicBezTo>
                      <a:pt x="2" y="1"/>
                      <a:pt x="2" y="1"/>
                      <a:pt x="2" y="1"/>
                    </a:cubicBezTo>
                    <a:cubicBezTo>
                      <a:pt x="2" y="1"/>
                      <a:pt x="2" y="1"/>
                      <a:pt x="2" y="1"/>
                    </a:cubicBezTo>
                    <a:cubicBezTo>
                      <a:pt x="3" y="1"/>
                      <a:pt x="3" y="1"/>
                      <a:pt x="4" y="1"/>
                    </a:cubicBezTo>
                    <a:cubicBezTo>
                      <a:pt x="4" y="1"/>
                      <a:pt x="4" y="1"/>
                      <a:pt x="4" y="1"/>
                    </a:cubicBezTo>
                    <a:cubicBezTo>
                      <a:pt x="4" y="1"/>
                      <a:pt x="4" y="2"/>
                      <a:pt x="4" y="2"/>
                    </a:cubicBezTo>
                    <a:cubicBezTo>
                      <a:pt x="4" y="2"/>
                      <a:pt x="3" y="2"/>
                      <a:pt x="3" y="2"/>
                    </a:cubicBezTo>
                    <a:moveTo>
                      <a:pt x="2" y="0"/>
                    </a:moveTo>
                    <a:cubicBezTo>
                      <a:pt x="2" y="0"/>
                      <a:pt x="0" y="0"/>
                      <a:pt x="0" y="1"/>
                    </a:cubicBezTo>
                    <a:cubicBezTo>
                      <a:pt x="0" y="2"/>
                      <a:pt x="0" y="2"/>
                      <a:pt x="0" y="2"/>
                    </a:cubicBezTo>
                    <a:cubicBezTo>
                      <a:pt x="0" y="2"/>
                      <a:pt x="0" y="3"/>
                      <a:pt x="0" y="4"/>
                    </a:cubicBezTo>
                    <a:cubicBezTo>
                      <a:pt x="1" y="4"/>
                      <a:pt x="1" y="4"/>
                      <a:pt x="1" y="4"/>
                    </a:cubicBezTo>
                    <a:cubicBezTo>
                      <a:pt x="1" y="4"/>
                      <a:pt x="1" y="4"/>
                      <a:pt x="3" y="4"/>
                    </a:cubicBezTo>
                    <a:cubicBezTo>
                      <a:pt x="3" y="4"/>
                      <a:pt x="4" y="4"/>
                      <a:pt x="5" y="4"/>
                    </a:cubicBezTo>
                    <a:cubicBezTo>
                      <a:pt x="5" y="4"/>
                      <a:pt x="5" y="4"/>
                      <a:pt x="5" y="4"/>
                    </a:cubicBezTo>
                    <a:cubicBezTo>
                      <a:pt x="5" y="4"/>
                      <a:pt x="5" y="3"/>
                      <a:pt x="5" y="2"/>
                    </a:cubicBezTo>
                    <a:cubicBezTo>
                      <a:pt x="6" y="2"/>
                      <a:pt x="6" y="2"/>
                      <a:pt x="6" y="2"/>
                    </a:cubicBezTo>
                    <a:cubicBezTo>
                      <a:pt x="5" y="2"/>
                      <a:pt x="5" y="2"/>
                      <a:pt x="5" y="2"/>
                    </a:cubicBezTo>
                    <a:cubicBezTo>
                      <a:pt x="5" y="1"/>
                      <a:pt x="5" y="1"/>
                      <a:pt x="5" y="0"/>
                    </a:cubicBezTo>
                    <a:cubicBezTo>
                      <a:pt x="4" y="0"/>
                      <a:pt x="4" y="0"/>
                      <a:pt x="4" y="0"/>
                    </a:cubicBezTo>
                    <a:cubicBezTo>
                      <a:pt x="4" y="0"/>
                      <a:pt x="4" y="0"/>
                      <a:pt x="4" y="0"/>
                    </a:cubicBezTo>
                    <a:cubicBezTo>
                      <a:pt x="3" y="0"/>
                      <a:pt x="3" y="0"/>
                      <a:pt x="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6" name="Freeform 102"/>
              <p:cNvSpPr>
                <a:spLocks noEditPoints="1"/>
              </p:cNvSpPr>
              <p:nvPr/>
            </p:nvSpPr>
            <p:spPr bwMode="auto">
              <a:xfrm>
                <a:off x="3922" y="1720"/>
                <a:ext cx="76" cy="228"/>
              </a:xfrm>
              <a:custGeom>
                <a:avLst/>
                <a:gdLst>
                  <a:gd name="T0" fmla="*/ 29 w 32"/>
                  <a:gd name="T1" fmla="*/ 83 h 96"/>
                  <a:gd name="T2" fmla="*/ 21 w 32"/>
                  <a:gd name="T3" fmla="*/ 84 h 96"/>
                  <a:gd name="T4" fmla="*/ 15 w 32"/>
                  <a:gd name="T5" fmla="*/ 58 h 96"/>
                  <a:gd name="T6" fmla="*/ 16 w 32"/>
                  <a:gd name="T7" fmla="*/ 58 h 96"/>
                  <a:gd name="T8" fmla="*/ 19 w 32"/>
                  <a:gd name="T9" fmla="*/ 57 h 96"/>
                  <a:gd name="T10" fmla="*/ 12 w 32"/>
                  <a:gd name="T11" fmla="*/ 55 h 96"/>
                  <a:gd name="T12" fmla="*/ 14 w 32"/>
                  <a:gd name="T13" fmla="*/ 56 h 96"/>
                  <a:gd name="T14" fmla="*/ 17 w 32"/>
                  <a:gd name="T15" fmla="*/ 52 h 96"/>
                  <a:gd name="T16" fmla="*/ 14 w 32"/>
                  <a:gd name="T17" fmla="*/ 42 h 96"/>
                  <a:gd name="T18" fmla="*/ 11 w 32"/>
                  <a:gd name="T19" fmla="*/ 40 h 96"/>
                  <a:gd name="T20" fmla="*/ 18 w 32"/>
                  <a:gd name="T21" fmla="*/ 48 h 96"/>
                  <a:gd name="T22" fmla="*/ 9 w 32"/>
                  <a:gd name="T23" fmla="*/ 53 h 96"/>
                  <a:gd name="T24" fmla="*/ 13 w 32"/>
                  <a:gd name="T25" fmla="*/ 46 h 96"/>
                  <a:gd name="T26" fmla="*/ 9 w 32"/>
                  <a:gd name="T27" fmla="*/ 50 h 96"/>
                  <a:gd name="T28" fmla="*/ 22 w 32"/>
                  <a:gd name="T29" fmla="*/ 39 h 96"/>
                  <a:gd name="T30" fmla="*/ 12 w 32"/>
                  <a:gd name="T31" fmla="*/ 39 h 96"/>
                  <a:gd name="T32" fmla="*/ 2 w 32"/>
                  <a:gd name="T33" fmla="*/ 49 h 96"/>
                  <a:gd name="T34" fmla="*/ 7 w 32"/>
                  <a:gd name="T35" fmla="*/ 49 h 96"/>
                  <a:gd name="T36" fmla="*/ 15 w 32"/>
                  <a:gd name="T37" fmla="*/ 59 h 96"/>
                  <a:gd name="T38" fmla="*/ 24 w 32"/>
                  <a:gd name="T39" fmla="*/ 44 h 96"/>
                  <a:gd name="T40" fmla="*/ 26 w 32"/>
                  <a:gd name="T41" fmla="*/ 78 h 96"/>
                  <a:gd name="T42" fmla="*/ 21 w 32"/>
                  <a:gd name="T43" fmla="*/ 83 h 96"/>
                  <a:gd name="T44" fmla="*/ 12 w 32"/>
                  <a:gd name="T45" fmla="*/ 78 h 96"/>
                  <a:gd name="T46" fmla="*/ 6 w 32"/>
                  <a:gd name="T47" fmla="*/ 64 h 96"/>
                  <a:gd name="T48" fmla="*/ 4 w 32"/>
                  <a:gd name="T49" fmla="*/ 59 h 96"/>
                  <a:gd name="T50" fmla="*/ 18 w 32"/>
                  <a:gd name="T51" fmla="*/ 37 h 96"/>
                  <a:gd name="T52" fmla="*/ 14 w 32"/>
                  <a:gd name="T53" fmla="*/ 34 h 96"/>
                  <a:gd name="T54" fmla="*/ 12 w 32"/>
                  <a:gd name="T55" fmla="*/ 35 h 96"/>
                  <a:gd name="T56" fmla="*/ 14 w 32"/>
                  <a:gd name="T57" fmla="*/ 33 h 96"/>
                  <a:gd name="T58" fmla="*/ 15 w 32"/>
                  <a:gd name="T59" fmla="*/ 31 h 96"/>
                  <a:gd name="T60" fmla="*/ 20 w 32"/>
                  <a:gd name="T61" fmla="*/ 31 h 96"/>
                  <a:gd name="T62" fmla="*/ 17 w 32"/>
                  <a:gd name="T63" fmla="*/ 31 h 96"/>
                  <a:gd name="T64" fmla="*/ 16 w 32"/>
                  <a:gd name="T65" fmla="*/ 21 h 96"/>
                  <a:gd name="T66" fmla="*/ 22 w 32"/>
                  <a:gd name="T67" fmla="*/ 13 h 96"/>
                  <a:gd name="T68" fmla="*/ 14 w 32"/>
                  <a:gd name="T69" fmla="*/ 19 h 96"/>
                  <a:gd name="T70" fmla="*/ 18 w 32"/>
                  <a:gd name="T71" fmla="*/ 17 h 96"/>
                  <a:gd name="T72" fmla="*/ 11 w 32"/>
                  <a:gd name="T73" fmla="*/ 31 h 96"/>
                  <a:gd name="T74" fmla="*/ 8 w 32"/>
                  <a:gd name="T75" fmla="*/ 6 h 96"/>
                  <a:gd name="T76" fmla="*/ 24 w 32"/>
                  <a:gd name="T77" fmla="*/ 29 h 96"/>
                  <a:gd name="T78" fmla="*/ 24 w 32"/>
                  <a:gd name="T79" fmla="*/ 11 h 96"/>
                  <a:gd name="T80" fmla="*/ 20 w 32"/>
                  <a:gd name="T81" fmla="*/ 13 h 96"/>
                  <a:gd name="T82" fmla="*/ 16 w 32"/>
                  <a:gd name="T83" fmla="*/ 20 h 96"/>
                  <a:gd name="T84" fmla="*/ 15 w 32"/>
                  <a:gd name="T85" fmla="*/ 21 h 96"/>
                  <a:gd name="T86" fmla="*/ 7 w 32"/>
                  <a:gd name="T87" fmla="*/ 23 h 96"/>
                  <a:gd name="T88" fmla="*/ 11 w 32"/>
                  <a:gd name="T89" fmla="*/ 34 h 96"/>
                  <a:gd name="T90" fmla="*/ 6 w 32"/>
                  <a:gd name="T91" fmla="*/ 38 h 96"/>
                  <a:gd name="T92" fmla="*/ 4 w 32"/>
                  <a:gd name="T93" fmla="*/ 61 h 96"/>
                  <a:gd name="T94" fmla="*/ 9 w 32"/>
                  <a:gd name="T95" fmla="*/ 80 h 96"/>
                  <a:gd name="T96" fmla="*/ 8 w 32"/>
                  <a:gd name="T97" fmla="*/ 93 h 96"/>
                  <a:gd name="T98" fmla="*/ 21 w 32"/>
                  <a:gd name="T99" fmla="*/ 87 h 96"/>
                  <a:gd name="T100" fmla="*/ 24 w 32"/>
                  <a:gd name="T101" fmla="*/ 86 h 96"/>
                  <a:gd name="T102" fmla="*/ 29 w 32"/>
                  <a:gd name="T103" fmla="*/ 84 h 96"/>
                  <a:gd name="T104" fmla="*/ 24 w 32"/>
                  <a:gd name="T105" fmla="*/ 91 h 96"/>
                  <a:gd name="T106" fmla="*/ 29 w 32"/>
                  <a:gd name="T107" fmla="*/ 94 h 96"/>
                  <a:gd name="T108" fmla="*/ 29 w 32"/>
                  <a:gd name="T109" fmla="*/ 80 h 96"/>
                  <a:gd name="T110" fmla="*/ 26 w 32"/>
                  <a:gd name="T111" fmla="*/ 54 h 96"/>
                  <a:gd name="T112" fmla="*/ 23 w 32"/>
                  <a:gd name="T113" fmla="*/ 38 h 96"/>
                  <a:gd name="T114" fmla="*/ 23 w 32"/>
                  <a:gd name="T115" fmla="*/ 36 h 96"/>
                  <a:gd name="T116" fmla="*/ 25 w 32"/>
                  <a:gd name="T117" fmla="*/ 29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 h="96">
                    <a:moveTo>
                      <a:pt x="9" y="84"/>
                    </a:moveTo>
                    <a:cubicBezTo>
                      <a:pt x="9" y="84"/>
                      <a:pt x="9" y="84"/>
                      <a:pt x="9" y="84"/>
                    </a:cubicBezTo>
                    <a:cubicBezTo>
                      <a:pt x="8" y="84"/>
                      <a:pt x="8" y="84"/>
                      <a:pt x="8" y="84"/>
                    </a:cubicBezTo>
                    <a:cubicBezTo>
                      <a:pt x="9" y="83"/>
                      <a:pt x="9" y="83"/>
                      <a:pt x="9" y="83"/>
                    </a:cubicBezTo>
                    <a:cubicBezTo>
                      <a:pt x="9" y="83"/>
                      <a:pt x="9" y="83"/>
                      <a:pt x="9" y="83"/>
                    </a:cubicBezTo>
                    <a:cubicBezTo>
                      <a:pt x="9" y="84"/>
                      <a:pt x="9" y="84"/>
                      <a:pt x="9" y="84"/>
                    </a:cubicBezTo>
                    <a:moveTo>
                      <a:pt x="29" y="83"/>
                    </a:moveTo>
                    <a:cubicBezTo>
                      <a:pt x="29" y="83"/>
                      <a:pt x="29" y="83"/>
                      <a:pt x="29" y="83"/>
                    </a:cubicBezTo>
                    <a:cubicBezTo>
                      <a:pt x="29" y="83"/>
                      <a:pt x="29" y="83"/>
                      <a:pt x="29" y="83"/>
                    </a:cubicBezTo>
                    <a:cubicBezTo>
                      <a:pt x="29" y="83"/>
                      <a:pt x="29" y="83"/>
                      <a:pt x="29" y="83"/>
                    </a:cubicBezTo>
                    <a:cubicBezTo>
                      <a:pt x="29" y="83"/>
                      <a:pt x="29" y="83"/>
                      <a:pt x="29" y="83"/>
                    </a:cubicBezTo>
                    <a:moveTo>
                      <a:pt x="17" y="86"/>
                    </a:moveTo>
                    <a:cubicBezTo>
                      <a:pt x="15" y="86"/>
                      <a:pt x="12" y="85"/>
                      <a:pt x="10" y="85"/>
                    </a:cubicBezTo>
                    <a:cubicBezTo>
                      <a:pt x="10" y="81"/>
                      <a:pt x="10" y="81"/>
                      <a:pt x="10" y="81"/>
                    </a:cubicBezTo>
                    <a:cubicBezTo>
                      <a:pt x="11" y="82"/>
                      <a:pt x="13" y="83"/>
                      <a:pt x="17" y="83"/>
                    </a:cubicBezTo>
                    <a:cubicBezTo>
                      <a:pt x="18" y="83"/>
                      <a:pt x="20" y="84"/>
                      <a:pt x="21" y="84"/>
                    </a:cubicBezTo>
                    <a:cubicBezTo>
                      <a:pt x="22" y="84"/>
                      <a:pt x="22" y="83"/>
                      <a:pt x="23" y="83"/>
                    </a:cubicBezTo>
                    <a:cubicBezTo>
                      <a:pt x="23" y="83"/>
                      <a:pt x="26" y="83"/>
                      <a:pt x="28" y="82"/>
                    </a:cubicBezTo>
                    <a:cubicBezTo>
                      <a:pt x="28" y="82"/>
                      <a:pt x="28" y="83"/>
                      <a:pt x="28" y="84"/>
                    </a:cubicBezTo>
                    <a:cubicBezTo>
                      <a:pt x="26" y="85"/>
                      <a:pt x="23" y="85"/>
                      <a:pt x="21" y="86"/>
                    </a:cubicBezTo>
                    <a:cubicBezTo>
                      <a:pt x="19" y="86"/>
                      <a:pt x="18" y="86"/>
                      <a:pt x="17" y="86"/>
                    </a:cubicBezTo>
                    <a:moveTo>
                      <a:pt x="14" y="58"/>
                    </a:moveTo>
                    <a:cubicBezTo>
                      <a:pt x="15" y="58"/>
                      <a:pt x="15" y="58"/>
                      <a:pt x="15" y="58"/>
                    </a:cubicBezTo>
                    <a:cubicBezTo>
                      <a:pt x="15" y="58"/>
                      <a:pt x="15" y="58"/>
                      <a:pt x="15" y="58"/>
                    </a:cubicBezTo>
                    <a:cubicBezTo>
                      <a:pt x="14" y="58"/>
                      <a:pt x="14" y="58"/>
                      <a:pt x="14" y="58"/>
                    </a:cubicBezTo>
                    <a:moveTo>
                      <a:pt x="14" y="58"/>
                    </a:moveTo>
                    <a:cubicBezTo>
                      <a:pt x="14" y="57"/>
                      <a:pt x="14" y="57"/>
                      <a:pt x="14" y="57"/>
                    </a:cubicBezTo>
                    <a:cubicBezTo>
                      <a:pt x="14" y="57"/>
                      <a:pt x="14" y="57"/>
                      <a:pt x="14" y="57"/>
                    </a:cubicBezTo>
                    <a:cubicBezTo>
                      <a:pt x="14" y="57"/>
                      <a:pt x="14" y="57"/>
                      <a:pt x="14" y="57"/>
                    </a:cubicBezTo>
                    <a:cubicBezTo>
                      <a:pt x="14" y="57"/>
                      <a:pt x="14" y="57"/>
                      <a:pt x="14" y="57"/>
                    </a:cubicBezTo>
                    <a:cubicBezTo>
                      <a:pt x="14" y="58"/>
                      <a:pt x="14" y="58"/>
                      <a:pt x="14" y="58"/>
                    </a:cubicBezTo>
                    <a:moveTo>
                      <a:pt x="16" y="58"/>
                    </a:moveTo>
                    <a:cubicBezTo>
                      <a:pt x="16" y="58"/>
                      <a:pt x="16" y="58"/>
                      <a:pt x="16" y="58"/>
                    </a:cubicBezTo>
                    <a:cubicBezTo>
                      <a:pt x="16" y="58"/>
                      <a:pt x="16" y="57"/>
                      <a:pt x="15" y="57"/>
                    </a:cubicBezTo>
                    <a:cubicBezTo>
                      <a:pt x="15" y="56"/>
                      <a:pt x="15" y="56"/>
                      <a:pt x="15" y="56"/>
                    </a:cubicBezTo>
                    <a:cubicBezTo>
                      <a:pt x="15" y="56"/>
                      <a:pt x="15" y="56"/>
                      <a:pt x="15" y="56"/>
                    </a:cubicBezTo>
                    <a:cubicBezTo>
                      <a:pt x="15" y="54"/>
                      <a:pt x="17" y="53"/>
                      <a:pt x="18" y="52"/>
                    </a:cubicBezTo>
                    <a:cubicBezTo>
                      <a:pt x="19" y="53"/>
                      <a:pt x="19" y="53"/>
                      <a:pt x="19" y="54"/>
                    </a:cubicBezTo>
                    <a:cubicBezTo>
                      <a:pt x="19" y="55"/>
                      <a:pt x="19" y="55"/>
                      <a:pt x="19" y="55"/>
                    </a:cubicBezTo>
                    <a:cubicBezTo>
                      <a:pt x="19" y="56"/>
                      <a:pt x="19" y="57"/>
                      <a:pt x="19" y="57"/>
                    </a:cubicBezTo>
                    <a:cubicBezTo>
                      <a:pt x="18" y="58"/>
                      <a:pt x="18" y="58"/>
                      <a:pt x="18" y="58"/>
                    </a:cubicBezTo>
                    <a:cubicBezTo>
                      <a:pt x="17" y="58"/>
                      <a:pt x="17" y="58"/>
                      <a:pt x="16" y="58"/>
                    </a:cubicBezTo>
                    <a:moveTo>
                      <a:pt x="17" y="52"/>
                    </a:moveTo>
                    <a:cubicBezTo>
                      <a:pt x="18" y="51"/>
                      <a:pt x="18" y="50"/>
                      <a:pt x="18" y="50"/>
                    </a:cubicBezTo>
                    <a:cubicBezTo>
                      <a:pt x="18" y="50"/>
                      <a:pt x="18" y="51"/>
                      <a:pt x="18" y="51"/>
                    </a:cubicBezTo>
                    <a:cubicBezTo>
                      <a:pt x="17" y="52"/>
                      <a:pt x="17" y="52"/>
                      <a:pt x="17" y="52"/>
                    </a:cubicBezTo>
                    <a:moveTo>
                      <a:pt x="13" y="57"/>
                    </a:moveTo>
                    <a:cubicBezTo>
                      <a:pt x="13" y="56"/>
                      <a:pt x="12" y="55"/>
                      <a:pt x="12" y="55"/>
                    </a:cubicBezTo>
                    <a:cubicBezTo>
                      <a:pt x="12" y="54"/>
                      <a:pt x="12" y="52"/>
                      <a:pt x="13" y="51"/>
                    </a:cubicBezTo>
                    <a:cubicBezTo>
                      <a:pt x="13" y="51"/>
                      <a:pt x="14" y="50"/>
                      <a:pt x="14" y="50"/>
                    </a:cubicBezTo>
                    <a:cubicBezTo>
                      <a:pt x="17" y="49"/>
                      <a:pt x="17" y="49"/>
                      <a:pt x="17" y="49"/>
                    </a:cubicBezTo>
                    <a:cubicBezTo>
                      <a:pt x="16" y="50"/>
                      <a:pt x="16" y="52"/>
                      <a:pt x="15" y="53"/>
                    </a:cubicBezTo>
                    <a:cubicBezTo>
                      <a:pt x="16" y="53"/>
                      <a:pt x="16" y="53"/>
                      <a:pt x="16" y="53"/>
                    </a:cubicBezTo>
                    <a:cubicBezTo>
                      <a:pt x="15" y="54"/>
                      <a:pt x="14" y="55"/>
                      <a:pt x="14" y="56"/>
                    </a:cubicBezTo>
                    <a:cubicBezTo>
                      <a:pt x="14" y="56"/>
                      <a:pt x="14" y="56"/>
                      <a:pt x="14" y="56"/>
                    </a:cubicBezTo>
                    <a:cubicBezTo>
                      <a:pt x="14" y="56"/>
                      <a:pt x="14" y="56"/>
                      <a:pt x="14" y="56"/>
                    </a:cubicBezTo>
                    <a:cubicBezTo>
                      <a:pt x="13" y="57"/>
                      <a:pt x="13" y="57"/>
                      <a:pt x="13" y="57"/>
                    </a:cubicBezTo>
                    <a:moveTo>
                      <a:pt x="16" y="52"/>
                    </a:moveTo>
                    <a:cubicBezTo>
                      <a:pt x="16" y="51"/>
                      <a:pt x="17" y="50"/>
                      <a:pt x="17" y="49"/>
                    </a:cubicBezTo>
                    <a:cubicBezTo>
                      <a:pt x="18" y="49"/>
                      <a:pt x="18" y="49"/>
                      <a:pt x="18" y="49"/>
                    </a:cubicBezTo>
                    <a:cubicBezTo>
                      <a:pt x="18" y="49"/>
                      <a:pt x="18" y="49"/>
                      <a:pt x="18" y="49"/>
                    </a:cubicBezTo>
                    <a:cubicBezTo>
                      <a:pt x="18" y="49"/>
                      <a:pt x="18" y="49"/>
                      <a:pt x="18" y="49"/>
                    </a:cubicBezTo>
                    <a:cubicBezTo>
                      <a:pt x="18" y="50"/>
                      <a:pt x="17" y="51"/>
                      <a:pt x="17" y="52"/>
                    </a:cubicBezTo>
                    <a:cubicBezTo>
                      <a:pt x="17" y="52"/>
                      <a:pt x="17" y="52"/>
                      <a:pt x="17" y="52"/>
                    </a:cubicBezTo>
                    <a:cubicBezTo>
                      <a:pt x="16" y="52"/>
                      <a:pt x="16" y="52"/>
                      <a:pt x="16" y="52"/>
                    </a:cubicBezTo>
                    <a:moveTo>
                      <a:pt x="18" y="41"/>
                    </a:moveTo>
                    <a:cubicBezTo>
                      <a:pt x="19" y="41"/>
                      <a:pt x="21" y="41"/>
                      <a:pt x="22" y="40"/>
                    </a:cubicBezTo>
                    <a:cubicBezTo>
                      <a:pt x="22" y="40"/>
                      <a:pt x="22" y="40"/>
                      <a:pt x="22" y="40"/>
                    </a:cubicBezTo>
                    <a:cubicBezTo>
                      <a:pt x="21" y="41"/>
                      <a:pt x="21" y="42"/>
                      <a:pt x="20" y="42"/>
                    </a:cubicBezTo>
                    <a:cubicBezTo>
                      <a:pt x="19" y="43"/>
                      <a:pt x="18" y="43"/>
                      <a:pt x="18" y="43"/>
                    </a:cubicBezTo>
                    <a:cubicBezTo>
                      <a:pt x="17" y="43"/>
                      <a:pt x="17" y="43"/>
                      <a:pt x="17" y="43"/>
                    </a:cubicBezTo>
                    <a:cubicBezTo>
                      <a:pt x="16" y="43"/>
                      <a:pt x="15" y="43"/>
                      <a:pt x="14" y="42"/>
                    </a:cubicBezTo>
                    <a:cubicBezTo>
                      <a:pt x="14" y="41"/>
                      <a:pt x="13" y="41"/>
                      <a:pt x="13" y="40"/>
                    </a:cubicBezTo>
                    <a:cubicBezTo>
                      <a:pt x="13" y="40"/>
                      <a:pt x="13" y="40"/>
                      <a:pt x="13" y="40"/>
                    </a:cubicBezTo>
                    <a:cubicBezTo>
                      <a:pt x="14" y="41"/>
                      <a:pt x="14" y="41"/>
                      <a:pt x="14" y="41"/>
                    </a:cubicBezTo>
                    <a:cubicBezTo>
                      <a:pt x="15" y="41"/>
                      <a:pt x="16" y="41"/>
                      <a:pt x="18" y="41"/>
                    </a:cubicBezTo>
                    <a:moveTo>
                      <a:pt x="9" y="50"/>
                    </a:moveTo>
                    <a:cubicBezTo>
                      <a:pt x="8" y="49"/>
                      <a:pt x="8" y="49"/>
                      <a:pt x="8" y="49"/>
                    </a:cubicBezTo>
                    <a:cubicBezTo>
                      <a:pt x="10" y="47"/>
                      <a:pt x="11" y="42"/>
                      <a:pt x="11" y="40"/>
                    </a:cubicBezTo>
                    <a:cubicBezTo>
                      <a:pt x="11" y="40"/>
                      <a:pt x="11" y="40"/>
                      <a:pt x="11" y="40"/>
                    </a:cubicBezTo>
                    <a:cubicBezTo>
                      <a:pt x="11" y="40"/>
                      <a:pt x="11" y="40"/>
                      <a:pt x="11" y="40"/>
                    </a:cubicBezTo>
                    <a:cubicBezTo>
                      <a:pt x="12" y="41"/>
                      <a:pt x="12" y="42"/>
                      <a:pt x="14" y="43"/>
                    </a:cubicBezTo>
                    <a:cubicBezTo>
                      <a:pt x="15" y="43"/>
                      <a:pt x="16" y="44"/>
                      <a:pt x="17" y="44"/>
                    </a:cubicBezTo>
                    <a:cubicBezTo>
                      <a:pt x="17" y="44"/>
                      <a:pt x="17" y="44"/>
                      <a:pt x="17" y="44"/>
                    </a:cubicBezTo>
                    <a:cubicBezTo>
                      <a:pt x="18" y="44"/>
                      <a:pt x="19" y="44"/>
                      <a:pt x="20" y="44"/>
                    </a:cubicBezTo>
                    <a:cubicBezTo>
                      <a:pt x="19" y="44"/>
                      <a:pt x="19" y="45"/>
                      <a:pt x="18" y="46"/>
                    </a:cubicBezTo>
                    <a:cubicBezTo>
                      <a:pt x="18" y="47"/>
                      <a:pt x="18" y="47"/>
                      <a:pt x="18" y="48"/>
                    </a:cubicBezTo>
                    <a:cubicBezTo>
                      <a:pt x="18" y="48"/>
                      <a:pt x="18" y="48"/>
                      <a:pt x="18" y="48"/>
                    </a:cubicBezTo>
                    <a:cubicBezTo>
                      <a:pt x="13" y="49"/>
                      <a:pt x="13" y="49"/>
                      <a:pt x="13" y="49"/>
                    </a:cubicBezTo>
                    <a:cubicBezTo>
                      <a:pt x="13" y="50"/>
                      <a:pt x="13" y="50"/>
                      <a:pt x="13" y="50"/>
                    </a:cubicBezTo>
                    <a:cubicBezTo>
                      <a:pt x="12" y="50"/>
                      <a:pt x="12" y="50"/>
                      <a:pt x="12" y="50"/>
                    </a:cubicBezTo>
                    <a:cubicBezTo>
                      <a:pt x="12" y="50"/>
                      <a:pt x="12" y="50"/>
                      <a:pt x="12" y="50"/>
                    </a:cubicBezTo>
                    <a:cubicBezTo>
                      <a:pt x="11" y="51"/>
                      <a:pt x="11" y="53"/>
                      <a:pt x="11" y="55"/>
                    </a:cubicBezTo>
                    <a:cubicBezTo>
                      <a:pt x="10" y="55"/>
                      <a:pt x="10" y="55"/>
                      <a:pt x="10" y="55"/>
                    </a:cubicBezTo>
                    <a:cubicBezTo>
                      <a:pt x="10" y="54"/>
                      <a:pt x="10" y="54"/>
                      <a:pt x="10" y="54"/>
                    </a:cubicBezTo>
                    <a:cubicBezTo>
                      <a:pt x="9" y="53"/>
                      <a:pt x="9" y="53"/>
                      <a:pt x="9" y="53"/>
                    </a:cubicBezTo>
                    <a:cubicBezTo>
                      <a:pt x="9" y="53"/>
                      <a:pt x="9" y="53"/>
                      <a:pt x="9" y="52"/>
                    </a:cubicBezTo>
                    <a:cubicBezTo>
                      <a:pt x="9" y="52"/>
                      <a:pt x="9" y="51"/>
                      <a:pt x="9" y="51"/>
                    </a:cubicBezTo>
                    <a:cubicBezTo>
                      <a:pt x="9" y="51"/>
                      <a:pt x="9" y="51"/>
                      <a:pt x="9" y="51"/>
                    </a:cubicBezTo>
                    <a:cubicBezTo>
                      <a:pt x="9" y="51"/>
                      <a:pt x="9" y="50"/>
                      <a:pt x="10" y="49"/>
                    </a:cubicBezTo>
                    <a:cubicBezTo>
                      <a:pt x="10" y="49"/>
                      <a:pt x="10" y="48"/>
                      <a:pt x="10" y="48"/>
                    </a:cubicBezTo>
                    <a:cubicBezTo>
                      <a:pt x="11" y="48"/>
                      <a:pt x="11" y="48"/>
                      <a:pt x="11" y="48"/>
                    </a:cubicBezTo>
                    <a:cubicBezTo>
                      <a:pt x="11" y="47"/>
                      <a:pt x="11" y="47"/>
                      <a:pt x="11" y="47"/>
                    </a:cubicBezTo>
                    <a:cubicBezTo>
                      <a:pt x="12" y="47"/>
                      <a:pt x="12" y="46"/>
                      <a:pt x="13" y="46"/>
                    </a:cubicBezTo>
                    <a:cubicBezTo>
                      <a:pt x="14" y="46"/>
                      <a:pt x="15" y="45"/>
                      <a:pt x="16" y="44"/>
                    </a:cubicBezTo>
                    <a:cubicBezTo>
                      <a:pt x="15" y="44"/>
                      <a:pt x="15" y="44"/>
                      <a:pt x="15" y="44"/>
                    </a:cubicBezTo>
                    <a:cubicBezTo>
                      <a:pt x="14" y="44"/>
                      <a:pt x="13" y="45"/>
                      <a:pt x="13" y="45"/>
                    </a:cubicBezTo>
                    <a:cubicBezTo>
                      <a:pt x="12" y="46"/>
                      <a:pt x="11" y="46"/>
                      <a:pt x="10" y="46"/>
                    </a:cubicBezTo>
                    <a:cubicBezTo>
                      <a:pt x="10" y="47"/>
                      <a:pt x="10" y="47"/>
                      <a:pt x="10" y="47"/>
                    </a:cubicBezTo>
                    <a:cubicBezTo>
                      <a:pt x="10" y="47"/>
                      <a:pt x="10" y="47"/>
                      <a:pt x="10" y="47"/>
                    </a:cubicBezTo>
                    <a:cubicBezTo>
                      <a:pt x="9" y="48"/>
                      <a:pt x="9" y="48"/>
                      <a:pt x="9" y="49"/>
                    </a:cubicBezTo>
                    <a:cubicBezTo>
                      <a:pt x="9" y="50"/>
                      <a:pt x="9" y="50"/>
                      <a:pt x="9" y="50"/>
                    </a:cubicBezTo>
                    <a:moveTo>
                      <a:pt x="18" y="40"/>
                    </a:moveTo>
                    <a:cubicBezTo>
                      <a:pt x="17" y="40"/>
                      <a:pt x="17" y="40"/>
                      <a:pt x="17" y="40"/>
                    </a:cubicBezTo>
                    <a:cubicBezTo>
                      <a:pt x="19" y="40"/>
                      <a:pt x="20" y="39"/>
                      <a:pt x="22" y="39"/>
                    </a:cubicBezTo>
                    <a:cubicBezTo>
                      <a:pt x="22" y="39"/>
                      <a:pt x="22" y="39"/>
                      <a:pt x="22" y="39"/>
                    </a:cubicBezTo>
                    <a:cubicBezTo>
                      <a:pt x="22" y="39"/>
                      <a:pt x="22" y="39"/>
                      <a:pt x="22" y="39"/>
                    </a:cubicBezTo>
                    <a:cubicBezTo>
                      <a:pt x="22" y="39"/>
                      <a:pt x="22" y="39"/>
                      <a:pt x="22" y="39"/>
                    </a:cubicBezTo>
                    <a:cubicBezTo>
                      <a:pt x="22" y="39"/>
                      <a:pt x="22" y="39"/>
                      <a:pt x="22" y="39"/>
                    </a:cubicBezTo>
                    <a:cubicBezTo>
                      <a:pt x="22" y="39"/>
                      <a:pt x="22" y="39"/>
                      <a:pt x="22" y="39"/>
                    </a:cubicBezTo>
                    <a:cubicBezTo>
                      <a:pt x="20" y="40"/>
                      <a:pt x="19" y="40"/>
                      <a:pt x="18" y="40"/>
                    </a:cubicBezTo>
                    <a:moveTo>
                      <a:pt x="15" y="38"/>
                    </a:moveTo>
                    <a:cubicBezTo>
                      <a:pt x="16" y="38"/>
                      <a:pt x="17" y="38"/>
                      <a:pt x="18" y="38"/>
                    </a:cubicBezTo>
                    <a:cubicBezTo>
                      <a:pt x="20" y="38"/>
                      <a:pt x="21" y="38"/>
                      <a:pt x="22" y="38"/>
                    </a:cubicBezTo>
                    <a:cubicBezTo>
                      <a:pt x="22" y="38"/>
                      <a:pt x="22" y="38"/>
                      <a:pt x="22" y="38"/>
                    </a:cubicBezTo>
                    <a:cubicBezTo>
                      <a:pt x="20" y="38"/>
                      <a:pt x="17" y="39"/>
                      <a:pt x="15" y="39"/>
                    </a:cubicBezTo>
                    <a:cubicBezTo>
                      <a:pt x="14" y="39"/>
                      <a:pt x="13" y="39"/>
                      <a:pt x="12" y="39"/>
                    </a:cubicBezTo>
                    <a:cubicBezTo>
                      <a:pt x="12" y="39"/>
                      <a:pt x="12" y="39"/>
                      <a:pt x="12" y="39"/>
                    </a:cubicBezTo>
                    <a:cubicBezTo>
                      <a:pt x="12" y="38"/>
                      <a:pt x="12" y="38"/>
                      <a:pt x="12" y="38"/>
                    </a:cubicBezTo>
                    <a:cubicBezTo>
                      <a:pt x="13" y="38"/>
                      <a:pt x="14" y="38"/>
                      <a:pt x="15" y="38"/>
                    </a:cubicBezTo>
                    <a:moveTo>
                      <a:pt x="4" y="59"/>
                    </a:moveTo>
                    <a:cubicBezTo>
                      <a:pt x="3" y="56"/>
                      <a:pt x="3" y="56"/>
                      <a:pt x="3" y="56"/>
                    </a:cubicBezTo>
                    <a:cubicBezTo>
                      <a:pt x="2" y="55"/>
                      <a:pt x="2" y="53"/>
                      <a:pt x="2" y="52"/>
                    </a:cubicBezTo>
                    <a:cubicBezTo>
                      <a:pt x="1" y="52"/>
                      <a:pt x="1" y="51"/>
                      <a:pt x="1" y="50"/>
                    </a:cubicBezTo>
                    <a:cubicBezTo>
                      <a:pt x="1" y="50"/>
                      <a:pt x="2" y="49"/>
                      <a:pt x="2" y="49"/>
                    </a:cubicBezTo>
                    <a:cubicBezTo>
                      <a:pt x="2" y="49"/>
                      <a:pt x="2" y="49"/>
                      <a:pt x="2" y="49"/>
                    </a:cubicBezTo>
                    <a:cubicBezTo>
                      <a:pt x="3" y="47"/>
                      <a:pt x="4" y="45"/>
                      <a:pt x="5" y="43"/>
                    </a:cubicBezTo>
                    <a:cubicBezTo>
                      <a:pt x="5" y="42"/>
                      <a:pt x="6" y="40"/>
                      <a:pt x="7" y="38"/>
                    </a:cubicBezTo>
                    <a:cubicBezTo>
                      <a:pt x="7" y="37"/>
                      <a:pt x="8" y="37"/>
                      <a:pt x="9" y="37"/>
                    </a:cubicBezTo>
                    <a:cubicBezTo>
                      <a:pt x="9" y="37"/>
                      <a:pt x="9" y="37"/>
                      <a:pt x="9" y="37"/>
                    </a:cubicBezTo>
                    <a:cubicBezTo>
                      <a:pt x="10" y="37"/>
                      <a:pt x="10" y="38"/>
                      <a:pt x="11" y="39"/>
                    </a:cubicBezTo>
                    <a:cubicBezTo>
                      <a:pt x="11" y="40"/>
                      <a:pt x="9" y="47"/>
                      <a:pt x="7" y="49"/>
                    </a:cubicBezTo>
                    <a:cubicBezTo>
                      <a:pt x="7" y="49"/>
                      <a:pt x="7" y="49"/>
                      <a:pt x="7" y="49"/>
                    </a:cubicBezTo>
                    <a:cubicBezTo>
                      <a:pt x="7" y="49"/>
                      <a:pt x="7" y="49"/>
                      <a:pt x="7" y="49"/>
                    </a:cubicBezTo>
                    <a:cubicBezTo>
                      <a:pt x="8" y="50"/>
                      <a:pt x="8" y="51"/>
                      <a:pt x="8" y="52"/>
                    </a:cubicBezTo>
                    <a:cubicBezTo>
                      <a:pt x="8" y="53"/>
                      <a:pt x="8" y="53"/>
                      <a:pt x="9" y="54"/>
                    </a:cubicBezTo>
                    <a:cubicBezTo>
                      <a:pt x="9" y="54"/>
                      <a:pt x="9" y="55"/>
                      <a:pt x="9" y="55"/>
                    </a:cubicBezTo>
                    <a:cubicBezTo>
                      <a:pt x="9" y="55"/>
                      <a:pt x="10" y="55"/>
                      <a:pt x="10" y="56"/>
                    </a:cubicBezTo>
                    <a:cubicBezTo>
                      <a:pt x="12" y="56"/>
                      <a:pt x="13" y="57"/>
                      <a:pt x="13" y="59"/>
                    </a:cubicBezTo>
                    <a:cubicBezTo>
                      <a:pt x="13" y="59"/>
                      <a:pt x="13" y="59"/>
                      <a:pt x="13" y="59"/>
                    </a:cubicBezTo>
                    <a:cubicBezTo>
                      <a:pt x="14" y="59"/>
                      <a:pt x="14" y="59"/>
                      <a:pt x="14" y="59"/>
                    </a:cubicBezTo>
                    <a:cubicBezTo>
                      <a:pt x="14" y="59"/>
                      <a:pt x="15" y="59"/>
                      <a:pt x="15" y="59"/>
                    </a:cubicBezTo>
                    <a:cubicBezTo>
                      <a:pt x="16" y="59"/>
                      <a:pt x="17" y="59"/>
                      <a:pt x="18" y="59"/>
                    </a:cubicBezTo>
                    <a:cubicBezTo>
                      <a:pt x="19" y="59"/>
                      <a:pt x="19" y="59"/>
                      <a:pt x="20" y="58"/>
                    </a:cubicBezTo>
                    <a:cubicBezTo>
                      <a:pt x="21" y="57"/>
                      <a:pt x="20" y="55"/>
                      <a:pt x="20" y="55"/>
                    </a:cubicBezTo>
                    <a:cubicBezTo>
                      <a:pt x="20" y="54"/>
                      <a:pt x="20" y="54"/>
                      <a:pt x="20" y="54"/>
                    </a:cubicBezTo>
                    <a:cubicBezTo>
                      <a:pt x="19" y="51"/>
                      <a:pt x="19" y="49"/>
                      <a:pt x="19" y="47"/>
                    </a:cubicBezTo>
                    <a:cubicBezTo>
                      <a:pt x="20" y="44"/>
                      <a:pt x="21" y="43"/>
                      <a:pt x="22" y="43"/>
                    </a:cubicBezTo>
                    <a:cubicBezTo>
                      <a:pt x="22" y="43"/>
                      <a:pt x="22" y="43"/>
                      <a:pt x="22" y="43"/>
                    </a:cubicBezTo>
                    <a:cubicBezTo>
                      <a:pt x="23" y="44"/>
                      <a:pt x="24" y="44"/>
                      <a:pt x="24" y="44"/>
                    </a:cubicBezTo>
                    <a:cubicBezTo>
                      <a:pt x="23" y="48"/>
                      <a:pt x="24" y="51"/>
                      <a:pt x="25" y="54"/>
                    </a:cubicBezTo>
                    <a:cubicBezTo>
                      <a:pt x="25" y="56"/>
                      <a:pt x="26" y="57"/>
                      <a:pt x="26" y="58"/>
                    </a:cubicBezTo>
                    <a:cubicBezTo>
                      <a:pt x="27" y="60"/>
                      <a:pt x="28" y="62"/>
                      <a:pt x="28" y="65"/>
                    </a:cubicBezTo>
                    <a:cubicBezTo>
                      <a:pt x="29" y="69"/>
                      <a:pt x="28" y="70"/>
                      <a:pt x="27" y="72"/>
                    </a:cubicBezTo>
                    <a:cubicBezTo>
                      <a:pt x="27" y="73"/>
                      <a:pt x="26" y="74"/>
                      <a:pt x="26" y="75"/>
                    </a:cubicBezTo>
                    <a:cubicBezTo>
                      <a:pt x="26" y="75"/>
                      <a:pt x="26" y="75"/>
                      <a:pt x="26" y="75"/>
                    </a:cubicBezTo>
                    <a:cubicBezTo>
                      <a:pt x="26" y="76"/>
                      <a:pt x="26" y="77"/>
                      <a:pt x="26" y="78"/>
                    </a:cubicBezTo>
                    <a:cubicBezTo>
                      <a:pt x="26" y="78"/>
                      <a:pt x="26" y="78"/>
                      <a:pt x="26" y="78"/>
                    </a:cubicBezTo>
                    <a:cubicBezTo>
                      <a:pt x="26" y="78"/>
                      <a:pt x="26" y="78"/>
                      <a:pt x="26" y="78"/>
                    </a:cubicBezTo>
                    <a:cubicBezTo>
                      <a:pt x="26" y="79"/>
                      <a:pt x="26" y="80"/>
                      <a:pt x="25" y="80"/>
                    </a:cubicBezTo>
                    <a:cubicBezTo>
                      <a:pt x="26" y="80"/>
                      <a:pt x="26" y="80"/>
                      <a:pt x="26" y="80"/>
                    </a:cubicBezTo>
                    <a:cubicBezTo>
                      <a:pt x="27" y="80"/>
                      <a:pt x="27" y="79"/>
                      <a:pt x="27" y="78"/>
                    </a:cubicBezTo>
                    <a:cubicBezTo>
                      <a:pt x="27" y="78"/>
                      <a:pt x="27" y="79"/>
                      <a:pt x="28" y="79"/>
                    </a:cubicBezTo>
                    <a:cubicBezTo>
                      <a:pt x="28" y="80"/>
                      <a:pt x="28" y="80"/>
                      <a:pt x="28" y="80"/>
                    </a:cubicBezTo>
                    <a:cubicBezTo>
                      <a:pt x="27" y="81"/>
                      <a:pt x="25" y="82"/>
                      <a:pt x="23" y="82"/>
                    </a:cubicBezTo>
                    <a:cubicBezTo>
                      <a:pt x="22" y="82"/>
                      <a:pt x="22" y="83"/>
                      <a:pt x="21" y="83"/>
                    </a:cubicBezTo>
                    <a:cubicBezTo>
                      <a:pt x="20" y="83"/>
                      <a:pt x="18" y="82"/>
                      <a:pt x="17" y="82"/>
                    </a:cubicBezTo>
                    <a:cubicBezTo>
                      <a:pt x="12" y="82"/>
                      <a:pt x="10" y="81"/>
                      <a:pt x="10" y="80"/>
                    </a:cubicBezTo>
                    <a:cubicBezTo>
                      <a:pt x="10" y="80"/>
                      <a:pt x="10" y="80"/>
                      <a:pt x="10" y="80"/>
                    </a:cubicBezTo>
                    <a:cubicBezTo>
                      <a:pt x="10" y="80"/>
                      <a:pt x="10" y="80"/>
                      <a:pt x="10" y="80"/>
                    </a:cubicBezTo>
                    <a:cubicBezTo>
                      <a:pt x="10" y="79"/>
                      <a:pt x="11" y="79"/>
                      <a:pt x="11" y="79"/>
                    </a:cubicBezTo>
                    <a:cubicBezTo>
                      <a:pt x="11" y="79"/>
                      <a:pt x="11" y="80"/>
                      <a:pt x="11" y="80"/>
                    </a:cubicBezTo>
                    <a:cubicBezTo>
                      <a:pt x="12" y="80"/>
                      <a:pt x="12" y="80"/>
                      <a:pt x="12" y="80"/>
                    </a:cubicBezTo>
                    <a:cubicBezTo>
                      <a:pt x="12" y="80"/>
                      <a:pt x="12" y="79"/>
                      <a:pt x="12" y="78"/>
                    </a:cubicBezTo>
                    <a:cubicBezTo>
                      <a:pt x="12" y="78"/>
                      <a:pt x="12" y="78"/>
                      <a:pt x="12" y="78"/>
                    </a:cubicBezTo>
                    <a:cubicBezTo>
                      <a:pt x="12" y="78"/>
                      <a:pt x="12" y="78"/>
                      <a:pt x="12" y="78"/>
                    </a:cubicBezTo>
                    <a:cubicBezTo>
                      <a:pt x="12" y="77"/>
                      <a:pt x="12" y="76"/>
                      <a:pt x="12" y="75"/>
                    </a:cubicBezTo>
                    <a:cubicBezTo>
                      <a:pt x="12" y="75"/>
                      <a:pt x="12" y="75"/>
                      <a:pt x="12" y="75"/>
                    </a:cubicBezTo>
                    <a:cubicBezTo>
                      <a:pt x="12" y="75"/>
                      <a:pt x="12" y="75"/>
                      <a:pt x="12" y="75"/>
                    </a:cubicBezTo>
                    <a:cubicBezTo>
                      <a:pt x="10" y="72"/>
                      <a:pt x="9" y="69"/>
                      <a:pt x="8" y="68"/>
                    </a:cubicBezTo>
                    <a:cubicBezTo>
                      <a:pt x="7" y="67"/>
                      <a:pt x="7" y="66"/>
                      <a:pt x="6" y="66"/>
                    </a:cubicBezTo>
                    <a:cubicBezTo>
                      <a:pt x="6" y="65"/>
                      <a:pt x="6" y="65"/>
                      <a:pt x="6" y="64"/>
                    </a:cubicBezTo>
                    <a:cubicBezTo>
                      <a:pt x="6" y="65"/>
                      <a:pt x="6" y="65"/>
                      <a:pt x="6" y="65"/>
                    </a:cubicBezTo>
                    <a:cubicBezTo>
                      <a:pt x="6" y="65"/>
                      <a:pt x="6" y="65"/>
                      <a:pt x="7" y="65"/>
                    </a:cubicBezTo>
                    <a:cubicBezTo>
                      <a:pt x="7" y="65"/>
                      <a:pt x="7" y="65"/>
                      <a:pt x="7" y="65"/>
                    </a:cubicBezTo>
                    <a:cubicBezTo>
                      <a:pt x="7" y="65"/>
                      <a:pt x="7" y="65"/>
                      <a:pt x="7" y="65"/>
                    </a:cubicBezTo>
                    <a:cubicBezTo>
                      <a:pt x="7" y="65"/>
                      <a:pt x="7" y="65"/>
                      <a:pt x="7" y="65"/>
                    </a:cubicBezTo>
                    <a:cubicBezTo>
                      <a:pt x="7" y="64"/>
                      <a:pt x="7" y="64"/>
                      <a:pt x="7" y="64"/>
                    </a:cubicBezTo>
                    <a:cubicBezTo>
                      <a:pt x="7" y="64"/>
                      <a:pt x="7" y="64"/>
                      <a:pt x="7" y="64"/>
                    </a:cubicBezTo>
                    <a:cubicBezTo>
                      <a:pt x="4" y="59"/>
                      <a:pt x="4" y="59"/>
                      <a:pt x="4" y="59"/>
                    </a:cubicBezTo>
                    <a:cubicBezTo>
                      <a:pt x="4" y="59"/>
                      <a:pt x="4" y="59"/>
                      <a:pt x="4" y="59"/>
                    </a:cubicBezTo>
                    <a:cubicBezTo>
                      <a:pt x="4" y="59"/>
                      <a:pt x="4" y="59"/>
                      <a:pt x="4" y="59"/>
                    </a:cubicBezTo>
                    <a:moveTo>
                      <a:pt x="12" y="37"/>
                    </a:moveTo>
                    <a:cubicBezTo>
                      <a:pt x="13" y="37"/>
                      <a:pt x="13" y="37"/>
                      <a:pt x="13" y="37"/>
                    </a:cubicBezTo>
                    <a:cubicBezTo>
                      <a:pt x="16" y="36"/>
                      <a:pt x="19" y="36"/>
                      <a:pt x="22" y="35"/>
                    </a:cubicBezTo>
                    <a:cubicBezTo>
                      <a:pt x="22" y="36"/>
                      <a:pt x="22" y="36"/>
                      <a:pt x="22" y="36"/>
                    </a:cubicBezTo>
                    <a:cubicBezTo>
                      <a:pt x="22" y="37"/>
                      <a:pt x="22" y="37"/>
                      <a:pt x="22" y="37"/>
                    </a:cubicBezTo>
                    <a:cubicBezTo>
                      <a:pt x="21" y="37"/>
                      <a:pt x="20" y="37"/>
                      <a:pt x="18" y="37"/>
                    </a:cubicBezTo>
                    <a:cubicBezTo>
                      <a:pt x="17" y="37"/>
                      <a:pt x="16" y="37"/>
                      <a:pt x="15" y="37"/>
                    </a:cubicBezTo>
                    <a:cubicBezTo>
                      <a:pt x="14" y="37"/>
                      <a:pt x="13" y="37"/>
                      <a:pt x="12" y="37"/>
                    </a:cubicBezTo>
                    <a:cubicBezTo>
                      <a:pt x="12" y="37"/>
                      <a:pt x="12" y="37"/>
                      <a:pt x="12" y="37"/>
                    </a:cubicBezTo>
                    <a:cubicBezTo>
                      <a:pt x="12" y="37"/>
                      <a:pt x="12" y="37"/>
                      <a:pt x="12" y="37"/>
                    </a:cubicBezTo>
                    <a:cubicBezTo>
                      <a:pt x="12" y="36"/>
                      <a:pt x="12" y="36"/>
                      <a:pt x="12" y="36"/>
                    </a:cubicBezTo>
                    <a:cubicBezTo>
                      <a:pt x="12" y="37"/>
                      <a:pt x="12" y="37"/>
                      <a:pt x="12" y="37"/>
                    </a:cubicBezTo>
                    <a:moveTo>
                      <a:pt x="13" y="34"/>
                    </a:moveTo>
                    <a:cubicBezTo>
                      <a:pt x="14" y="34"/>
                      <a:pt x="14" y="34"/>
                      <a:pt x="14" y="34"/>
                    </a:cubicBezTo>
                    <a:cubicBezTo>
                      <a:pt x="22" y="34"/>
                      <a:pt x="22" y="34"/>
                      <a:pt x="22" y="34"/>
                    </a:cubicBezTo>
                    <a:cubicBezTo>
                      <a:pt x="22" y="34"/>
                      <a:pt x="22" y="34"/>
                      <a:pt x="22" y="34"/>
                    </a:cubicBezTo>
                    <a:cubicBezTo>
                      <a:pt x="22" y="34"/>
                      <a:pt x="22" y="34"/>
                      <a:pt x="22" y="34"/>
                    </a:cubicBezTo>
                    <a:cubicBezTo>
                      <a:pt x="22" y="34"/>
                      <a:pt x="22" y="34"/>
                      <a:pt x="22" y="34"/>
                    </a:cubicBezTo>
                    <a:cubicBezTo>
                      <a:pt x="19" y="35"/>
                      <a:pt x="16" y="35"/>
                      <a:pt x="13" y="36"/>
                    </a:cubicBezTo>
                    <a:cubicBezTo>
                      <a:pt x="12" y="35"/>
                      <a:pt x="12" y="35"/>
                      <a:pt x="12" y="35"/>
                    </a:cubicBezTo>
                    <a:cubicBezTo>
                      <a:pt x="12" y="35"/>
                      <a:pt x="12" y="35"/>
                      <a:pt x="12" y="35"/>
                    </a:cubicBezTo>
                    <a:cubicBezTo>
                      <a:pt x="12" y="35"/>
                      <a:pt x="12" y="35"/>
                      <a:pt x="12" y="35"/>
                    </a:cubicBezTo>
                    <a:cubicBezTo>
                      <a:pt x="12" y="34"/>
                      <a:pt x="12" y="34"/>
                      <a:pt x="12" y="34"/>
                    </a:cubicBezTo>
                    <a:cubicBezTo>
                      <a:pt x="12" y="34"/>
                      <a:pt x="13" y="34"/>
                      <a:pt x="13" y="34"/>
                    </a:cubicBezTo>
                    <a:moveTo>
                      <a:pt x="18" y="33"/>
                    </a:moveTo>
                    <a:cubicBezTo>
                      <a:pt x="18" y="33"/>
                      <a:pt x="19" y="32"/>
                      <a:pt x="20" y="32"/>
                    </a:cubicBezTo>
                    <a:cubicBezTo>
                      <a:pt x="21" y="32"/>
                      <a:pt x="22" y="32"/>
                      <a:pt x="22" y="32"/>
                    </a:cubicBezTo>
                    <a:cubicBezTo>
                      <a:pt x="22" y="33"/>
                      <a:pt x="22" y="33"/>
                      <a:pt x="22" y="33"/>
                    </a:cubicBezTo>
                    <a:cubicBezTo>
                      <a:pt x="22" y="33"/>
                      <a:pt x="22" y="33"/>
                      <a:pt x="22" y="33"/>
                    </a:cubicBezTo>
                    <a:cubicBezTo>
                      <a:pt x="14" y="33"/>
                      <a:pt x="14" y="33"/>
                      <a:pt x="14" y="33"/>
                    </a:cubicBezTo>
                    <a:cubicBezTo>
                      <a:pt x="14" y="33"/>
                      <a:pt x="14" y="33"/>
                      <a:pt x="14" y="33"/>
                    </a:cubicBezTo>
                    <a:cubicBezTo>
                      <a:pt x="13" y="33"/>
                      <a:pt x="12" y="33"/>
                      <a:pt x="12" y="33"/>
                    </a:cubicBezTo>
                    <a:cubicBezTo>
                      <a:pt x="12" y="33"/>
                      <a:pt x="12" y="33"/>
                      <a:pt x="12" y="33"/>
                    </a:cubicBezTo>
                    <a:cubicBezTo>
                      <a:pt x="12" y="32"/>
                      <a:pt x="12" y="32"/>
                      <a:pt x="12" y="32"/>
                    </a:cubicBezTo>
                    <a:cubicBezTo>
                      <a:pt x="12" y="32"/>
                      <a:pt x="12" y="32"/>
                      <a:pt x="12" y="32"/>
                    </a:cubicBezTo>
                    <a:cubicBezTo>
                      <a:pt x="12" y="32"/>
                      <a:pt x="12" y="32"/>
                      <a:pt x="12" y="32"/>
                    </a:cubicBezTo>
                    <a:cubicBezTo>
                      <a:pt x="14" y="32"/>
                      <a:pt x="16" y="33"/>
                      <a:pt x="18" y="33"/>
                    </a:cubicBezTo>
                    <a:moveTo>
                      <a:pt x="15" y="31"/>
                    </a:moveTo>
                    <a:cubicBezTo>
                      <a:pt x="15" y="31"/>
                      <a:pt x="15" y="31"/>
                      <a:pt x="14" y="31"/>
                    </a:cubicBezTo>
                    <a:cubicBezTo>
                      <a:pt x="15" y="31"/>
                      <a:pt x="15" y="31"/>
                      <a:pt x="16" y="31"/>
                    </a:cubicBezTo>
                    <a:cubicBezTo>
                      <a:pt x="16" y="31"/>
                      <a:pt x="16" y="31"/>
                      <a:pt x="16" y="31"/>
                    </a:cubicBezTo>
                    <a:cubicBezTo>
                      <a:pt x="16" y="31"/>
                      <a:pt x="16" y="31"/>
                      <a:pt x="16" y="31"/>
                    </a:cubicBezTo>
                    <a:cubicBezTo>
                      <a:pt x="16" y="31"/>
                      <a:pt x="16" y="31"/>
                      <a:pt x="16" y="31"/>
                    </a:cubicBezTo>
                    <a:cubicBezTo>
                      <a:pt x="16" y="31"/>
                      <a:pt x="15" y="31"/>
                      <a:pt x="15" y="31"/>
                    </a:cubicBezTo>
                    <a:cubicBezTo>
                      <a:pt x="15" y="31"/>
                      <a:pt x="15" y="31"/>
                      <a:pt x="15" y="31"/>
                    </a:cubicBezTo>
                    <a:moveTo>
                      <a:pt x="20" y="31"/>
                    </a:moveTo>
                    <a:cubicBezTo>
                      <a:pt x="20" y="31"/>
                      <a:pt x="20" y="31"/>
                      <a:pt x="20" y="31"/>
                    </a:cubicBezTo>
                    <a:cubicBezTo>
                      <a:pt x="20" y="31"/>
                      <a:pt x="20" y="31"/>
                      <a:pt x="20" y="31"/>
                    </a:cubicBezTo>
                    <a:cubicBezTo>
                      <a:pt x="20" y="31"/>
                      <a:pt x="20" y="31"/>
                      <a:pt x="20" y="31"/>
                    </a:cubicBezTo>
                    <a:cubicBezTo>
                      <a:pt x="20" y="31"/>
                      <a:pt x="21" y="31"/>
                      <a:pt x="21" y="31"/>
                    </a:cubicBezTo>
                    <a:cubicBezTo>
                      <a:pt x="21" y="31"/>
                      <a:pt x="21" y="31"/>
                      <a:pt x="20" y="31"/>
                    </a:cubicBezTo>
                    <a:moveTo>
                      <a:pt x="18" y="31"/>
                    </a:moveTo>
                    <a:cubicBezTo>
                      <a:pt x="18" y="31"/>
                      <a:pt x="17" y="31"/>
                      <a:pt x="17" y="31"/>
                    </a:cubicBezTo>
                    <a:cubicBezTo>
                      <a:pt x="17" y="31"/>
                      <a:pt x="17" y="31"/>
                      <a:pt x="17" y="31"/>
                    </a:cubicBezTo>
                    <a:cubicBezTo>
                      <a:pt x="17" y="31"/>
                      <a:pt x="17" y="31"/>
                      <a:pt x="17" y="31"/>
                    </a:cubicBezTo>
                    <a:cubicBezTo>
                      <a:pt x="17" y="31"/>
                      <a:pt x="18" y="31"/>
                      <a:pt x="18" y="31"/>
                    </a:cubicBezTo>
                    <a:cubicBezTo>
                      <a:pt x="18" y="31"/>
                      <a:pt x="19" y="31"/>
                      <a:pt x="19" y="31"/>
                    </a:cubicBezTo>
                    <a:cubicBezTo>
                      <a:pt x="19" y="31"/>
                      <a:pt x="19" y="31"/>
                      <a:pt x="19" y="31"/>
                    </a:cubicBezTo>
                    <a:cubicBezTo>
                      <a:pt x="19" y="31"/>
                      <a:pt x="19" y="31"/>
                      <a:pt x="19" y="31"/>
                    </a:cubicBezTo>
                    <a:cubicBezTo>
                      <a:pt x="19" y="31"/>
                      <a:pt x="18" y="31"/>
                      <a:pt x="18" y="31"/>
                    </a:cubicBezTo>
                    <a:moveTo>
                      <a:pt x="17" y="30"/>
                    </a:moveTo>
                    <a:cubicBezTo>
                      <a:pt x="17" y="27"/>
                      <a:pt x="17" y="24"/>
                      <a:pt x="16" y="21"/>
                    </a:cubicBezTo>
                    <a:cubicBezTo>
                      <a:pt x="16" y="21"/>
                      <a:pt x="16" y="21"/>
                      <a:pt x="16" y="21"/>
                    </a:cubicBezTo>
                    <a:cubicBezTo>
                      <a:pt x="17" y="21"/>
                      <a:pt x="18" y="20"/>
                      <a:pt x="18" y="20"/>
                    </a:cubicBezTo>
                    <a:cubicBezTo>
                      <a:pt x="18" y="20"/>
                      <a:pt x="19" y="20"/>
                      <a:pt x="19" y="20"/>
                    </a:cubicBezTo>
                    <a:cubicBezTo>
                      <a:pt x="19" y="24"/>
                      <a:pt x="19" y="27"/>
                      <a:pt x="19" y="30"/>
                    </a:cubicBezTo>
                    <a:cubicBezTo>
                      <a:pt x="18" y="30"/>
                      <a:pt x="18" y="30"/>
                      <a:pt x="18" y="30"/>
                    </a:cubicBezTo>
                    <a:cubicBezTo>
                      <a:pt x="17" y="30"/>
                      <a:pt x="17" y="30"/>
                      <a:pt x="17" y="30"/>
                    </a:cubicBezTo>
                    <a:moveTo>
                      <a:pt x="21" y="19"/>
                    </a:moveTo>
                    <a:cubicBezTo>
                      <a:pt x="21" y="17"/>
                      <a:pt x="22" y="15"/>
                      <a:pt x="22" y="13"/>
                    </a:cubicBezTo>
                    <a:cubicBezTo>
                      <a:pt x="23" y="12"/>
                      <a:pt x="23" y="12"/>
                      <a:pt x="23" y="12"/>
                    </a:cubicBezTo>
                    <a:cubicBezTo>
                      <a:pt x="23" y="12"/>
                      <a:pt x="23" y="12"/>
                      <a:pt x="23" y="12"/>
                    </a:cubicBezTo>
                    <a:cubicBezTo>
                      <a:pt x="23" y="12"/>
                      <a:pt x="23" y="12"/>
                      <a:pt x="23" y="12"/>
                    </a:cubicBezTo>
                    <a:cubicBezTo>
                      <a:pt x="23" y="12"/>
                      <a:pt x="23" y="12"/>
                      <a:pt x="23" y="12"/>
                    </a:cubicBezTo>
                    <a:cubicBezTo>
                      <a:pt x="23" y="14"/>
                      <a:pt x="23" y="16"/>
                      <a:pt x="22" y="18"/>
                    </a:cubicBezTo>
                    <a:cubicBezTo>
                      <a:pt x="21" y="18"/>
                      <a:pt x="21" y="19"/>
                      <a:pt x="21" y="19"/>
                    </a:cubicBezTo>
                    <a:moveTo>
                      <a:pt x="15" y="19"/>
                    </a:moveTo>
                    <a:cubicBezTo>
                      <a:pt x="14" y="19"/>
                      <a:pt x="14" y="19"/>
                      <a:pt x="14" y="19"/>
                    </a:cubicBezTo>
                    <a:cubicBezTo>
                      <a:pt x="13" y="18"/>
                      <a:pt x="12" y="16"/>
                      <a:pt x="11" y="14"/>
                    </a:cubicBezTo>
                    <a:cubicBezTo>
                      <a:pt x="11" y="14"/>
                      <a:pt x="10" y="13"/>
                      <a:pt x="10" y="13"/>
                    </a:cubicBezTo>
                    <a:cubicBezTo>
                      <a:pt x="10" y="12"/>
                      <a:pt x="11" y="12"/>
                      <a:pt x="11" y="12"/>
                    </a:cubicBezTo>
                    <a:cubicBezTo>
                      <a:pt x="12" y="11"/>
                      <a:pt x="12" y="11"/>
                      <a:pt x="12" y="11"/>
                    </a:cubicBezTo>
                    <a:cubicBezTo>
                      <a:pt x="12" y="11"/>
                      <a:pt x="12" y="11"/>
                      <a:pt x="12" y="11"/>
                    </a:cubicBezTo>
                    <a:cubicBezTo>
                      <a:pt x="13" y="12"/>
                      <a:pt x="13" y="12"/>
                      <a:pt x="13" y="13"/>
                    </a:cubicBezTo>
                    <a:cubicBezTo>
                      <a:pt x="14" y="15"/>
                      <a:pt x="15" y="17"/>
                      <a:pt x="15" y="19"/>
                    </a:cubicBezTo>
                    <a:moveTo>
                      <a:pt x="18" y="17"/>
                    </a:moveTo>
                    <a:cubicBezTo>
                      <a:pt x="18" y="15"/>
                      <a:pt x="18" y="13"/>
                      <a:pt x="18" y="12"/>
                    </a:cubicBezTo>
                    <a:cubicBezTo>
                      <a:pt x="18" y="11"/>
                      <a:pt x="18" y="11"/>
                      <a:pt x="18" y="11"/>
                    </a:cubicBezTo>
                    <a:cubicBezTo>
                      <a:pt x="19" y="11"/>
                      <a:pt x="19" y="11"/>
                      <a:pt x="19" y="11"/>
                    </a:cubicBezTo>
                    <a:cubicBezTo>
                      <a:pt x="19" y="11"/>
                      <a:pt x="19" y="11"/>
                      <a:pt x="19" y="11"/>
                    </a:cubicBezTo>
                    <a:cubicBezTo>
                      <a:pt x="19" y="12"/>
                      <a:pt x="19" y="12"/>
                      <a:pt x="19" y="12"/>
                    </a:cubicBezTo>
                    <a:cubicBezTo>
                      <a:pt x="19" y="14"/>
                      <a:pt x="19" y="16"/>
                      <a:pt x="18" y="17"/>
                    </a:cubicBezTo>
                    <a:moveTo>
                      <a:pt x="12" y="31"/>
                    </a:moveTo>
                    <a:cubicBezTo>
                      <a:pt x="11" y="31"/>
                      <a:pt x="11" y="31"/>
                      <a:pt x="11" y="31"/>
                    </a:cubicBezTo>
                    <a:cubicBezTo>
                      <a:pt x="11" y="31"/>
                      <a:pt x="11" y="31"/>
                      <a:pt x="11" y="31"/>
                    </a:cubicBezTo>
                    <a:cubicBezTo>
                      <a:pt x="11" y="30"/>
                      <a:pt x="10" y="29"/>
                      <a:pt x="10" y="28"/>
                    </a:cubicBezTo>
                    <a:cubicBezTo>
                      <a:pt x="10" y="28"/>
                      <a:pt x="10" y="28"/>
                      <a:pt x="10" y="28"/>
                    </a:cubicBezTo>
                    <a:cubicBezTo>
                      <a:pt x="10" y="27"/>
                      <a:pt x="10" y="27"/>
                      <a:pt x="10" y="27"/>
                    </a:cubicBezTo>
                    <a:cubicBezTo>
                      <a:pt x="10" y="26"/>
                      <a:pt x="9" y="24"/>
                      <a:pt x="9" y="23"/>
                    </a:cubicBezTo>
                    <a:cubicBezTo>
                      <a:pt x="8" y="23"/>
                      <a:pt x="8" y="23"/>
                      <a:pt x="8" y="22"/>
                    </a:cubicBezTo>
                    <a:cubicBezTo>
                      <a:pt x="7" y="21"/>
                      <a:pt x="7" y="21"/>
                      <a:pt x="7" y="20"/>
                    </a:cubicBezTo>
                    <a:cubicBezTo>
                      <a:pt x="4" y="15"/>
                      <a:pt x="5" y="10"/>
                      <a:pt x="8" y="6"/>
                    </a:cubicBezTo>
                    <a:cubicBezTo>
                      <a:pt x="10" y="2"/>
                      <a:pt x="13" y="1"/>
                      <a:pt x="17" y="1"/>
                    </a:cubicBezTo>
                    <a:cubicBezTo>
                      <a:pt x="17" y="1"/>
                      <a:pt x="17" y="1"/>
                      <a:pt x="17" y="1"/>
                    </a:cubicBezTo>
                    <a:cubicBezTo>
                      <a:pt x="23" y="1"/>
                      <a:pt x="26" y="3"/>
                      <a:pt x="28" y="7"/>
                    </a:cubicBezTo>
                    <a:cubicBezTo>
                      <a:pt x="31" y="12"/>
                      <a:pt x="29" y="18"/>
                      <a:pt x="27" y="21"/>
                    </a:cubicBezTo>
                    <a:cubicBezTo>
                      <a:pt x="26" y="23"/>
                      <a:pt x="25" y="24"/>
                      <a:pt x="25" y="26"/>
                    </a:cubicBezTo>
                    <a:cubicBezTo>
                      <a:pt x="25" y="26"/>
                      <a:pt x="25" y="26"/>
                      <a:pt x="25" y="26"/>
                    </a:cubicBezTo>
                    <a:cubicBezTo>
                      <a:pt x="24" y="27"/>
                      <a:pt x="24" y="27"/>
                      <a:pt x="24" y="28"/>
                    </a:cubicBezTo>
                    <a:cubicBezTo>
                      <a:pt x="24" y="28"/>
                      <a:pt x="24" y="29"/>
                      <a:pt x="24" y="29"/>
                    </a:cubicBezTo>
                    <a:cubicBezTo>
                      <a:pt x="24" y="30"/>
                      <a:pt x="23" y="30"/>
                      <a:pt x="23" y="31"/>
                    </a:cubicBezTo>
                    <a:cubicBezTo>
                      <a:pt x="22" y="30"/>
                      <a:pt x="22" y="30"/>
                      <a:pt x="22" y="30"/>
                    </a:cubicBezTo>
                    <a:cubicBezTo>
                      <a:pt x="22" y="30"/>
                      <a:pt x="21" y="30"/>
                      <a:pt x="20" y="30"/>
                    </a:cubicBezTo>
                    <a:cubicBezTo>
                      <a:pt x="20" y="27"/>
                      <a:pt x="20" y="23"/>
                      <a:pt x="20" y="20"/>
                    </a:cubicBezTo>
                    <a:cubicBezTo>
                      <a:pt x="21" y="20"/>
                      <a:pt x="21" y="20"/>
                      <a:pt x="21" y="20"/>
                    </a:cubicBezTo>
                    <a:cubicBezTo>
                      <a:pt x="22" y="19"/>
                      <a:pt x="22" y="19"/>
                      <a:pt x="23" y="18"/>
                    </a:cubicBezTo>
                    <a:cubicBezTo>
                      <a:pt x="24" y="16"/>
                      <a:pt x="24" y="14"/>
                      <a:pt x="24" y="12"/>
                    </a:cubicBezTo>
                    <a:cubicBezTo>
                      <a:pt x="24" y="11"/>
                      <a:pt x="24" y="11"/>
                      <a:pt x="24" y="11"/>
                    </a:cubicBezTo>
                    <a:cubicBezTo>
                      <a:pt x="23" y="11"/>
                      <a:pt x="23" y="11"/>
                      <a:pt x="23" y="11"/>
                    </a:cubicBezTo>
                    <a:cubicBezTo>
                      <a:pt x="23" y="11"/>
                      <a:pt x="23" y="11"/>
                      <a:pt x="23" y="11"/>
                    </a:cubicBezTo>
                    <a:cubicBezTo>
                      <a:pt x="23" y="11"/>
                      <a:pt x="22" y="11"/>
                      <a:pt x="22" y="11"/>
                    </a:cubicBezTo>
                    <a:cubicBezTo>
                      <a:pt x="22" y="11"/>
                      <a:pt x="22" y="12"/>
                      <a:pt x="21" y="12"/>
                    </a:cubicBezTo>
                    <a:cubicBezTo>
                      <a:pt x="21" y="15"/>
                      <a:pt x="20" y="17"/>
                      <a:pt x="20" y="19"/>
                    </a:cubicBezTo>
                    <a:cubicBezTo>
                      <a:pt x="19" y="19"/>
                      <a:pt x="19" y="19"/>
                      <a:pt x="19" y="19"/>
                    </a:cubicBezTo>
                    <a:cubicBezTo>
                      <a:pt x="18" y="19"/>
                      <a:pt x="18" y="19"/>
                      <a:pt x="18" y="19"/>
                    </a:cubicBezTo>
                    <a:cubicBezTo>
                      <a:pt x="19" y="17"/>
                      <a:pt x="20" y="15"/>
                      <a:pt x="20" y="13"/>
                    </a:cubicBezTo>
                    <a:cubicBezTo>
                      <a:pt x="20" y="12"/>
                      <a:pt x="20" y="11"/>
                      <a:pt x="20" y="11"/>
                    </a:cubicBezTo>
                    <a:cubicBezTo>
                      <a:pt x="20" y="10"/>
                      <a:pt x="19" y="10"/>
                      <a:pt x="19" y="10"/>
                    </a:cubicBezTo>
                    <a:cubicBezTo>
                      <a:pt x="18" y="10"/>
                      <a:pt x="18" y="10"/>
                      <a:pt x="18" y="10"/>
                    </a:cubicBezTo>
                    <a:cubicBezTo>
                      <a:pt x="17" y="10"/>
                      <a:pt x="17" y="11"/>
                      <a:pt x="17" y="11"/>
                    </a:cubicBezTo>
                    <a:cubicBezTo>
                      <a:pt x="17" y="14"/>
                      <a:pt x="17" y="16"/>
                      <a:pt x="17" y="18"/>
                    </a:cubicBezTo>
                    <a:cubicBezTo>
                      <a:pt x="17" y="19"/>
                      <a:pt x="17" y="19"/>
                      <a:pt x="17" y="19"/>
                    </a:cubicBezTo>
                    <a:cubicBezTo>
                      <a:pt x="17" y="19"/>
                      <a:pt x="17" y="20"/>
                      <a:pt x="16" y="20"/>
                    </a:cubicBezTo>
                    <a:cubicBezTo>
                      <a:pt x="16" y="20"/>
                      <a:pt x="16" y="20"/>
                      <a:pt x="16" y="20"/>
                    </a:cubicBezTo>
                    <a:cubicBezTo>
                      <a:pt x="16" y="18"/>
                      <a:pt x="15" y="15"/>
                      <a:pt x="14" y="13"/>
                    </a:cubicBezTo>
                    <a:cubicBezTo>
                      <a:pt x="14" y="12"/>
                      <a:pt x="14" y="11"/>
                      <a:pt x="13" y="11"/>
                    </a:cubicBezTo>
                    <a:cubicBezTo>
                      <a:pt x="13" y="10"/>
                      <a:pt x="12" y="10"/>
                      <a:pt x="12" y="10"/>
                    </a:cubicBezTo>
                    <a:cubicBezTo>
                      <a:pt x="11" y="10"/>
                      <a:pt x="11" y="10"/>
                      <a:pt x="10" y="11"/>
                    </a:cubicBezTo>
                    <a:cubicBezTo>
                      <a:pt x="10" y="11"/>
                      <a:pt x="9" y="12"/>
                      <a:pt x="9" y="13"/>
                    </a:cubicBezTo>
                    <a:cubicBezTo>
                      <a:pt x="9" y="14"/>
                      <a:pt x="10" y="14"/>
                      <a:pt x="10" y="15"/>
                    </a:cubicBezTo>
                    <a:cubicBezTo>
                      <a:pt x="11" y="17"/>
                      <a:pt x="12" y="18"/>
                      <a:pt x="14" y="20"/>
                    </a:cubicBezTo>
                    <a:cubicBezTo>
                      <a:pt x="14" y="20"/>
                      <a:pt x="15" y="21"/>
                      <a:pt x="15" y="21"/>
                    </a:cubicBezTo>
                    <a:cubicBezTo>
                      <a:pt x="16" y="24"/>
                      <a:pt x="16" y="27"/>
                      <a:pt x="16" y="30"/>
                    </a:cubicBezTo>
                    <a:cubicBezTo>
                      <a:pt x="14" y="30"/>
                      <a:pt x="13" y="31"/>
                      <a:pt x="12" y="31"/>
                    </a:cubicBezTo>
                    <a:cubicBezTo>
                      <a:pt x="12" y="31"/>
                      <a:pt x="12" y="31"/>
                      <a:pt x="12" y="31"/>
                    </a:cubicBezTo>
                    <a:cubicBezTo>
                      <a:pt x="12" y="31"/>
                      <a:pt x="12" y="31"/>
                      <a:pt x="12" y="31"/>
                    </a:cubicBezTo>
                    <a:moveTo>
                      <a:pt x="17" y="0"/>
                    </a:moveTo>
                    <a:cubicBezTo>
                      <a:pt x="13" y="0"/>
                      <a:pt x="9" y="2"/>
                      <a:pt x="7" y="5"/>
                    </a:cubicBezTo>
                    <a:cubicBezTo>
                      <a:pt x="4" y="10"/>
                      <a:pt x="3" y="16"/>
                      <a:pt x="6" y="20"/>
                    </a:cubicBezTo>
                    <a:cubicBezTo>
                      <a:pt x="6" y="21"/>
                      <a:pt x="7" y="22"/>
                      <a:pt x="7" y="23"/>
                    </a:cubicBezTo>
                    <a:cubicBezTo>
                      <a:pt x="7" y="23"/>
                      <a:pt x="8" y="23"/>
                      <a:pt x="8" y="24"/>
                    </a:cubicBezTo>
                    <a:cubicBezTo>
                      <a:pt x="8" y="25"/>
                      <a:pt x="9" y="26"/>
                      <a:pt x="9" y="27"/>
                    </a:cubicBezTo>
                    <a:cubicBezTo>
                      <a:pt x="9" y="28"/>
                      <a:pt x="9" y="28"/>
                      <a:pt x="9" y="28"/>
                    </a:cubicBezTo>
                    <a:cubicBezTo>
                      <a:pt x="9" y="28"/>
                      <a:pt x="9" y="28"/>
                      <a:pt x="9" y="28"/>
                    </a:cubicBezTo>
                    <a:cubicBezTo>
                      <a:pt x="9" y="30"/>
                      <a:pt x="10" y="30"/>
                      <a:pt x="10" y="31"/>
                    </a:cubicBezTo>
                    <a:cubicBezTo>
                      <a:pt x="11" y="31"/>
                      <a:pt x="11" y="31"/>
                      <a:pt x="11" y="31"/>
                    </a:cubicBezTo>
                    <a:cubicBezTo>
                      <a:pt x="11" y="32"/>
                      <a:pt x="11" y="32"/>
                      <a:pt x="11" y="33"/>
                    </a:cubicBezTo>
                    <a:cubicBezTo>
                      <a:pt x="11" y="33"/>
                      <a:pt x="11" y="34"/>
                      <a:pt x="11" y="34"/>
                    </a:cubicBezTo>
                    <a:cubicBezTo>
                      <a:pt x="11" y="35"/>
                      <a:pt x="11" y="35"/>
                      <a:pt x="11" y="35"/>
                    </a:cubicBezTo>
                    <a:cubicBezTo>
                      <a:pt x="11" y="36"/>
                      <a:pt x="11" y="36"/>
                      <a:pt x="11" y="36"/>
                    </a:cubicBezTo>
                    <a:cubicBezTo>
                      <a:pt x="11" y="36"/>
                      <a:pt x="11" y="37"/>
                      <a:pt x="11" y="37"/>
                    </a:cubicBezTo>
                    <a:cubicBezTo>
                      <a:pt x="11" y="38"/>
                      <a:pt x="11" y="38"/>
                      <a:pt x="11" y="38"/>
                    </a:cubicBezTo>
                    <a:cubicBezTo>
                      <a:pt x="11" y="38"/>
                      <a:pt x="11" y="38"/>
                      <a:pt x="11" y="38"/>
                    </a:cubicBezTo>
                    <a:cubicBezTo>
                      <a:pt x="11" y="37"/>
                      <a:pt x="10" y="36"/>
                      <a:pt x="10" y="36"/>
                    </a:cubicBezTo>
                    <a:cubicBezTo>
                      <a:pt x="9" y="36"/>
                      <a:pt x="9" y="36"/>
                      <a:pt x="9" y="36"/>
                    </a:cubicBezTo>
                    <a:cubicBezTo>
                      <a:pt x="8" y="36"/>
                      <a:pt x="7" y="37"/>
                      <a:pt x="6" y="38"/>
                    </a:cubicBezTo>
                    <a:cubicBezTo>
                      <a:pt x="5" y="39"/>
                      <a:pt x="4" y="41"/>
                      <a:pt x="4" y="43"/>
                    </a:cubicBezTo>
                    <a:cubicBezTo>
                      <a:pt x="3" y="45"/>
                      <a:pt x="2" y="46"/>
                      <a:pt x="1" y="48"/>
                    </a:cubicBezTo>
                    <a:cubicBezTo>
                      <a:pt x="1" y="48"/>
                      <a:pt x="1" y="48"/>
                      <a:pt x="1" y="48"/>
                    </a:cubicBezTo>
                    <a:cubicBezTo>
                      <a:pt x="1" y="49"/>
                      <a:pt x="0" y="50"/>
                      <a:pt x="0" y="50"/>
                    </a:cubicBezTo>
                    <a:cubicBezTo>
                      <a:pt x="0" y="51"/>
                      <a:pt x="0" y="52"/>
                      <a:pt x="1" y="53"/>
                    </a:cubicBezTo>
                    <a:cubicBezTo>
                      <a:pt x="1" y="54"/>
                      <a:pt x="2" y="55"/>
                      <a:pt x="2" y="56"/>
                    </a:cubicBezTo>
                    <a:cubicBezTo>
                      <a:pt x="4" y="59"/>
                      <a:pt x="4" y="59"/>
                      <a:pt x="4" y="59"/>
                    </a:cubicBezTo>
                    <a:cubicBezTo>
                      <a:pt x="4" y="60"/>
                      <a:pt x="4" y="61"/>
                      <a:pt x="4" y="61"/>
                    </a:cubicBezTo>
                    <a:cubicBezTo>
                      <a:pt x="4" y="62"/>
                      <a:pt x="5" y="63"/>
                      <a:pt x="5" y="63"/>
                    </a:cubicBezTo>
                    <a:cubicBezTo>
                      <a:pt x="5" y="64"/>
                      <a:pt x="5" y="66"/>
                      <a:pt x="6" y="67"/>
                    </a:cubicBezTo>
                    <a:cubicBezTo>
                      <a:pt x="6" y="67"/>
                      <a:pt x="6" y="67"/>
                      <a:pt x="7" y="68"/>
                    </a:cubicBezTo>
                    <a:cubicBezTo>
                      <a:pt x="8" y="70"/>
                      <a:pt x="9" y="73"/>
                      <a:pt x="11" y="75"/>
                    </a:cubicBezTo>
                    <a:cubicBezTo>
                      <a:pt x="11" y="76"/>
                      <a:pt x="11" y="77"/>
                      <a:pt x="11" y="78"/>
                    </a:cubicBezTo>
                    <a:cubicBezTo>
                      <a:pt x="10" y="78"/>
                      <a:pt x="9" y="79"/>
                      <a:pt x="9" y="79"/>
                    </a:cubicBezTo>
                    <a:cubicBezTo>
                      <a:pt x="9" y="79"/>
                      <a:pt x="9" y="80"/>
                      <a:pt x="9" y="80"/>
                    </a:cubicBezTo>
                    <a:cubicBezTo>
                      <a:pt x="9" y="80"/>
                      <a:pt x="9" y="80"/>
                      <a:pt x="9" y="80"/>
                    </a:cubicBezTo>
                    <a:cubicBezTo>
                      <a:pt x="9" y="82"/>
                      <a:pt x="9" y="82"/>
                      <a:pt x="9" y="82"/>
                    </a:cubicBezTo>
                    <a:cubicBezTo>
                      <a:pt x="9" y="82"/>
                      <a:pt x="8" y="82"/>
                      <a:pt x="8" y="83"/>
                    </a:cubicBezTo>
                    <a:cubicBezTo>
                      <a:pt x="7" y="83"/>
                      <a:pt x="7" y="84"/>
                      <a:pt x="7" y="84"/>
                    </a:cubicBezTo>
                    <a:cubicBezTo>
                      <a:pt x="7" y="84"/>
                      <a:pt x="7" y="84"/>
                      <a:pt x="7" y="84"/>
                    </a:cubicBezTo>
                    <a:cubicBezTo>
                      <a:pt x="7" y="85"/>
                      <a:pt x="7" y="86"/>
                      <a:pt x="7" y="87"/>
                    </a:cubicBezTo>
                    <a:cubicBezTo>
                      <a:pt x="7" y="89"/>
                      <a:pt x="7" y="91"/>
                      <a:pt x="7" y="93"/>
                    </a:cubicBezTo>
                    <a:cubicBezTo>
                      <a:pt x="7" y="94"/>
                      <a:pt x="7" y="94"/>
                      <a:pt x="7" y="94"/>
                    </a:cubicBezTo>
                    <a:cubicBezTo>
                      <a:pt x="8" y="93"/>
                      <a:pt x="8" y="93"/>
                      <a:pt x="8" y="93"/>
                    </a:cubicBezTo>
                    <a:cubicBezTo>
                      <a:pt x="8" y="91"/>
                      <a:pt x="8" y="89"/>
                      <a:pt x="8" y="87"/>
                    </a:cubicBezTo>
                    <a:cubicBezTo>
                      <a:pt x="8" y="86"/>
                      <a:pt x="8" y="86"/>
                      <a:pt x="8" y="85"/>
                    </a:cubicBezTo>
                    <a:cubicBezTo>
                      <a:pt x="9" y="85"/>
                      <a:pt x="9" y="85"/>
                      <a:pt x="9" y="85"/>
                    </a:cubicBezTo>
                    <a:cubicBezTo>
                      <a:pt x="9" y="86"/>
                      <a:pt x="9" y="86"/>
                      <a:pt x="9" y="86"/>
                    </a:cubicBezTo>
                    <a:cubicBezTo>
                      <a:pt x="10" y="86"/>
                      <a:pt x="10" y="86"/>
                      <a:pt x="10" y="86"/>
                    </a:cubicBezTo>
                    <a:cubicBezTo>
                      <a:pt x="10" y="86"/>
                      <a:pt x="10" y="86"/>
                      <a:pt x="10" y="86"/>
                    </a:cubicBezTo>
                    <a:cubicBezTo>
                      <a:pt x="12" y="86"/>
                      <a:pt x="15" y="87"/>
                      <a:pt x="17" y="87"/>
                    </a:cubicBezTo>
                    <a:cubicBezTo>
                      <a:pt x="18" y="87"/>
                      <a:pt x="19" y="87"/>
                      <a:pt x="21" y="87"/>
                    </a:cubicBezTo>
                    <a:cubicBezTo>
                      <a:pt x="22" y="86"/>
                      <a:pt x="22" y="86"/>
                      <a:pt x="22" y="86"/>
                    </a:cubicBezTo>
                    <a:cubicBezTo>
                      <a:pt x="21" y="87"/>
                      <a:pt x="21" y="87"/>
                      <a:pt x="21" y="87"/>
                    </a:cubicBezTo>
                    <a:cubicBezTo>
                      <a:pt x="21" y="88"/>
                      <a:pt x="21" y="88"/>
                      <a:pt x="21" y="88"/>
                    </a:cubicBezTo>
                    <a:cubicBezTo>
                      <a:pt x="22" y="86"/>
                      <a:pt x="22" y="86"/>
                      <a:pt x="22" y="86"/>
                    </a:cubicBezTo>
                    <a:cubicBezTo>
                      <a:pt x="23" y="86"/>
                      <a:pt x="23" y="86"/>
                      <a:pt x="24" y="86"/>
                    </a:cubicBezTo>
                    <a:cubicBezTo>
                      <a:pt x="23" y="87"/>
                      <a:pt x="23" y="87"/>
                      <a:pt x="22" y="88"/>
                    </a:cubicBezTo>
                    <a:cubicBezTo>
                      <a:pt x="23" y="88"/>
                      <a:pt x="23" y="88"/>
                      <a:pt x="23" y="88"/>
                    </a:cubicBezTo>
                    <a:cubicBezTo>
                      <a:pt x="23" y="88"/>
                      <a:pt x="24" y="87"/>
                      <a:pt x="24" y="86"/>
                    </a:cubicBezTo>
                    <a:cubicBezTo>
                      <a:pt x="25" y="86"/>
                      <a:pt x="26" y="86"/>
                      <a:pt x="27" y="86"/>
                    </a:cubicBezTo>
                    <a:cubicBezTo>
                      <a:pt x="25" y="87"/>
                      <a:pt x="24" y="89"/>
                      <a:pt x="23" y="90"/>
                    </a:cubicBezTo>
                    <a:cubicBezTo>
                      <a:pt x="23" y="91"/>
                      <a:pt x="23" y="91"/>
                      <a:pt x="23" y="91"/>
                    </a:cubicBezTo>
                    <a:cubicBezTo>
                      <a:pt x="25" y="89"/>
                      <a:pt x="26" y="87"/>
                      <a:pt x="28" y="85"/>
                    </a:cubicBezTo>
                    <a:cubicBezTo>
                      <a:pt x="28" y="85"/>
                      <a:pt x="28" y="85"/>
                      <a:pt x="28" y="85"/>
                    </a:cubicBezTo>
                    <a:cubicBezTo>
                      <a:pt x="28" y="85"/>
                      <a:pt x="28" y="85"/>
                      <a:pt x="28" y="85"/>
                    </a:cubicBezTo>
                    <a:cubicBezTo>
                      <a:pt x="29" y="85"/>
                      <a:pt x="29" y="85"/>
                      <a:pt x="29" y="85"/>
                    </a:cubicBezTo>
                    <a:cubicBezTo>
                      <a:pt x="29" y="84"/>
                      <a:pt x="29" y="84"/>
                      <a:pt x="29" y="84"/>
                    </a:cubicBezTo>
                    <a:cubicBezTo>
                      <a:pt x="29" y="85"/>
                      <a:pt x="29" y="85"/>
                      <a:pt x="29" y="85"/>
                    </a:cubicBezTo>
                    <a:cubicBezTo>
                      <a:pt x="29" y="85"/>
                      <a:pt x="29" y="85"/>
                      <a:pt x="29" y="85"/>
                    </a:cubicBezTo>
                    <a:cubicBezTo>
                      <a:pt x="24" y="91"/>
                      <a:pt x="24" y="91"/>
                      <a:pt x="24" y="91"/>
                    </a:cubicBezTo>
                    <a:cubicBezTo>
                      <a:pt x="24" y="91"/>
                      <a:pt x="24" y="91"/>
                      <a:pt x="24" y="91"/>
                    </a:cubicBezTo>
                    <a:cubicBezTo>
                      <a:pt x="24" y="92"/>
                      <a:pt x="24" y="92"/>
                      <a:pt x="24" y="92"/>
                    </a:cubicBezTo>
                    <a:cubicBezTo>
                      <a:pt x="24" y="92"/>
                      <a:pt x="24" y="92"/>
                      <a:pt x="24" y="92"/>
                    </a:cubicBezTo>
                    <a:cubicBezTo>
                      <a:pt x="24" y="91"/>
                      <a:pt x="24" y="91"/>
                      <a:pt x="24" y="91"/>
                    </a:cubicBezTo>
                    <a:cubicBezTo>
                      <a:pt x="24" y="91"/>
                      <a:pt x="24" y="91"/>
                      <a:pt x="24" y="91"/>
                    </a:cubicBezTo>
                    <a:cubicBezTo>
                      <a:pt x="29" y="86"/>
                      <a:pt x="29" y="86"/>
                      <a:pt x="29" y="86"/>
                    </a:cubicBezTo>
                    <a:cubicBezTo>
                      <a:pt x="29" y="87"/>
                      <a:pt x="29" y="88"/>
                      <a:pt x="29" y="89"/>
                    </a:cubicBezTo>
                    <a:cubicBezTo>
                      <a:pt x="29" y="90"/>
                      <a:pt x="29" y="92"/>
                      <a:pt x="29" y="94"/>
                    </a:cubicBezTo>
                    <a:cubicBezTo>
                      <a:pt x="28" y="93"/>
                      <a:pt x="28" y="93"/>
                      <a:pt x="28" y="93"/>
                    </a:cubicBezTo>
                    <a:cubicBezTo>
                      <a:pt x="28" y="94"/>
                      <a:pt x="27" y="95"/>
                      <a:pt x="27" y="96"/>
                    </a:cubicBezTo>
                    <a:cubicBezTo>
                      <a:pt x="27" y="96"/>
                      <a:pt x="27" y="96"/>
                      <a:pt x="27" y="96"/>
                    </a:cubicBezTo>
                    <a:cubicBezTo>
                      <a:pt x="28" y="95"/>
                      <a:pt x="28" y="94"/>
                      <a:pt x="29" y="94"/>
                    </a:cubicBezTo>
                    <a:cubicBezTo>
                      <a:pt x="29" y="94"/>
                      <a:pt x="29" y="94"/>
                      <a:pt x="29" y="94"/>
                    </a:cubicBezTo>
                    <a:cubicBezTo>
                      <a:pt x="29" y="95"/>
                      <a:pt x="29" y="95"/>
                      <a:pt x="29" y="95"/>
                    </a:cubicBezTo>
                    <a:cubicBezTo>
                      <a:pt x="30" y="94"/>
                      <a:pt x="30" y="94"/>
                      <a:pt x="30" y="94"/>
                    </a:cubicBezTo>
                    <a:cubicBezTo>
                      <a:pt x="30" y="93"/>
                      <a:pt x="30" y="91"/>
                      <a:pt x="30" y="89"/>
                    </a:cubicBezTo>
                    <a:cubicBezTo>
                      <a:pt x="30" y="87"/>
                      <a:pt x="30" y="85"/>
                      <a:pt x="30" y="83"/>
                    </a:cubicBezTo>
                    <a:cubicBezTo>
                      <a:pt x="30" y="83"/>
                      <a:pt x="30" y="83"/>
                      <a:pt x="30" y="82"/>
                    </a:cubicBezTo>
                    <a:cubicBezTo>
                      <a:pt x="29" y="82"/>
                      <a:pt x="29" y="82"/>
                      <a:pt x="29" y="82"/>
                    </a:cubicBezTo>
                    <a:cubicBezTo>
                      <a:pt x="29" y="82"/>
                      <a:pt x="29" y="82"/>
                      <a:pt x="29" y="82"/>
                    </a:cubicBezTo>
                    <a:cubicBezTo>
                      <a:pt x="29" y="81"/>
                      <a:pt x="29" y="81"/>
                      <a:pt x="29" y="80"/>
                    </a:cubicBezTo>
                    <a:cubicBezTo>
                      <a:pt x="29" y="80"/>
                      <a:pt x="29" y="80"/>
                      <a:pt x="29" y="80"/>
                    </a:cubicBezTo>
                    <a:cubicBezTo>
                      <a:pt x="29" y="79"/>
                      <a:pt x="29" y="79"/>
                      <a:pt x="28" y="78"/>
                    </a:cubicBezTo>
                    <a:cubicBezTo>
                      <a:pt x="28" y="78"/>
                      <a:pt x="27" y="77"/>
                      <a:pt x="27" y="77"/>
                    </a:cubicBezTo>
                    <a:cubicBezTo>
                      <a:pt x="27" y="77"/>
                      <a:pt x="27" y="76"/>
                      <a:pt x="27" y="75"/>
                    </a:cubicBezTo>
                    <a:cubicBezTo>
                      <a:pt x="27" y="74"/>
                      <a:pt x="27" y="74"/>
                      <a:pt x="28" y="73"/>
                    </a:cubicBezTo>
                    <a:cubicBezTo>
                      <a:pt x="29" y="71"/>
                      <a:pt x="30" y="69"/>
                      <a:pt x="29" y="65"/>
                    </a:cubicBezTo>
                    <a:cubicBezTo>
                      <a:pt x="29" y="62"/>
                      <a:pt x="28" y="60"/>
                      <a:pt x="27" y="58"/>
                    </a:cubicBezTo>
                    <a:cubicBezTo>
                      <a:pt x="27" y="57"/>
                      <a:pt x="26" y="56"/>
                      <a:pt x="26" y="54"/>
                    </a:cubicBezTo>
                    <a:cubicBezTo>
                      <a:pt x="25" y="51"/>
                      <a:pt x="24" y="48"/>
                      <a:pt x="25" y="45"/>
                    </a:cubicBezTo>
                    <a:cubicBezTo>
                      <a:pt x="25" y="44"/>
                      <a:pt x="24" y="43"/>
                      <a:pt x="23" y="42"/>
                    </a:cubicBezTo>
                    <a:cubicBezTo>
                      <a:pt x="23" y="42"/>
                      <a:pt x="22" y="42"/>
                      <a:pt x="22" y="42"/>
                    </a:cubicBezTo>
                    <a:cubicBezTo>
                      <a:pt x="22" y="42"/>
                      <a:pt x="22" y="42"/>
                      <a:pt x="21" y="42"/>
                    </a:cubicBezTo>
                    <a:cubicBezTo>
                      <a:pt x="22" y="42"/>
                      <a:pt x="23" y="40"/>
                      <a:pt x="23" y="40"/>
                    </a:cubicBezTo>
                    <a:cubicBezTo>
                      <a:pt x="23" y="39"/>
                      <a:pt x="23" y="39"/>
                      <a:pt x="23" y="39"/>
                    </a:cubicBezTo>
                    <a:cubicBezTo>
                      <a:pt x="23" y="38"/>
                      <a:pt x="23" y="38"/>
                      <a:pt x="23" y="38"/>
                    </a:cubicBezTo>
                    <a:cubicBezTo>
                      <a:pt x="23" y="38"/>
                      <a:pt x="23" y="38"/>
                      <a:pt x="23" y="38"/>
                    </a:cubicBezTo>
                    <a:cubicBezTo>
                      <a:pt x="24" y="38"/>
                      <a:pt x="24" y="38"/>
                      <a:pt x="24" y="38"/>
                    </a:cubicBezTo>
                    <a:cubicBezTo>
                      <a:pt x="23" y="38"/>
                      <a:pt x="23" y="38"/>
                      <a:pt x="23" y="38"/>
                    </a:cubicBezTo>
                    <a:cubicBezTo>
                      <a:pt x="23" y="37"/>
                      <a:pt x="23" y="37"/>
                      <a:pt x="23" y="37"/>
                    </a:cubicBezTo>
                    <a:cubicBezTo>
                      <a:pt x="23" y="37"/>
                      <a:pt x="23" y="37"/>
                      <a:pt x="23" y="37"/>
                    </a:cubicBezTo>
                    <a:cubicBezTo>
                      <a:pt x="23" y="37"/>
                      <a:pt x="23" y="37"/>
                      <a:pt x="23" y="37"/>
                    </a:cubicBezTo>
                    <a:cubicBezTo>
                      <a:pt x="23" y="36"/>
                      <a:pt x="23" y="36"/>
                      <a:pt x="23" y="36"/>
                    </a:cubicBezTo>
                    <a:cubicBezTo>
                      <a:pt x="23" y="36"/>
                      <a:pt x="23" y="36"/>
                      <a:pt x="23" y="36"/>
                    </a:cubicBezTo>
                    <a:cubicBezTo>
                      <a:pt x="23" y="36"/>
                      <a:pt x="23" y="36"/>
                      <a:pt x="23" y="36"/>
                    </a:cubicBezTo>
                    <a:cubicBezTo>
                      <a:pt x="23" y="36"/>
                      <a:pt x="23" y="36"/>
                      <a:pt x="23" y="36"/>
                    </a:cubicBezTo>
                    <a:cubicBezTo>
                      <a:pt x="23" y="35"/>
                      <a:pt x="23" y="35"/>
                      <a:pt x="23" y="35"/>
                    </a:cubicBezTo>
                    <a:cubicBezTo>
                      <a:pt x="23" y="35"/>
                      <a:pt x="23" y="35"/>
                      <a:pt x="23" y="35"/>
                    </a:cubicBezTo>
                    <a:cubicBezTo>
                      <a:pt x="23" y="34"/>
                      <a:pt x="23" y="34"/>
                      <a:pt x="23" y="34"/>
                    </a:cubicBezTo>
                    <a:cubicBezTo>
                      <a:pt x="23" y="34"/>
                      <a:pt x="23" y="34"/>
                      <a:pt x="23" y="34"/>
                    </a:cubicBezTo>
                    <a:cubicBezTo>
                      <a:pt x="23" y="32"/>
                      <a:pt x="23" y="32"/>
                      <a:pt x="23" y="32"/>
                    </a:cubicBezTo>
                    <a:cubicBezTo>
                      <a:pt x="23" y="32"/>
                      <a:pt x="23" y="32"/>
                      <a:pt x="23" y="32"/>
                    </a:cubicBezTo>
                    <a:cubicBezTo>
                      <a:pt x="24" y="31"/>
                      <a:pt x="25" y="30"/>
                      <a:pt x="25" y="29"/>
                    </a:cubicBezTo>
                    <a:cubicBezTo>
                      <a:pt x="25" y="29"/>
                      <a:pt x="25" y="28"/>
                      <a:pt x="25" y="28"/>
                    </a:cubicBezTo>
                    <a:cubicBezTo>
                      <a:pt x="25" y="28"/>
                      <a:pt x="25" y="27"/>
                      <a:pt x="25" y="27"/>
                    </a:cubicBezTo>
                    <a:cubicBezTo>
                      <a:pt x="26" y="26"/>
                      <a:pt x="26" y="26"/>
                      <a:pt x="26" y="26"/>
                    </a:cubicBezTo>
                    <a:cubicBezTo>
                      <a:pt x="26" y="25"/>
                      <a:pt x="26" y="24"/>
                      <a:pt x="28" y="22"/>
                    </a:cubicBezTo>
                    <a:cubicBezTo>
                      <a:pt x="30" y="19"/>
                      <a:pt x="32" y="12"/>
                      <a:pt x="29" y="6"/>
                    </a:cubicBezTo>
                    <a:cubicBezTo>
                      <a:pt x="28" y="3"/>
                      <a:pt x="25" y="0"/>
                      <a:pt x="17" y="0"/>
                    </a:cubicBezTo>
                    <a:cubicBezTo>
                      <a:pt x="17" y="0"/>
                      <a:pt x="17"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7" name="Freeform 103"/>
              <p:cNvSpPr>
                <a:spLocks/>
              </p:cNvSpPr>
              <p:nvPr/>
            </p:nvSpPr>
            <p:spPr bwMode="auto">
              <a:xfrm>
                <a:off x="3958" y="1687"/>
                <a:ext cx="5" cy="26"/>
              </a:xfrm>
              <a:custGeom>
                <a:avLst/>
                <a:gdLst>
                  <a:gd name="T0" fmla="*/ 1 w 2"/>
                  <a:gd name="T1" fmla="*/ 0 h 11"/>
                  <a:gd name="T2" fmla="*/ 0 w 2"/>
                  <a:gd name="T3" fmla="*/ 0 h 11"/>
                  <a:gd name="T4" fmla="*/ 1 w 2"/>
                  <a:gd name="T5" fmla="*/ 10 h 11"/>
                  <a:gd name="T6" fmla="*/ 2 w 2"/>
                  <a:gd name="T7" fmla="*/ 11 h 11"/>
                  <a:gd name="T8" fmla="*/ 2 w 2"/>
                  <a:gd name="T9" fmla="*/ 11 h 11"/>
                  <a:gd name="T10" fmla="*/ 2 w 2"/>
                  <a:gd name="T11" fmla="*/ 10 h 11"/>
                  <a:gd name="T12" fmla="*/ 1 w 2"/>
                  <a:gd name="T13" fmla="*/ 0 h 11"/>
                  <a:gd name="T14" fmla="*/ 1 w 2"/>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11">
                    <a:moveTo>
                      <a:pt x="1" y="0"/>
                    </a:moveTo>
                    <a:cubicBezTo>
                      <a:pt x="0" y="0"/>
                      <a:pt x="0" y="0"/>
                      <a:pt x="0" y="0"/>
                    </a:cubicBezTo>
                    <a:cubicBezTo>
                      <a:pt x="0" y="3"/>
                      <a:pt x="1" y="7"/>
                      <a:pt x="1" y="10"/>
                    </a:cubicBezTo>
                    <a:cubicBezTo>
                      <a:pt x="2" y="11"/>
                      <a:pt x="2" y="11"/>
                      <a:pt x="2" y="11"/>
                    </a:cubicBezTo>
                    <a:cubicBezTo>
                      <a:pt x="2" y="11"/>
                      <a:pt x="2" y="11"/>
                      <a:pt x="2" y="11"/>
                    </a:cubicBezTo>
                    <a:cubicBezTo>
                      <a:pt x="2" y="10"/>
                      <a:pt x="2" y="10"/>
                      <a:pt x="2" y="10"/>
                    </a:cubicBezTo>
                    <a:cubicBezTo>
                      <a:pt x="2" y="7"/>
                      <a:pt x="1" y="3"/>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8" name="Freeform 104"/>
              <p:cNvSpPr>
                <a:spLocks/>
              </p:cNvSpPr>
              <p:nvPr/>
            </p:nvSpPr>
            <p:spPr bwMode="auto">
              <a:xfrm>
                <a:off x="3991" y="1703"/>
                <a:ext cx="19" cy="15"/>
              </a:xfrm>
              <a:custGeom>
                <a:avLst/>
                <a:gdLst>
                  <a:gd name="T0" fmla="*/ 17 w 19"/>
                  <a:gd name="T1" fmla="*/ 0 h 15"/>
                  <a:gd name="T2" fmla="*/ 2 w 19"/>
                  <a:gd name="T3" fmla="*/ 12 h 15"/>
                  <a:gd name="T4" fmla="*/ 0 w 19"/>
                  <a:gd name="T5" fmla="*/ 15 h 15"/>
                  <a:gd name="T6" fmla="*/ 2 w 19"/>
                  <a:gd name="T7" fmla="*/ 15 h 15"/>
                  <a:gd name="T8" fmla="*/ 2 w 19"/>
                  <a:gd name="T9" fmla="*/ 15 h 15"/>
                  <a:gd name="T10" fmla="*/ 17 w 19"/>
                  <a:gd name="T11" fmla="*/ 3 h 15"/>
                  <a:gd name="T12" fmla="*/ 19 w 19"/>
                  <a:gd name="T13" fmla="*/ 0 h 15"/>
                  <a:gd name="T14" fmla="*/ 17 w 1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5">
                    <a:moveTo>
                      <a:pt x="17" y="0"/>
                    </a:moveTo>
                    <a:lnTo>
                      <a:pt x="2" y="12"/>
                    </a:lnTo>
                    <a:lnTo>
                      <a:pt x="0" y="15"/>
                    </a:lnTo>
                    <a:lnTo>
                      <a:pt x="2" y="15"/>
                    </a:lnTo>
                    <a:lnTo>
                      <a:pt x="2" y="15"/>
                    </a:lnTo>
                    <a:lnTo>
                      <a:pt x="17" y="3"/>
                    </a:lnTo>
                    <a:lnTo>
                      <a:pt x="19" y="0"/>
                    </a:lnTo>
                    <a:lnTo>
                      <a:pt x="1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19" name="Freeform 105"/>
              <p:cNvSpPr>
                <a:spLocks/>
              </p:cNvSpPr>
              <p:nvPr/>
            </p:nvSpPr>
            <p:spPr bwMode="auto">
              <a:xfrm>
                <a:off x="3991" y="1703"/>
                <a:ext cx="19" cy="15"/>
              </a:xfrm>
              <a:custGeom>
                <a:avLst/>
                <a:gdLst>
                  <a:gd name="T0" fmla="*/ 17 w 19"/>
                  <a:gd name="T1" fmla="*/ 0 h 15"/>
                  <a:gd name="T2" fmla="*/ 2 w 19"/>
                  <a:gd name="T3" fmla="*/ 12 h 15"/>
                  <a:gd name="T4" fmla="*/ 0 w 19"/>
                  <a:gd name="T5" fmla="*/ 15 h 15"/>
                  <a:gd name="T6" fmla="*/ 2 w 19"/>
                  <a:gd name="T7" fmla="*/ 15 h 15"/>
                  <a:gd name="T8" fmla="*/ 2 w 19"/>
                  <a:gd name="T9" fmla="*/ 15 h 15"/>
                  <a:gd name="T10" fmla="*/ 17 w 19"/>
                  <a:gd name="T11" fmla="*/ 3 h 15"/>
                  <a:gd name="T12" fmla="*/ 19 w 19"/>
                  <a:gd name="T13" fmla="*/ 0 h 15"/>
                  <a:gd name="T14" fmla="*/ 17 w 19"/>
                  <a:gd name="T15" fmla="*/ 0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9" h="15">
                    <a:moveTo>
                      <a:pt x="17" y="0"/>
                    </a:moveTo>
                    <a:lnTo>
                      <a:pt x="2" y="12"/>
                    </a:lnTo>
                    <a:lnTo>
                      <a:pt x="0" y="15"/>
                    </a:lnTo>
                    <a:lnTo>
                      <a:pt x="2" y="15"/>
                    </a:lnTo>
                    <a:lnTo>
                      <a:pt x="2" y="15"/>
                    </a:lnTo>
                    <a:lnTo>
                      <a:pt x="17" y="3"/>
                    </a:lnTo>
                    <a:lnTo>
                      <a:pt x="19" y="0"/>
                    </a:lnTo>
                    <a:lnTo>
                      <a:pt x="17"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0" name="Freeform 106"/>
              <p:cNvSpPr>
                <a:spLocks/>
              </p:cNvSpPr>
              <p:nvPr/>
            </p:nvSpPr>
            <p:spPr bwMode="auto">
              <a:xfrm>
                <a:off x="4003" y="1739"/>
                <a:ext cx="19" cy="7"/>
              </a:xfrm>
              <a:custGeom>
                <a:avLst/>
                <a:gdLst>
                  <a:gd name="T0" fmla="*/ 7 w 8"/>
                  <a:gd name="T1" fmla="*/ 0 h 3"/>
                  <a:gd name="T2" fmla="*/ 0 w 8"/>
                  <a:gd name="T3" fmla="*/ 2 h 3"/>
                  <a:gd name="T4" fmla="*/ 0 w 8"/>
                  <a:gd name="T5" fmla="*/ 2 h 3"/>
                  <a:gd name="T6" fmla="*/ 1 w 8"/>
                  <a:gd name="T7" fmla="*/ 3 h 3"/>
                  <a:gd name="T8" fmla="*/ 8 w 8"/>
                  <a:gd name="T9" fmla="*/ 1 h 3"/>
                  <a:gd name="T10" fmla="*/ 8 w 8"/>
                  <a:gd name="T11" fmla="*/ 0 h 3"/>
                  <a:gd name="T12" fmla="*/ 7 w 8"/>
                  <a:gd name="T13" fmla="*/ 0 h 3"/>
                </a:gdLst>
                <a:ahLst/>
                <a:cxnLst>
                  <a:cxn ang="0">
                    <a:pos x="T0" y="T1"/>
                  </a:cxn>
                  <a:cxn ang="0">
                    <a:pos x="T2" y="T3"/>
                  </a:cxn>
                  <a:cxn ang="0">
                    <a:pos x="T4" y="T5"/>
                  </a:cxn>
                  <a:cxn ang="0">
                    <a:pos x="T6" y="T7"/>
                  </a:cxn>
                  <a:cxn ang="0">
                    <a:pos x="T8" y="T9"/>
                  </a:cxn>
                  <a:cxn ang="0">
                    <a:pos x="T10" y="T11"/>
                  </a:cxn>
                  <a:cxn ang="0">
                    <a:pos x="T12" y="T13"/>
                  </a:cxn>
                </a:cxnLst>
                <a:rect l="0" t="0" r="r" b="b"/>
                <a:pathLst>
                  <a:path w="8" h="3">
                    <a:moveTo>
                      <a:pt x="7" y="0"/>
                    </a:moveTo>
                    <a:cubicBezTo>
                      <a:pt x="5" y="1"/>
                      <a:pt x="3" y="2"/>
                      <a:pt x="0" y="2"/>
                    </a:cubicBezTo>
                    <a:cubicBezTo>
                      <a:pt x="0" y="2"/>
                      <a:pt x="0" y="2"/>
                      <a:pt x="0" y="2"/>
                    </a:cubicBezTo>
                    <a:cubicBezTo>
                      <a:pt x="1" y="3"/>
                      <a:pt x="1" y="3"/>
                      <a:pt x="1" y="3"/>
                    </a:cubicBezTo>
                    <a:cubicBezTo>
                      <a:pt x="3" y="3"/>
                      <a:pt x="5" y="2"/>
                      <a:pt x="8" y="1"/>
                    </a:cubicBezTo>
                    <a:cubicBezTo>
                      <a:pt x="8" y="0"/>
                      <a:pt x="8" y="0"/>
                      <a:pt x="8"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1" name="Freeform 107"/>
              <p:cNvSpPr>
                <a:spLocks/>
              </p:cNvSpPr>
              <p:nvPr/>
            </p:nvSpPr>
            <p:spPr bwMode="auto">
              <a:xfrm>
                <a:off x="4001" y="1768"/>
                <a:ext cx="14" cy="14"/>
              </a:xfrm>
              <a:custGeom>
                <a:avLst/>
                <a:gdLst>
                  <a:gd name="T0" fmla="*/ 2 w 14"/>
                  <a:gd name="T1" fmla="*/ 0 h 14"/>
                  <a:gd name="T2" fmla="*/ 0 w 14"/>
                  <a:gd name="T3" fmla="*/ 0 h 14"/>
                  <a:gd name="T4" fmla="*/ 0 w 14"/>
                  <a:gd name="T5" fmla="*/ 2 h 14"/>
                  <a:gd name="T6" fmla="*/ 11 w 14"/>
                  <a:gd name="T7" fmla="*/ 12 h 14"/>
                  <a:gd name="T8" fmla="*/ 14 w 14"/>
                  <a:gd name="T9" fmla="*/ 14 h 14"/>
                  <a:gd name="T10" fmla="*/ 14 w 14"/>
                  <a:gd name="T11" fmla="*/ 12 h 14"/>
                  <a:gd name="T12" fmla="*/ 14 w 14"/>
                  <a:gd name="T13" fmla="*/ 12 h 14"/>
                  <a:gd name="T14" fmla="*/ 2 w 14"/>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2" y="0"/>
                    </a:moveTo>
                    <a:lnTo>
                      <a:pt x="0" y="0"/>
                    </a:lnTo>
                    <a:lnTo>
                      <a:pt x="0" y="2"/>
                    </a:lnTo>
                    <a:lnTo>
                      <a:pt x="11" y="12"/>
                    </a:lnTo>
                    <a:lnTo>
                      <a:pt x="14" y="14"/>
                    </a:lnTo>
                    <a:lnTo>
                      <a:pt x="14" y="12"/>
                    </a:lnTo>
                    <a:lnTo>
                      <a:pt x="14" y="12"/>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2" name="Freeform 108"/>
              <p:cNvSpPr>
                <a:spLocks/>
              </p:cNvSpPr>
              <p:nvPr/>
            </p:nvSpPr>
            <p:spPr bwMode="auto">
              <a:xfrm>
                <a:off x="4001" y="1768"/>
                <a:ext cx="14" cy="14"/>
              </a:xfrm>
              <a:custGeom>
                <a:avLst/>
                <a:gdLst>
                  <a:gd name="T0" fmla="*/ 2 w 14"/>
                  <a:gd name="T1" fmla="*/ 0 h 14"/>
                  <a:gd name="T2" fmla="*/ 0 w 14"/>
                  <a:gd name="T3" fmla="*/ 0 h 14"/>
                  <a:gd name="T4" fmla="*/ 0 w 14"/>
                  <a:gd name="T5" fmla="*/ 2 h 14"/>
                  <a:gd name="T6" fmla="*/ 11 w 14"/>
                  <a:gd name="T7" fmla="*/ 12 h 14"/>
                  <a:gd name="T8" fmla="*/ 14 w 14"/>
                  <a:gd name="T9" fmla="*/ 14 h 14"/>
                  <a:gd name="T10" fmla="*/ 14 w 14"/>
                  <a:gd name="T11" fmla="*/ 12 h 14"/>
                  <a:gd name="T12" fmla="*/ 14 w 14"/>
                  <a:gd name="T13" fmla="*/ 12 h 14"/>
                  <a:gd name="T14" fmla="*/ 2 w 14"/>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4" h="14">
                    <a:moveTo>
                      <a:pt x="2" y="0"/>
                    </a:moveTo>
                    <a:lnTo>
                      <a:pt x="0" y="0"/>
                    </a:lnTo>
                    <a:lnTo>
                      <a:pt x="0" y="2"/>
                    </a:lnTo>
                    <a:lnTo>
                      <a:pt x="11" y="12"/>
                    </a:lnTo>
                    <a:lnTo>
                      <a:pt x="14" y="14"/>
                    </a:lnTo>
                    <a:lnTo>
                      <a:pt x="14" y="12"/>
                    </a:lnTo>
                    <a:lnTo>
                      <a:pt x="14" y="12"/>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3" name="Freeform 109"/>
              <p:cNvSpPr>
                <a:spLocks/>
              </p:cNvSpPr>
              <p:nvPr/>
            </p:nvSpPr>
            <p:spPr bwMode="auto">
              <a:xfrm>
                <a:off x="3917" y="1703"/>
                <a:ext cx="15" cy="15"/>
              </a:xfrm>
              <a:custGeom>
                <a:avLst/>
                <a:gdLst>
                  <a:gd name="T0" fmla="*/ 1 w 6"/>
                  <a:gd name="T1" fmla="*/ 0 h 6"/>
                  <a:gd name="T2" fmla="*/ 0 w 6"/>
                  <a:gd name="T3" fmla="*/ 0 h 6"/>
                  <a:gd name="T4" fmla="*/ 1 w 6"/>
                  <a:gd name="T5" fmla="*/ 1 h 6"/>
                  <a:gd name="T6" fmla="*/ 5 w 6"/>
                  <a:gd name="T7" fmla="*/ 6 h 6"/>
                  <a:gd name="T8" fmla="*/ 6 w 6"/>
                  <a:gd name="T9" fmla="*/ 6 h 6"/>
                  <a:gd name="T10" fmla="*/ 6 w 6"/>
                  <a:gd name="T11" fmla="*/ 6 h 6"/>
                  <a:gd name="T12" fmla="*/ 6 w 6"/>
                  <a:gd name="T13" fmla="*/ 5 h 6"/>
                  <a:gd name="T14" fmla="*/ 1 w 6"/>
                  <a:gd name="T15" fmla="*/ 0 h 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6">
                    <a:moveTo>
                      <a:pt x="1" y="0"/>
                    </a:moveTo>
                    <a:cubicBezTo>
                      <a:pt x="0" y="0"/>
                      <a:pt x="0" y="0"/>
                      <a:pt x="0" y="0"/>
                    </a:cubicBezTo>
                    <a:cubicBezTo>
                      <a:pt x="1" y="1"/>
                      <a:pt x="1" y="1"/>
                      <a:pt x="1" y="1"/>
                    </a:cubicBezTo>
                    <a:cubicBezTo>
                      <a:pt x="2" y="2"/>
                      <a:pt x="4" y="4"/>
                      <a:pt x="5" y="6"/>
                    </a:cubicBezTo>
                    <a:cubicBezTo>
                      <a:pt x="6" y="6"/>
                      <a:pt x="6" y="6"/>
                      <a:pt x="6" y="6"/>
                    </a:cubicBezTo>
                    <a:cubicBezTo>
                      <a:pt x="6" y="6"/>
                      <a:pt x="6" y="6"/>
                      <a:pt x="6" y="6"/>
                    </a:cubicBezTo>
                    <a:cubicBezTo>
                      <a:pt x="6" y="5"/>
                      <a:pt x="6" y="5"/>
                      <a:pt x="6" y="5"/>
                    </a:cubicBezTo>
                    <a:cubicBezTo>
                      <a:pt x="5" y="3"/>
                      <a:pt x="3"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4" name="Freeform 110"/>
              <p:cNvSpPr>
                <a:spLocks/>
              </p:cNvSpPr>
              <p:nvPr/>
            </p:nvSpPr>
            <p:spPr bwMode="auto">
              <a:xfrm>
                <a:off x="3908" y="1739"/>
                <a:ext cx="16" cy="7"/>
              </a:xfrm>
              <a:custGeom>
                <a:avLst/>
                <a:gdLst>
                  <a:gd name="T0" fmla="*/ 0 w 7"/>
                  <a:gd name="T1" fmla="*/ 0 h 3"/>
                  <a:gd name="T2" fmla="*/ 0 w 7"/>
                  <a:gd name="T3" fmla="*/ 1 h 3"/>
                  <a:gd name="T4" fmla="*/ 0 w 7"/>
                  <a:gd name="T5" fmla="*/ 1 h 3"/>
                  <a:gd name="T6" fmla="*/ 6 w 7"/>
                  <a:gd name="T7" fmla="*/ 3 h 3"/>
                  <a:gd name="T8" fmla="*/ 6 w 7"/>
                  <a:gd name="T9" fmla="*/ 3 h 3"/>
                  <a:gd name="T10" fmla="*/ 7 w 7"/>
                  <a:gd name="T11" fmla="*/ 3 h 3"/>
                  <a:gd name="T12" fmla="*/ 7 w 7"/>
                  <a:gd name="T13" fmla="*/ 2 h 3"/>
                  <a:gd name="T14" fmla="*/ 0 w 7"/>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3">
                    <a:moveTo>
                      <a:pt x="0" y="0"/>
                    </a:moveTo>
                    <a:cubicBezTo>
                      <a:pt x="0" y="1"/>
                      <a:pt x="0" y="1"/>
                      <a:pt x="0" y="1"/>
                    </a:cubicBezTo>
                    <a:cubicBezTo>
                      <a:pt x="0" y="1"/>
                      <a:pt x="0" y="1"/>
                      <a:pt x="0" y="1"/>
                    </a:cubicBezTo>
                    <a:cubicBezTo>
                      <a:pt x="2" y="2"/>
                      <a:pt x="4" y="2"/>
                      <a:pt x="6" y="3"/>
                    </a:cubicBezTo>
                    <a:cubicBezTo>
                      <a:pt x="6" y="3"/>
                      <a:pt x="6" y="3"/>
                      <a:pt x="6" y="3"/>
                    </a:cubicBezTo>
                    <a:cubicBezTo>
                      <a:pt x="7" y="3"/>
                      <a:pt x="7" y="3"/>
                      <a:pt x="7" y="3"/>
                    </a:cubicBezTo>
                    <a:cubicBezTo>
                      <a:pt x="7" y="2"/>
                      <a:pt x="7" y="2"/>
                      <a:pt x="7" y="2"/>
                    </a:cubicBezTo>
                    <a:cubicBezTo>
                      <a:pt x="5" y="1"/>
                      <a:pt x="2"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5" name="Freeform 111"/>
              <p:cNvSpPr>
                <a:spLocks/>
              </p:cNvSpPr>
              <p:nvPr/>
            </p:nvSpPr>
            <p:spPr bwMode="auto">
              <a:xfrm>
                <a:off x="3913" y="1772"/>
                <a:ext cx="14" cy="15"/>
              </a:xfrm>
              <a:custGeom>
                <a:avLst/>
                <a:gdLst>
                  <a:gd name="T0" fmla="*/ 6 w 6"/>
                  <a:gd name="T1" fmla="*/ 0 h 6"/>
                  <a:gd name="T2" fmla="*/ 6 w 6"/>
                  <a:gd name="T3" fmla="*/ 0 h 6"/>
                  <a:gd name="T4" fmla="*/ 3 w 6"/>
                  <a:gd name="T5" fmla="*/ 3 h 6"/>
                  <a:gd name="T6" fmla="*/ 0 w 6"/>
                  <a:gd name="T7" fmla="*/ 5 h 6"/>
                  <a:gd name="T8" fmla="*/ 0 w 6"/>
                  <a:gd name="T9" fmla="*/ 6 h 6"/>
                  <a:gd name="T10" fmla="*/ 0 w 6"/>
                  <a:gd name="T11" fmla="*/ 6 h 6"/>
                  <a:gd name="T12" fmla="*/ 1 w 6"/>
                  <a:gd name="T13" fmla="*/ 6 h 6"/>
                  <a:gd name="T14" fmla="*/ 4 w 6"/>
                  <a:gd name="T15" fmla="*/ 4 h 6"/>
                  <a:gd name="T16" fmla="*/ 6 w 6"/>
                  <a:gd name="T17" fmla="*/ 1 h 6"/>
                  <a:gd name="T18" fmla="*/ 6 w 6"/>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 h="6">
                    <a:moveTo>
                      <a:pt x="6" y="0"/>
                    </a:moveTo>
                    <a:cubicBezTo>
                      <a:pt x="6" y="0"/>
                      <a:pt x="6" y="0"/>
                      <a:pt x="6" y="0"/>
                    </a:cubicBezTo>
                    <a:cubicBezTo>
                      <a:pt x="5" y="2"/>
                      <a:pt x="4" y="2"/>
                      <a:pt x="3" y="3"/>
                    </a:cubicBezTo>
                    <a:cubicBezTo>
                      <a:pt x="2" y="3"/>
                      <a:pt x="1" y="4"/>
                      <a:pt x="0" y="5"/>
                    </a:cubicBezTo>
                    <a:cubicBezTo>
                      <a:pt x="0" y="6"/>
                      <a:pt x="0" y="6"/>
                      <a:pt x="0" y="6"/>
                    </a:cubicBezTo>
                    <a:cubicBezTo>
                      <a:pt x="0" y="6"/>
                      <a:pt x="0" y="6"/>
                      <a:pt x="0" y="6"/>
                    </a:cubicBezTo>
                    <a:cubicBezTo>
                      <a:pt x="1" y="6"/>
                      <a:pt x="1" y="6"/>
                      <a:pt x="1" y="6"/>
                    </a:cubicBezTo>
                    <a:cubicBezTo>
                      <a:pt x="2" y="5"/>
                      <a:pt x="3" y="4"/>
                      <a:pt x="4" y="4"/>
                    </a:cubicBezTo>
                    <a:cubicBezTo>
                      <a:pt x="4" y="3"/>
                      <a:pt x="5" y="2"/>
                      <a:pt x="6" y="1"/>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6" name="Freeform 112"/>
              <p:cNvSpPr>
                <a:spLocks noEditPoints="1"/>
              </p:cNvSpPr>
              <p:nvPr/>
            </p:nvSpPr>
            <p:spPr bwMode="auto">
              <a:xfrm>
                <a:off x="4234" y="2227"/>
                <a:ext cx="54" cy="85"/>
              </a:xfrm>
              <a:custGeom>
                <a:avLst/>
                <a:gdLst>
                  <a:gd name="T0" fmla="*/ 14 w 23"/>
                  <a:gd name="T1" fmla="*/ 35 h 36"/>
                  <a:gd name="T2" fmla="*/ 11 w 23"/>
                  <a:gd name="T3" fmla="*/ 33 h 36"/>
                  <a:gd name="T4" fmla="*/ 18 w 23"/>
                  <a:gd name="T5" fmla="*/ 31 h 36"/>
                  <a:gd name="T6" fmla="*/ 13 w 23"/>
                  <a:gd name="T7" fmla="*/ 32 h 36"/>
                  <a:gd name="T8" fmla="*/ 17 w 23"/>
                  <a:gd name="T9" fmla="*/ 30 h 36"/>
                  <a:gd name="T10" fmla="*/ 10 w 23"/>
                  <a:gd name="T11" fmla="*/ 31 h 36"/>
                  <a:gd name="T12" fmla="*/ 17 w 23"/>
                  <a:gd name="T13" fmla="*/ 28 h 36"/>
                  <a:gd name="T14" fmla="*/ 14 w 23"/>
                  <a:gd name="T15" fmla="*/ 30 h 36"/>
                  <a:gd name="T16" fmla="*/ 9 w 23"/>
                  <a:gd name="T17" fmla="*/ 30 h 36"/>
                  <a:gd name="T18" fmla="*/ 17 w 23"/>
                  <a:gd name="T19" fmla="*/ 27 h 36"/>
                  <a:gd name="T20" fmla="*/ 10 w 23"/>
                  <a:gd name="T21" fmla="*/ 29 h 36"/>
                  <a:gd name="T22" fmla="*/ 9 w 23"/>
                  <a:gd name="T23" fmla="*/ 28 h 36"/>
                  <a:gd name="T24" fmla="*/ 17 w 23"/>
                  <a:gd name="T25" fmla="*/ 26 h 36"/>
                  <a:gd name="T26" fmla="*/ 10 w 23"/>
                  <a:gd name="T27" fmla="*/ 27 h 36"/>
                  <a:gd name="T28" fmla="*/ 9 w 23"/>
                  <a:gd name="T29" fmla="*/ 26 h 36"/>
                  <a:gd name="T30" fmla="*/ 12 w 23"/>
                  <a:gd name="T31" fmla="*/ 25 h 36"/>
                  <a:gd name="T32" fmla="*/ 13 w 23"/>
                  <a:gd name="T33" fmla="*/ 26 h 36"/>
                  <a:gd name="T34" fmla="*/ 14 w 23"/>
                  <a:gd name="T35" fmla="*/ 25 h 36"/>
                  <a:gd name="T36" fmla="*/ 15 w 23"/>
                  <a:gd name="T37" fmla="*/ 25 h 36"/>
                  <a:gd name="T38" fmla="*/ 15 w 23"/>
                  <a:gd name="T39" fmla="*/ 25 h 36"/>
                  <a:gd name="T40" fmla="*/ 11 w 23"/>
                  <a:gd name="T41" fmla="*/ 17 h 36"/>
                  <a:gd name="T42" fmla="*/ 14 w 23"/>
                  <a:gd name="T43" fmla="*/ 24 h 36"/>
                  <a:gd name="T44" fmla="*/ 6 w 23"/>
                  <a:gd name="T45" fmla="*/ 12 h 36"/>
                  <a:gd name="T46" fmla="*/ 7 w 23"/>
                  <a:gd name="T47" fmla="*/ 10 h 36"/>
                  <a:gd name="T48" fmla="*/ 16 w 23"/>
                  <a:gd name="T49" fmla="*/ 10 h 36"/>
                  <a:gd name="T50" fmla="*/ 16 w 23"/>
                  <a:gd name="T51" fmla="*/ 9 h 36"/>
                  <a:gd name="T52" fmla="*/ 12 w 23"/>
                  <a:gd name="T53" fmla="*/ 9 h 36"/>
                  <a:gd name="T54" fmla="*/ 13 w 23"/>
                  <a:gd name="T55" fmla="*/ 10 h 36"/>
                  <a:gd name="T56" fmla="*/ 8 w 23"/>
                  <a:gd name="T57" fmla="*/ 25 h 36"/>
                  <a:gd name="T58" fmla="*/ 5 w 23"/>
                  <a:gd name="T59" fmla="*/ 20 h 36"/>
                  <a:gd name="T60" fmla="*/ 11 w 23"/>
                  <a:gd name="T61" fmla="*/ 0 h 36"/>
                  <a:gd name="T62" fmla="*/ 19 w 23"/>
                  <a:gd name="T63" fmla="*/ 20 h 36"/>
                  <a:gd name="T64" fmla="*/ 18 w 23"/>
                  <a:gd name="T65" fmla="*/ 24 h 36"/>
                  <a:gd name="T66" fmla="*/ 15 w 23"/>
                  <a:gd name="T67" fmla="*/ 16 h 36"/>
                  <a:gd name="T68" fmla="*/ 17 w 23"/>
                  <a:gd name="T69" fmla="*/ 9 h 36"/>
                  <a:gd name="T70" fmla="*/ 14 w 23"/>
                  <a:gd name="T71" fmla="*/ 15 h 36"/>
                  <a:gd name="T72" fmla="*/ 14 w 23"/>
                  <a:gd name="T73" fmla="*/ 8 h 36"/>
                  <a:gd name="T74" fmla="*/ 12 w 23"/>
                  <a:gd name="T75" fmla="*/ 15 h 36"/>
                  <a:gd name="T76" fmla="*/ 9 w 23"/>
                  <a:gd name="T77" fmla="*/ 11 h 36"/>
                  <a:gd name="T78" fmla="*/ 5 w 23"/>
                  <a:gd name="T79" fmla="*/ 11 h 36"/>
                  <a:gd name="T80" fmla="*/ 12 w 23"/>
                  <a:gd name="T81" fmla="*/ 25 h 36"/>
                  <a:gd name="T82" fmla="*/ 12 w 23"/>
                  <a:gd name="T83" fmla="*/ 0 h 36"/>
                  <a:gd name="T84" fmla="*/ 4 w 23"/>
                  <a:gd name="T85" fmla="*/ 19 h 36"/>
                  <a:gd name="T86" fmla="*/ 6 w 23"/>
                  <a:gd name="T87" fmla="*/ 24 h 36"/>
                  <a:gd name="T88" fmla="*/ 8 w 23"/>
                  <a:gd name="T89" fmla="*/ 28 h 36"/>
                  <a:gd name="T90" fmla="*/ 9 w 23"/>
                  <a:gd name="T91" fmla="*/ 31 h 36"/>
                  <a:gd name="T92" fmla="*/ 11 w 23"/>
                  <a:gd name="T93" fmla="*/ 35 h 36"/>
                  <a:gd name="T94" fmla="*/ 19 w 23"/>
                  <a:gd name="T95" fmla="*/ 31 h 36"/>
                  <a:gd name="T96" fmla="*/ 18 w 23"/>
                  <a:gd name="T97" fmla="*/ 30 h 36"/>
                  <a:gd name="T98" fmla="*/ 18 w 23"/>
                  <a:gd name="T99" fmla="*/ 29 h 36"/>
                  <a:gd name="T100" fmla="*/ 18 w 23"/>
                  <a:gd name="T101" fmla="*/ 28 h 36"/>
                  <a:gd name="T102" fmla="*/ 18 w 23"/>
                  <a:gd name="T103" fmla="*/ 26 h 36"/>
                  <a:gd name="T104" fmla="*/ 19 w 23"/>
                  <a:gd name="T105" fmla="*/ 21 h 36"/>
                  <a:gd name="T106" fmla="*/ 12 w 23"/>
                  <a:gd name="T107"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3" h="36">
                    <a:moveTo>
                      <a:pt x="12" y="33"/>
                    </a:moveTo>
                    <a:cubicBezTo>
                      <a:pt x="14" y="33"/>
                      <a:pt x="16" y="33"/>
                      <a:pt x="18" y="32"/>
                    </a:cubicBezTo>
                    <a:cubicBezTo>
                      <a:pt x="17" y="33"/>
                      <a:pt x="17" y="34"/>
                      <a:pt x="16" y="34"/>
                    </a:cubicBezTo>
                    <a:cubicBezTo>
                      <a:pt x="16" y="35"/>
                      <a:pt x="15" y="35"/>
                      <a:pt x="14" y="35"/>
                    </a:cubicBezTo>
                    <a:cubicBezTo>
                      <a:pt x="13" y="35"/>
                      <a:pt x="12" y="35"/>
                      <a:pt x="11" y="34"/>
                    </a:cubicBezTo>
                    <a:cubicBezTo>
                      <a:pt x="11" y="34"/>
                      <a:pt x="10" y="33"/>
                      <a:pt x="10" y="33"/>
                    </a:cubicBezTo>
                    <a:cubicBezTo>
                      <a:pt x="11" y="33"/>
                      <a:pt x="11" y="33"/>
                      <a:pt x="11" y="33"/>
                    </a:cubicBezTo>
                    <a:cubicBezTo>
                      <a:pt x="11" y="33"/>
                      <a:pt x="11" y="33"/>
                      <a:pt x="11" y="33"/>
                    </a:cubicBezTo>
                    <a:cubicBezTo>
                      <a:pt x="11" y="33"/>
                      <a:pt x="12" y="33"/>
                      <a:pt x="12" y="33"/>
                    </a:cubicBezTo>
                    <a:moveTo>
                      <a:pt x="13" y="32"/>
                    </a:moveTo>
                    <a:cubicBezTo>
                      <a:pt x="15" y="32"/>
                      <a:pt x="16" y="32"/>
                      <a:pt x="18" y="31"/>
                    </a:cubicBezTo>
                    <a:cubicBezTo>
                      <a:pt x="18" y="31"/>
                      <a:pt x="18" y="31"/>
                      <a:pt x="18" y="31"/>
                    </a:cubicBezTo>
                    <a:cubicBezTo>
                      <a:pt x="18" y="31"/>
                      <a:pt x="18" y="31"/>
                      <a:pt x="18" y="31"/>
                    </a:cubicBezTo>
                    <a:cubicBezTo>
                      <a:pt x="18" y="31"/>
                      <a:pt x="18" y="31"/>
                      <a:pt x="18" y="31"/>
                    </a:cubicBezTo>
                    <a:cubicBezTo>
                      <a:pt x="17" y="32"/>
                      <a:pt x="17" y="32"/>
                      <a:pt x="17" y="32"/>
                    </a:cubicBezTo>
                    <a:cubicBezTo>
                      <a:pt x="16" y="32"/>
                      <a:pt x="15" y="32"/>
                      <a:pt x="13" y="32"/>
                    </a:cubicBezTo>
                    <a:moveTo>
                      <a:pt x="10" y="31"/>
                    </a:moveTo>
                    <a:cubicBezTo>
                      <a:pt x="12" y="31"/>
                      <a:pt x="13" y="31"/>
                      <a:pt x="15" y="31"/>
                    </a:cubicBezTo>
                    <a:cubicBezTo>
                      <a:pt x="16" y="31"/>
                      <a:pt x="17" y="30"/>
                      <a:pt x="18" y="30"/>
                    </a:cubicBezTo>
                    <a:cubicBezTo>
                      <a:pt x="17" y="30"/>
                      <a:pt x="17" y="30"/>
                      <a:pt x="17" y="30"/>
                    </a:cubicBezTo>
                    <a:cubicBezTo>
                      <a:pt x="15" y="31"/>
                      <a:pt x="13" y="32"/>
                      <a:pt x="10" y="32"/>
                    </a:cubicBezTo>
                    <a:cubicBezTo>
                      <a:pt x="10" y="32"/>
                      <a:pt x="10" y="32"/>
                      <a:pt x="10" y="32"/>
                    </a:cubicBezTo>
                    <a:cubicBezTo>
                      <a:pt x="9" y="32"/>
                      <a:pt x="9" y="32"/>
                      <a:pt x="9" y="32"/>
                    </a:cubicBezTo>
                    <a:cubicBezTo>
                      <a:pt x="10" y="31"/>
                      <a:pt x="10" y="31"/>
                      <a:pt x="10" y="31"/>
                    </a:cubicBezTo>
                    <a:cubicBezTo>
                      <a:pt x="10" y="31"/>
                      <a:pt x="10" y="31"/>
                      <a:pt x="10" y="31"/>
                    </a:cubicBezTo>
                    <a:moveTo>
                      <a:pt x="9" y="30"/>
                    </a:moveTo>
                    <a:cubicBezTo>
                      <a:pt x="10" y="30"/>
                      <a:pt x="10" y="30"/>
                      <a:pt x="10" y="30"/>
                    </a:cubicBezTo>
                    <a:cubicBezTo>
                      <a:pt x="12" y="30"/>
                      <a:pt x="15" y="29"/>
                      <a:pt x="17" y="28"/>
                    </a:cubicBezTo>
                    <a:cubicBezTo>
                      <a:pt x="17" y="28"/>
                      <a:pt x="17" y="28"/>
                      <a:pt x="17" y="28"/>
                    </a:cubicBezTo>
                    <a:cubicBezTo>
                      <a:pt x="17" y="29"/>
                      <a:pt x="17" y="29"/>
                      <a:pt x="17" y="29"/>
                    </a:cubicBezTo>
                    <a:cubicBezTo>
                      <a:pt x="17" y="29"/>
                      <a:pt x="17" y="29"/>
                      <a:pt x="17" y="29"/>
                    </a:cubicBezTo>
                    <a:cubicBezTo>
                      <a:pt x="16" y="30"/>
                      <a:pt x="15" y="30"/>
                      <a:pt x="14" y="30"/>
                    </a:cubicBezTo>
                    <a:cubicBezTo>
                      <a:pt x="13" y="30"/>
                      <a:pt x="12" y="31"/>
                      <a:pt x="10" y="31"/>
                    </a:cubicBezTo>
                    <a:cubicBezTo>
                      <a:pt x="10" y="31"/>
                      <a:pt x="10" y="31"/>
                      <a:pt x="9" y="30"/>
                    </a:cubicBezTo>
                    <a:cubicBezTo>
                      <a:pt x="9" y="30"/>
                      <a:pt x="9" y="30"/>
                      <a:pt x="9" y="30"/>
                    </a:cubicBezTo>
                    <a:cubicBezTo>
                      <a:pt x="9" y="30"/>
                      <a:pt x="9" y="30"/>
                      <a:pt x="9" y="30"/>
                    </a:cubicBezTo>
                    <a:cubicBezTo>
                      <a:pt x="9" y="30"/>
                      <a:pt x="9" y="30"/>
                      <a:pt x="9" y="30"/>
                    </a:cubicBezTo>
                    <a:moveTo>
                      <a:pt x="10" y="28"/>
                    </a:moveTo>
                    <a:cubicBezTo>
                      <a:pt x="10" y="28"/>
                      <a:pt x="10" y="28"/>
                      <a:pt x="11" y="28"/>
                    </a:cubicBezTo>
                    <a:cubicBezTo>
                      <a:pt x="17" y="27"/>
                      <a:pt x="17" y="27"/>
                      <a:pt x="17" y="27"/>
                    </a:cubicBezTo>
                    <a:cubicBezTo>
                      <a:pt x="17" y="27"/>
                      <a:pt x="17" y="27"/>
                      <a:pt x="17" y="27"/>
                    </a:cubicBezTo>
                    <a:cubicBezTo>
                      <a:pt x="17" y="28"/>
                      <a:pt x="17" y="28"/>
                      <a:pt x="17" y="28"/>
                    </a:cubicBezTo>
                    <a:cubicBezTo>
                      <a:pt x="17" y="28"/>
                      <a:pt x="17" y="28"/>
                      <a:pt x="17" y="28"/>
                    </a:cubicBezTo>
                    <a:cubicBezTo>
                      <a:pt x="15" y="28"/>
                      <a:pt x="12" y="29"/>
                      <a:pt x="10" y="29"/>
                    </a:cubicBezTo>
                    <a:cubicBezTo>
                      <a:pt x="9" y="29"/>
                      <a:pt x="9" y="29"/>
                      <a:pt x="9" y="29"/>
                    </a:cubicBezTo>
                    <a:cubicBezTo>
                      <a:pt x="9" y="29"/>
                      <a:pt x="9" y="29"/>
                      <a:pt x="9" y="29"/>
                    </a:cubicBezTo>
                    <a:cubicBezTo>
                      <a:pt x="9" y="29"/>
                      <a:pt x="9" y="29"/>
                      <a:pt x="9" y="29"/>
                    </a:cubicBezTo>
                    <a:cubicBezTo>
                      <a:pt x="9" y="28"/>
                      <a:pt x="9" y="28"/>
                      <a:pt x="9" y="28"/>
                    </a:cubicBezTo>
                    <a:cubicBezTo>
                      <a:pt x="10" y="28"/>
                      <a:pt x="10" y="28"/>
                      <a:pt x="10" y="28"/>
                    </a:cubicBezTo>
                    <a:moveTo>
                      <a:pt x="10" y="27"/>
                    </a:moveTo>
                    <a:cubicBezTo>
                      <a:pt x="12" y="27"/>
                      <a:pt x="14" y="26"/>
                      <a:pt x="16" y="26"/>
                    </a:cubicBezTo>
                    <a:cubicBezTo>
                      <a:pt x="16" y="26"/>
                      <a:pt x="17" y="26"/>
                      <a:pt x="17" y="26"/>
                    </a:cubicBezTo>
                    <a:cubicBezTo>
                      <a:pt x="17" y="26"/>
                      <a:pt x="17" y="26"/>
                      <a:pt x="17" y="26"/>
                    </a:cubicBezTo>
                    <a:cubicBezTo>
                      <a:pt x="17" y="26"/>
                      <a:pt x="17" y="26"/>
                      <a:pt x="17" y="26"/>
                    </a:cubicBezTo>
                    <a:cubicBezTo>
                      <a:pt x="11" y="27"/>
                      <a:pt x="11" y="27"/>
                      <a:pt x="11" y="27"/>
                    </a:cubicBezTo>
                    <a:cubicBezTo>
                      <a:pt x="10" y="27"/>
                      <a:pt x="10" y="27"/>
                      <a:pt x="10" y="27"/>
                    </a:cubicBezTo>
                    <a:cubicBezTo>
                      <a:pt x="9" y="27"/>
                      <a:pt x="9" y="27"/>
                      <a:pt x="9" y="27"/>
                    </a:cubicBezTo>
                    <a:cubicBezTo>
                      <a:pt x="9" y="27"/>
                      <a:pt x="9" y="27"/>
                      <a:pt x="9" y="27"/>
                    </a:cubicBezTo>
                    <a:cubicBezTo>
                      <a:pt x="9" y="27"/>
                      <a:pt x="9" y="27"/>
                      <a:pt x="9" y="27"/>
                    </a:cubicBezTo>
                    <a:cubicBezTo>
                      <a:pt x="9" y="26"/>
                      <a:pt x="9" y="26"/>
                      <a:pt x="9" y="26"/>
                    </a:cubicBezTo>
                    <a:cubicBezTo>
                      <a:pt x="9" y="27"/>
                      <a:pt x="9" y="27"/>
                      <a:pt x="9" y="27"/>
                    </a:cubicBezTo>
                    <a:cubicBezTo>
                      <a:pt x="10" y="27"/>
                      <a:pt x="10" y="27"/>
                      <a:pt x="10" y="27"/>
                    </a:cubicBezTo>
                    <a:moveTo>
                      <a:pt x="11" y="26"/>
                    </a:moveTo>
                    <a:cubicBezTo>
                      <a:pt x="11" y="26"/>
                      <a:pt x="12" y="26"/>
                      <a:pt x="12" y="25"/>
                    </a:cubicBezTo>
                    <a:cubicBezTo>
                      <a:pt x="12" y="26"/>
                      <a:pt x="12" y="26"/>
                      <a:pt x="12" y="26"/>
                    </a:cubicBezTo>
                    <a:cubicBezTo>
                      <a:pt x="12" y="26"/>
                      <a:pt x="12" y="26"/>
                      <a:pt x="12" y="26"/>
                    </a:cubicBezTo>
                    <a:cubicBezTo>
                      <a:pt x="12" y="26"/>
                      <a:pt x="11" y="26"/>
                      <a:pt x="11" y="26"/>
                    </a:cubicBezTo>
                    <a:moveTo>
                      <a:pt x="13" y="26"/>
                    </a:moveTo>
                    <a:cubicBezTo>
                      <a:pt x="13" y="25"/>
                      <a:pt x="13" y="25"/>
                      <a:pt x="13" y="25"/>
                    </a:cubicBezTo>
                    <a:cubicBezTo>
                      <a:pt x="13" y="25"/>
                      <a:pt x="13" y="25"/>
                      <a:pt x="13" y="25"/>
                    </a:cubicBezTo>
                    <a:cubicBezTo>
                      <a:pt x="13" y="25"/>
                      <a:pt x="14" y="25"/>
                      <a:pt x="14" y="25"/>
                    </a:cubicBezTo>
                    <a:cubicBezTo>
                      <a:pt x="14" y="25"/>
                      <a:pt x="14" y="25"/>
                      <a:pt x="14" y="25"/>
                    </a:cubicBezTo>
                    <a:cubicBezTo>
                      <a:pt x="14" y="25"/>
                      <a:pt x="14" y="25"/>
                      <a:pt x="14" y="25"/>
                    </a:cubicBezTo>
                    <a:cubicBezTo>
                      <a:pt x="14" y="25"/>
                      <a:pt x="13" y="25"/>
                      <a:pt x="13" y="26"/>
                    </a:cubicBezTo>
                    <a:moveTo>
                      <a:pt x="15" y="25"/>
                    </a:moveTo>
                    <a:cubicBezTo>
                      <a:pt x="15" y="25"/>
                      <a:pt x="15" y="25"/>
                      <a:pt x="15" y="25"/>
                    </a:cubicBezTo>
                    <a:cubicBezTo>
                      <a:pt x="15" y="25"/>
                      <a:pt x="15" y="25"/>
                      <a:pt x="15" y="25"/>
                    </a:cubicBezTo>
                    <a:cubicBezTo>
                      <a:pt x="16" y="25"/>
                      <a:pt x="16" y="25"/>
                      <a:pt x="16" y="25"/>
                    </a:cubicBezTo>
                    <a:cubicBezTo>
                      <a:pt x="16" y="25"/>
                      <a:pt x="16" y="25"/>
                      <a:pt x="16" y="25"/>
                    </a:cubicBezTo>
                    <a:cubicBezTo>
                      <a:pt x="15" y="25"/>
                      <a:pt x="15" y="25"/>
                      <a:pt x="15" y="25"/>
                    </a:cubicBezTo>
                    <a:cubicBezTo>
                      <a:pt x="15" y="25"/>
                      <a:pt x="15" y="25"/>
                      <a:pt x="15" y="25"/>
                    </a:cubicBezTo>
                    <a:moveTo>
                      <a:pt x="13" y="24"/>
                    </a:moveTo>
                    <a:cubicBezTo>
                      <a:pt x="12" y="22"/>
                      <a:pt x="12" y="19"/>
                      <a:pt x="11" y="17"/>
                    </a:cubicBezTo>
                    <a:cubicBezTo>
                      <a:pt x="11" y="17"/>
                      <a:pt x="11" y="17"/>
                      <a:pt x="11" y="17"/>
                    </a:cubicBezTo>
                    <a:cubicBezTo>
                      <a:pt x="12" y="17"/>
                      <a:pt x="12" y="16"/>
                      <a:pt x="13" y="16"/>
                    </a:cubicBezTo>
                    <a:cubicBezTo>
                      <a:pt x="13" y="16"/>
                      <a:pt x="13" y="16"/>
                      <a:pt x="14" y="16"/>
                    </a:cubicBezTo>
                    <a:cubicBezTo>
                      <a:pt x="14" y="16"/>
                      <a:pt x="14" y="16"/>
                      <a:pt x="14" y="16"/>
                    </a:cubicBezTo>
                    <a:cubicBezTo>
                      <a:pt x="14" y="19"/>
                      <a:pt x="14" y="22"/>
                      <a:pt x="14" y="24"/>
                    </a:cubicBezTo>
                    <a:cubicBezTo>
                      <a:pt x="14" y="24"/>
                      <a:pt x="13" y="24"/>
                      <a:pt x="13" y="24"/>
                    </a:cubicBezTo>
                    <a:moveTo>
                      <a:pt x="10" y="16"/>
                    </a:moveTo>
                    <a:cubicBezTo>
                      <a:pt x="10" y="16"/>
                      <a:pt x="10" y="16"/>
                      <a:pt x="10" y="16"/>
                    </a:cubicBezTo>
                    <a:cubicBezTo>
                      <a:pt x="8" y="15"/>
                      <a:pt x="7" y="14"/>
                      <a:pt x="6" y="12"/>
                    </a:cubicBezTo>
                    <a:cubicBezTo>
                      <a:pt x="6" y="12"/>
                      <a:pt x="6" y="11"/>
                      <a:pt x="6" y="11"/>
                    </a:cubicBezTo>
                    <a:cubicBezTo>
                      <a:pt x="6" y="11"/>
                      <a:pt x="6" y="10"/>
                      <a:pt x="6" y="10"/>
                    </a:cubicBezTo>
                    <a:cubicBezTo>
                      <a:pt x="7" y="10"/>
                      <a:pt x="7" y="10"/>
                      <a:pt x="7" y="10"/>
                    </a:cubicBezTo>
                    <a:cubicBezTo>
                      <a:pt x="7" y="10"/>
                      <a:pt x="7" y="10"/>
                      <a:pt x="7" y="10"/>
                    </a:cubicBezTo>
                    <a:cubicBezTo>
                      <a:pt x="8" y="10"/>
                      <a:pt x="8" y="10"/>
                      <a:pt x="8" y="11"/>
                    </a:cubicBezTo>
                    <a:cubicBezTo>
                      <a:pt x="9" y="13"/>
                      <a:pt x="10" y="14"/>
                      <a:pt x="10" y="16"/>
                    </a:cubicBezTo>
                    <a:moveTo>
                      <a:pt x="15" y="15"/>
                    </a:moveTo>
                    <a:cubicBezTo>
                      <a:pt x="15" y="13"/>
                      <a:pt x="15" y="12"/>
                      <a:pt x="16" y="10"/>
                    </a:cubicBezTo>
                    <a:cubicBezTo>
                      <a:pt x="16" y="9"/>
                      <a:pt x="16" y="9"/>
                      <a:pt x="16" y="9"/>
                    </a:cubicBezTo>
                    <a:cubicBezTo>
                      <a:pt x="16" y="9"/>
                      <a:pt x="16" y="9"/>
                      <a:pt x="16" y="9"/>
                    </a:cubicBezTo>
                    <a:cubicBezTo>
                      <a:pt x="16" y="9"/>
                      <a:pt x="16" y="9"/>
                      <a:pt x="16" y="9"/>
                    </a:cubicBezTo>
                    <a:cubicBezTo>
                      <a:pt x="16" y="9"/>
                      <a:pt x="16" y="9"/>
                      <a:pt x="16" y="9"/>
                    </a:cubicBezTo>
                    <a:cubicBezTo>
                      <a:pt x="16" y="11"/>
                      <a:pt x="16" y="12"/>
                      <a:pt x="16" y="14"/>
                    </a:cubicBezTo>
                    <a:cubicBezTo>
                      <a:pt x="15" y="14"/>
                      <a:pt x="15" y="15"/>
                      <a:pt x="15" y="15"/>
                    </a:cubicBezTo>
                    <a:moveTo>
                      <a:pt x="12" y="14"/>
                    </a:moveTo>
                    <a:cubicBezTo>
                      <a:pt x="12" y="12"/>
                      <a:pt x="12" y="11"/>
                      <a:pt x="12" y="9"/>
                    </a:cubicBezTo>
                    <a:cubicBezTo>
                      <a:pt x="12" y="9"/>
                      <a:pt x="12" y="9"/>
                      <a:pt x="12" y="9"/>
                    </a:cubicBezTo>
                    <a:cubicBezTo>
                      <a:pt x="12" y="9"/>
                      <a:pt x="12" y="9"/>
                      <a:pt x="12" y="9"/>
                    </a:cubicBezTo>
                    <a:cubicBezTo>
                      <a:pt x="13" y="9"/>
                      <a:pt x="13" y="9"/>
                      <a:pt x="13" y="9"/>
                    </a:cubicBezTo>
                    <a:cubicBezTo>
                      <a:pt x="13" y="10"/>
                      <a:pt x="13" y="10"/>
                      <a:pt x="13" y="10"/>
                    </a:cubicBezTo>
                    <a:cubicBezTo>
                      <a:pt x="13" y="11"/>
                      <a:pt x="13" y="13"/>
                      <a:pt x="12" y="14"/>
                    </a:cubicBezTo>
                    <a:moveTo>
                      <a:pt x="8" y="26"/>
                    </a:moveTo>
                    <a:cubicBezTo>
                      <a:pt x="8" y="26"/>
                      <a:pt x="8" y="26"/>
                      <a:pt x="8" y="26"/>
                    </a:cubicBezTo>
                    <a:cubicBezTo>
                      <a:pt x="8" y="25"/>
                      <a:pt x="8" y="25"/>
                      <a:pt x="8" y="25"/>
                    </a:cubicBezTo>
                    <a:cubicBezTo>
                      <a:pt x="8" y="25"/>
                      <a:pt x="7" y="24"/>
                      <a:pt x="7" y="24"/>
                    </a:cubicBezTo>
                    <a:cubicBezTo>
                      <a:pt x="7" y="23"/>
                      <a:pt x="7" y="23"/>
                      <a:pt x="7" y="23"/>
                    </a:cubicBezTo>
                    <a:cubicBezTo>
                      <a:pt x="7" y="22"/>
                      <a:pt x="7" y="22"/>
                      <a:pt x="7" y="22"/>
                    </a:cubicBezTo>
                    <a:cubicBezTo>
                      <a:pt x="7" y="21"/>
                      <a:pt x="6" y="20"/>
                      <a:pt x="5" y="20"/>
                    </a:cubicBezTo>
                    <a:cubicBezTo>
                      <a:pt x="5" y="19"/>
                      <a:pt x="5" y="19"/>
                      <a:pt x="5" y="19"/>
                    </a:cubicBezTo>
                    <a:cubicBezTo>
                      <a:pt x="4" y="18"/>
                      <a:pt x="4" y="18"/>
                      <a:pt x="3" y="17"/>
                    </a:cubicBezTo>
                    <a:cubicBezTo>
                      <a:pt x="1" y="14"/>
                      <a:pt x="1" y="9"/>
                      <a:pt x="3" y="5"/>
                    </a:cubicBezTo>
                    <a:cubicBezTo>
                      <a:pt x="5" y="2"/>
                      <a:pt x="7" y="1"/>
                      <a:pt x="11" y="0"/>
                    </a:cubicBezTo>
                    <a:cubicBezTo>
                      <a:pt x="11" y="0"/>
                      <a:pt x="11" y="0"/>
                      <a:pt x="12" y="0"/>
                    </a:cubicBezTo>
                    <a:cubicBezTo>
                      <a:pt x="15" y="0"/>
                      <a:pt x="18" y="2"/>
                      <a:pt x="20" y="5"/>
                    </a:cubicBezTo>
                    <a:cubicBezTo>
                      <a:pt x="22" y="8"/>
                      <a:pt x="21" y="14"/>
                      <a:pt x="20" y="16"/>
                    </a:cubicBezTo>
                    <a:cubicBezTo>
                      <a:pt x="19" y="18"/>
                      <a:pt x="19" y="19"/>
                      <a:pt x="19" y="20"/>
                    </a:cubicBezTo>
                    <a:cubicBezTo>
                      <a:pt x="18" y="21"/>
                      <a:pt x="18" y="21"/>
                      <a:pt x="18" y="21"/>
                    </a:cubicBezTo>
                    <a:cubicBezTo>
                      <a:pt x="18" y="21"/>
                      <a:pt x="18" y="22"/>
                      <a:pt x="18" y="22"/>
                    </a:cubicBezTo>
                    <a:cubicBezTo>
                      <a:pt x="18" y="23"/>
                      <a:pt x="18" y="23"/>
                      <a:pt x="18" y="23"/>
                    </a:cubicBezTo>
                    <a:cubicBezTo>
                      <a:pt x="18" y="23"/>
                      <a:pt x="18" y="24"/>
                      <a:pt x="18" y="24"/>
                    </a:cubicBezTo>
                    <a:cubicBezTo>
                      <a:pt x="17" y="24"/>
                      <a:pt x="17" y="24"/>
                      <a:pt x="17" y="24"/>
                    </a:cubicBezTo>
                    <a:cubicBezTo>
                      <a:pt x="17" y="24"/>
                      <a:pt x="16" y="24"/>
                      <a:pt x="16" y="24"/>
                    </a:cubicBezTo>
                    <a:cubicBezTo>
                      <a:pt x="16" y="24"/>
                      <a:pt x="15" y="24"/>
                      <a:pt x="15" y="24"/>
                    </a:cubicBezTo>
                    <a:cubicBezTo>
                      <a:pt x="15" y="22"/>
                      <a:pt x="14" y="19"/>
                      <a:pt x="15" y="16"/>
                    </a:cubicBezTo>
                    <a:cubicBezTo>
                      <a:pt x="15" y="16"/>
                      <a:pt x="15" y="16"/>
                      <a:pt x="15" y="16"/>
                    </a:cubicBezTo>
                    <a:cubicBezTo>
                      <a:pt x="16" y="15"/>
                      <a:pt x="16" y="15"/>
                      <a:pt x="16" y="14"/>
                    </a:cubicBezTo>
                    <a:cubicBezTo>
                      <a:pt x="17" y="13"/>
                      <a:pt x="17" y="11"/>
                      <a:pt x="17" y="9"/>
                    </a:cubicBezTo>
                    <a:cubicBezTo>
                      <a:pt x="17" y="9"/>
                      <a:pt x="17" y="9"/>
                      <a:pt x="17" y="9"/>
                    </a:cubicBezTo>
                    <a:cubicBezTo>
                      <a:pt x="17" y="8"/>
                      <a:pt x="16" y="8"/>
                      <a:pt x="16" y="8"/>
                    </a:cubicBezTo>
                    <a:cubicBezTo>
                      <a:pt x="16" y="8"/>
                      <a:pt x="16" y="8"/>
                      <a:pt x="15" y="9"/>
                    </a:cubicBezTo>
                    <a:cubicBezTo>
                      <a:pt x="15" y="10"/>
                      <a:pt x="15" y="10"/>
                      <a:pt x="15" y="10"/>
                    </a:cubicBezTo>
                    <a:cubicBezTo>
                      <a:pt x="14" y="12"/>
                      <a:pt x="14" y="13"/>
                      <a:pt x="14" y="15"/>
                    </a:cubicBezTo>
                    <a:cubicBezTo>
                      <a:pt x="13" y="15"/>
                      <a:pt x="13" y="15"/>
                      <a:pt x="13" y="15"/>
                    </a:cubicBezTo>
                    <a:cubicBezTo>
                      <a:pt x="13" y="15"/>
                      <a:pt x="13" y="15"/>
                      <a:pt x="13" y="15"/>
                    </a:cubicBezTo>
                    <a:cubicBezTo>
                      <a:pt x="13" y="13"/>
                      <a:pt x="14" y="12"/>
                      <a:pt x="14" y="10"/>
                    </a:cubicBezTo>
                    <a:cubicBezTo>
                      <a:pt x="14" y="10"/>
                      <a:pt x="14" y="9"/>
                      <a:pt x="14" y="8"/>
                    </a:cubicBezTo>
                    <a:cubicBezTo>
                      <a:pt x="13" y="8"/>
                      <a:pt x="13" y="8"/>
                      <a:pt x="12" y="8"/>
                    </a:cubicBezTo>
                    <a:cubicBezTo>
                      <a:pt x="12" y="8"/>
                      <a:pt x="12" y="8"/>
                      <a:pt x="12" y="8"/>
                    </a:cubicBezTo>
                    <a:cubicBezTo>
                      <a:pt x="11" y="8"/>
                      <a:pt x="11" y="9"/>
                      <a:pt x="11" y="9"/>
                    </a:cubicBezTo>
                    <a:cubicBezTo>
                      <a:pt x="11" y="11"/>
                      <a:pt x="11" y="13"/>
                      <a:pt x="12" y="15"/>
                    </a:cubicBezTo>
                    <a:cubicBezTo>
                      <a:pt x="12" y="15"/>
                      <a:pt x="12" y="15"/>
                      <a:pt x="12" y="15"/>
                    </a:cubicBezTo>
                    <a:cubicBezTo>
                      <a:pt x="12" y="16"/>
                      <a:pt x="12" y="16"/>
                      <a:pt x="11" y="16"/>
                    </a:cubicBezTo>
                    <a:cubicBezTo>
                      <a:pt x="11" y="16"/>
                      <a:pt x="11" y="16"/>
                      <a:pt x="11" y="16"/>
                    </a:cubicBezTo>
                    <a:cubicBezTo>
                      <a:pt x="11" y="14"/>
                      <a:pt x="10" y="12"/>
                      <a:pt x="9" y="11"/>
                    </a:cubicBezTo>
                    <a:cubicBezTo>
                      <a:pt x="9" y="10"/>
                      <a:pt x="9" y="9"/>
                      <a:pt x="8" y="9"/>
                    </a:cubicBezTo>
                    <a:cubicBezTo>
                      <a:pt x="8" y="9"/>
                      <a:pt x="7" y="9"/>
                      <a:pt x="7" y="9"/>
                    </a:cubicBezTo>
                    <a:cubicBezTo>
                      <a:pt x="7" y="9"/>
                      <a:pt x="6" y="9"/>
                      <a:pt x="6" y="9"/>
                    </a:cubicBezTo>
                    <a:cubicBezTo>
                      <a:pt x="5" y="10"/>
                      <a:pt x="5" y="10"/>
                      <a:pt x="5" y="11"/>
                    </a:cubicBezTo>
                    <a:cubicBezTo>
                      <a:pt x="5" y="12"/>
                      <a:pt x="5" y="12"/>
                      <a:pt x="6" y="13"/>
                    </a:cubicBezTo>
                    <a:cubicBezTo>
                      <a:pt x="7" y="14"/>
                      <a:pt x="8" y="15"/>
                      <a:pt x="9" y="16"/>
                    </a:cubicBezTo>
                    <a:cubicBezTo>
                      <a:pt x="10" y="17"/>
                      <a:pt x="10" y="17"/>
                      <a:pt x="10" y="17"/>
                    </a:cubicBezTo>
                    <a:cubicBezTo>
                      <a:pt x="11" y="19"/>
                      <a:pt x="12" y="22"/>
                      <a:pt x="12" y="25"/>
                    </a:cubicBezTo>
                    <a:cubicBezTo>
                      <a:pt x="11" y="25"/>
                      <a:pt x="10" y="25"/>
                      <a:pt x="9" y="26"/>
                    </a:cubicBezTo>
                    <a:cubicBezTo>
                      <a:pt x="9" y="26"/>
                      <a:pt x="9" y="26"/>
                      <a:pt x="9" y="26"/>
                    </a:cubicBezTo>
                    <a:cubicBezTo>
                      <a:pt x="8" y="26"/>
                      <a:pt x="8" y="26"/>
                      <a:pt x="8" y="26"/>
                    </a:cubicBezTo>
                    <a:moveTo>
                      <a:pt x="12" y="0"/>
                    </a:moveTo>
                    <a:cubicBezTo>
                      <a:pt x="11" y="0"/>
                      <a:pt x="11" y="0"/>
                      <a:pt x="11" y="0"/>
                    </a:cubicBezTo>
                    <a:cubicBezTo>
                      <a:pt x="7" y="0"/>
                      <a:pt x="4" y="2"/>
                      <a:pt x="2" y="5"/>
                    </a:cubicBezTo>
                    <a:cubicBezTo>
                      <a:pt x="0" y="9"/>
                      <a:pt x="0" y="14"/>
                      <a:pt x="3" y="17"/>
                    </a:cubicBezTo>
                    <a:cubicBezTo>
                      <a:pt x="3" y="18"/>
                      <a:pt x="4" y="19"/>
                      <a:pt x="4" y="19"/>
                    </a:cubicBezTo>
                    <a:cubicBezTo>
                      <a:pt x="5" y="20"/>
                      <a:pt x="5" y="20"/>
                      <a:pt x="5" y="20"/>
                    </a:cubicBezTo>
                    <a:cubicBezTo>
                      <a:pt x="5" y="21"/>
                      <a:pt x="6" y="22"/>
                      <a:pt x="6" y="23"/>
                    </a:cubicBezTo>
                    <a:cubicBezTo>
                      <a:pt x="6" y="23"/>
                      <a:pt x="6" y="23"/>
                      <a:pt x="6" y="23"/>
                    </a:cubicBezTo>
                    <a:cubicBezTo>
                      <a:pt x="6" y="24"/>
                      <a:pt x="6" y="24"/>
                      <a:pt x="6" y="24"/>
                    </a:cubicBezTo>
                    <a:cubicBezTo>
                      <a:pt x="7" y="25"/>
                      <a:pt x="7" y="25"/>
                      <a:pt x="7" y="26"/>
                    </a:cubicBezTo>
                    <a:cubicBezTo>
                      <a:pt x="8" y="26"/>
                      <a:pt x="8" y="26"/>
                      <a:pt x="8" y="26"/>
                    </a:cubicBezTo>
                    <a:cubicBezTo>
                      <a:pt x="8" y="26"/>
                      <a:pt x="8" y="27"/>
                      <a:pt x="8" y="27"/>
                    </a:cubicBezTo>
                    <a:cubicBezTo>
                      <a:pt x="8" y="28"/>
                      <a:pt x="8" y="28"/>
                      <a:pt x="8" y="28"/>
                    </a:cubicBezTo>
                    <a:cubicBezTo>
                      <a:pt x="8" y="29"/>
                      <a:pt x="8" y="29"/>
                      <a:pt x="8" y="29"/>
                    </a:cubicBezTo>
                    <a:cubicBezTo>
                      <a:pt x="9" y="30"/>
                      <a:pt x="9" y="30"/>
                      <a:pt x="9" y="30"/>
                    </a:cubicBezTo>
                    <a:cubicBezTo>
                      <a:pt x="8" y="30"/>
                      <a:pt x="8" y="30"/>
                      <a:pt x="9" y="31"/>
                    </a:cubicBezTo>
                    <a:cubicBezTo>
                      <a:pt x="9" y="31"/>
                      <a:pt x="9" y="31"/>
                      <a:pt x="9" y="31"/>
                    </a:cubicBezTo>
                    <a:cubicBezTo>
                      <a:pt x="9" y="32"/>
                      <a:pt x="9" y="32"/>
                      <a:pt x="9" y="32"/>
                    </a:cubicBezTo>
                    <a:cubicBezTo>
                      <a:pt x="9" y="33"/>
                      <a:pt x="9" y="33"/>
                      <a:pt x="9" y="33"/>
                    </a:cubicBezTo>
                    <a:cubicBezTo>
                      <a:pt x="9" y="33"/>
                      <a:pt x="9" y="33"/>
                      <a:pt x="9" y="33"/>
                    </a:cubicBezTo>
                    <a:cubicBezTo>
                      <a:pt x="9" y="34"/>
                      <a:pt x="10" y="34"/>
                      <a:pt x="11" y="35"/>
                    </a:cubicBezTo>
                    <a:cubicBezTo>
                      <a:pt x="12" y="35"/>
                      <a:pt x="13" y="36"/>
                      <a:pt x="14" y="36"/>
                    </a:cubicBezTo>
                    <a:cubicBezTo>
                      <a:pt x="15" y="36"/>
                      <a:pt x="16" y="35"/>
                      <a:pt x="17" y="35"/>
                    </a:cubicBezTo>
                    <a:cubicBezTo>
                      <a:pt x="17" y="34"/>
                      <a:pt x="19" y="32"/>
                      <a:pt x="18" y="32"/>
                    </a:cubicBezTo>
                    <a:cubicBezTo>
                      <a:pt x="19" y="31"/>
                      <a:pt x="19" y="31"/>
                      <a:pt x="19" y="31"/>
                    </a:cubicBezTo>
                    <a:cubicBezTo>
                      <a:pt x="18" y="31"/>
                      <a:pt x="18" y="31"/>
                      <a:pt x="18" y="31"/>
                    </a:cubicBezTo>
                    <a:cubicBezTo>
                      <a:pt x="18" y="31"/>
                      <a:pt x="18" y="31"/>
                      <a:pt x="18" y="31"/>
                    </a:cubicBezTo>
                    <a:cubicBezTo>
                      <a:pt x="19" y="30"/>
                      <a:pt x="19" y="30"/>
                      <a:pt x="19" y="30"/>
                    </a:cubicBezTo>
                    <a:cubicBezTo>
                      <a:pt x="18" y="30"/>
                      <a:pt x="18" y="30"/>
                      <a:pt x="18" y="30"/>
                    </a:cubicBezTo>
                    <a:cubicBezTo>
                      <a:pt x="19" y="30"/>
                      <a:pt x="19" y="30"/>
                      <a:pt x="19" y="30"/>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9"/>
                      <a:pt x="18" y="29"/>
                      <a:pt x="18" y="29"/>
                    </a:cubicBezTo>
                    <a:cubicBezTo>
                      <a:pt x="18" y="28"/>
                      <a:pt x="18" y="28"/>
                      <a:pt x="18" y="28"/>
                    </a:cubicBezTo>
                    <a:cubicBezTo>
                      <a:pt x="18" y="28"/>
                      <a:pt x="18" y="28"/>
                      <a:pt x="18" y="28"/>
                    </a:cubicBezTo>
                    <a:cubicBezTo>
                      <a:pt x="18" y="27"/>
                      <a:pt x="18" y="27"/>
                      <a:pt x="18" y="27"/>
                    </a:cubicBezTo>
                    <a:cubicBezTo>
                      <a:pt x="18" y="27"/>
                      <a:pt x="18" y="27"/>
                      <a:pt x="18" y="27"/>
                    </a:cubicBezTo>
                    <a:cubicBezTo>
                      <a:pt x="18" y="26"/>
                      <a:pt x="18" y="26"/>
                      <a:pt x="18" y="26"/>
                    </a:cubicBezTo>
                    <a:cubicBezTo>
                      <a:pt x="18" y="26"/>
                      <a:pt x="18" y="26"/>
                      <a:pt x="18" y="26"/>
                    </a:cubicBezTo>
                    <a:cubicBezTo>
                      <a:pt x="18" y="25"/>
                      <a:pt x="19" y="24"/>
                      <a:pt x="19" y="23"/>
                    </a:cubicBezTo>
                    <a:cubicBezTo>
                      <a:pt x="19" y="22"/>
                      <a:pt x="19" y="22"/>
                      <a:pt x="19" y="22"/>
                    </a:cubicBezTo>
                    <a:cubicBezTo>
                      <a:pt x="19" y="22"/>
                      <a:pt x="19" y="21"/>
                      <a:pt x="19" y="21"/>
                    </a:cubicBezTo>
                    <a:cubicBezTo>
                      <a:pt x="19" y="20"/>
                      <a:pt x="19" y="20"/>
                      <a:pt x="19" y="20"/>
                    </a:cubicBezTo>
                    <a:cubicBezTo>
                      <a:pt x="20" y="19"/>
                      <a:pt x="20" y="18"/>
                      <a:pt x="21" y="17"/>
                    </a:cubicBezTo>
                    <a:cubicBezTo>
                      <a:pt x="22" y="14"/>
                      <a:pt x="23" y="8"/>
                      <a:pt x="21" y="4"/>
                    </a:cubicBezTo>
                    <a:cubicBezTo>
                      <a:pt x="19" y="2"/>
                      <a:pt x="17"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7" name="Freeform 113"/>
              <p:cNvSpPr>
                <a:spLocks/>
              </p:cNvSpPr>
              <p:nvPr/>
            </p:nvSpPr>
            <p:spPr bwMode="auto">
              <a:xfrm>
                <a:off x="4253" y="2198"/>
                <a:ext cx="5" cy="22"/>
              </a:xfrm>
              <a:custGeom>
                <a:avLst/>
                <a:gdLst>
                  <a:gd name="T0" fmla="*/ 0 w 2"/>
                  <a:gd name="T1" fmla="*/ 0 h 9"/>
                  <a:gd name="T2" fmla="*/ 0 w 2"/>
                  <a:gd name="T3" fmla="*/ 1 h 9"/>
                  <a:gd name="T4" fmla="*/ 1 w 2"/>
                  <a:gd name="T5" fmla="*/ 9 h 9"/>
                  <a:gd name="T6" fmla="*/ 2 w 2"/>
                  <a:gd name="T7" fmla="*/ 9 h 9"/>
                  <a:gd name="T8" fmla="*/ 2 w 2"/>
                  <a:gd name="T9" fmla="*/ 9 h 9"/>
                  <a:gd name="T10" fmla="*/ 2 w 2"/>
                  <a:gd name="T11" fmla="*/ 9 h 9"/>
                  <a:gd name="T12" fmla="*/ 1 w 2"/>
                  <a:gd name="T13" fmla="*/ 1 h 9"/>
                  <a:gd name="T14" fmla="*/ 0 w 2"/>
                  <a:gd name="T15" fmla="*/ 0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9">
                    <a:moveTo>
                      <a:pt x="0" y="0"/>
                    </a:moveTo>
                    <a:cubicBezTo>
                      <a:pt x="0" y="1"/>
                      <a:pt x="0" y="1"/>
                      <a:pt x="0" y="1"/>
                    </a:cubicBezTo>
                    <a:cubicBezTo>
                      <a:pt x="0" y="4"/>
                      <a:pt x="1" y="6"/>
                      <a:pt x="1" y="9"/>
                    </a:cubicBezTo>
                    <a:cubicBezTo>
                      <a:pt x="2" y="9"/>
                      <a:pt x="2" y="9"/>
                      <a:pt x="2" y="9"/>
                    </a:cubicBezTo>
                    <a:cubicBezTo>
                      <a:pt x="2" y="9"/>
                      <a:pt x="2" y="9"/>
                      <a:pt x="2" y="9"/>
                    </a:cubicBezTo>
                    <a:cubicBezTo>
                      <a:pt x="2" y="9"/>
                      <a:pt x="2" y="9"/>
                      <a:pt x="2" y="9"/>
                    </a:cubicBezTo>
                    <a:cubicBezTo>
                      <a:pt x="1" y="6"/>
                      <a:pt x="1" y="3"/>
                      <a:pt x="1"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8" name="Freeform 114"/>
              <p:cNvSpPr>
                <a:spLocks/>
              </p:cNvSpPr>
              <p:nvPr/>
            </p:nvSpPr>
            <p:spPr bwMode="auto">
              <a:xfrm>
                <a:off x="4281" y="2210"/>
                <a:ext cx="15" cy="12"/>
              </a:xfrm>
              <a:custGeom>
                <a:avLst/>
                <a:gdLst>
                  <a:gd name="T0" fmla="*/ 12 w 15"/>
                  <a:gd name="T1" fmla="*/ 0 h 12"/>
                  <a:gd name="T2" fmla="*/ 0 w 15"/>
                  <a:gd name="T3" fmla="*/ 10 h 12"/>
                  <a:gd name="T4" fmla="*/ 0 w 15"/>
                  <a:gd name="T5" fmla="*/ 12 h 12"/>
                  <a:gd name="T6" fmla="*/ 3 w 15"/>
                  <a:gd name="T7" fmla="*/ 12 h 12"/>
                  <a:gd name="T8" fmla="*/ 3 w 15"/>
                  <a:gd name="T9" fmla="*/ 12 h 12"/>
                  <a:gd name="T10" fmla="*/ 15 w 15"/>
                  <a:gd name="T11" fmla="*/ 3 h 12"/>
                  <a:gd name="T12" fmla="*/ 15 w 15"/>
                  <a:gd name="T13" fmla="*/ 0 h 12"/>
                  <a:gd name="T14" fmla="*/ 12 w 1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2" y="0"/>
                    </a:moveTo>
                    <a:lnTo>
                      <a:pt x="0" y="10"/>
                    </a:lnTo>
                    <a:lnTo>
                      <a:pt x="0" y="12"/>
                    </a:lnTo>
                    <a:lnTo>
                      <a:pt x="3" y="12"/>
                    </a:lnTo>
                    <a:lnTo>
                      <a:pt x="3" y="12"/>
                    </a:lnTo>
                    <a:lnTo>
                      <a:pt x="15" y="3"/>
                    </a:lnTo>
                    <a:lnTo>
                      <a:pt x="15"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29" name="Freeform 115"/>
              <p:cNvSpPr>
                <a:spLocks/>
              </p:cNvSpPr>
              <p:nvPr/>
            </p:nvSpPr>
            <p:spPr bwMode="auto">
              <a:xfrm>
                <a:off x="4281" y="2210"/>
                <a:ext cx="15" cy="12"/>
              </a:xfrm>
              <a:custGeom>
                <a:avLst/>
                <a:gdLst>
                  <a:gd name="T0" fmla="*/ 12 w 15"/>
                  <a:gd name="T1" fmla="*/ 0 h 12"/>
                  <a:gd name="T2" fmla="*/ 0 w 15"/>
                  <a:gd name="T3" fmla="*/ 10 h 12"/>
                  <a:gd name="T4" fmla="*/ 0 w 15"/>
                  <a:gd name="T5" fmla="*/ 12 h 12"/>
                  <a:gd name="T6" fmla="*/ 3 w 15"/>
                  <a:gd name="T7" fmla="*/ 12 h 12"/>
                  <a:gd name="T8" fmla="*/ 3 w 15"/>
                  <a:gd name="T9" fmla="*/ 12 h 12"/>
                  <a:gd name="T10" fmla="*/ 15 w 15"/>
                  <a:gd name="T11" fmla="*/ 3 h 12"/>
                  <a:gd name="T12" fmla="*/ 15 w 15"/>
                  <a:gd name="T13" fmla="*/ 0 h 12"/>
                  <a:gd name="T14" fmla="*/ 12 w 15"/>
                  <a:gd name="T15" fmla="*/ 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2">
                    <a:moveTo>
                      <a:pt x="12" y="0"/>
                    </a:moveTo>
                    <a:lnTo>
                      <a:pt x="0" y="10"/>
                    </a:lnTo>
                    <a:lnTo>
                      <a:pt x="0" y="12"/>
                    </a:lnTo>
                    <a:lnTo>
                      <a:pt x="3" y="12"/>
                    </a:lnTo>
                    <a:lnTo>
                      <a:pt x="3" y="12"/>
                    </a:lnTo>
                    <a:lnTo>
                      <a:pt x="15" y="3"/>
                    </a:lnTo>
                    <a:lnTo>
                      <a:pt x="15" y="0"/>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0" name="Freeform 116"/>
              <p:cNvSpPr>
                <a:spLocks/>
              </p:cNvSpPr>
              <p:nvPr/>
            </p:nvSpPr>
            <p:spPr bwMode="auto">
              <a:xfrm>
                <a:off x="4293" y="2239"/>
                <a:ext cx="14" cy="4"/>
              </a:xfrm>
              <a:custGeom>
                <a:avLst/>
                <a:gdLst>
                  <a:gd name="T0" fmla="*/ 6 w 6"/>
                  <a:gd name="T1" fmla="*/ 0 h 2"/>
                  <a:gd name="T2" fmla="*/ 0 w 6"/>
                  <a:gd name="T3" fmla="*/ 1 h 2"/>
                  <a:gd name="T4" fmla="*/ 0 w 6"/>
                  <a:gd name="T5" fmla="*/ 2 h 2"/>
                  <a:gd name="T6" fmla="*/ 0 w 6"/>
                  <a:gd name="T7" fmla="*/ 2 h 2"/>
                  <a:gd name="T8" fmla="*/ 6 w 6"/>
                  <a:gd name="T9" fmla="*/ 0 h 2"/>
                  <a:gd name="T10" fmla="*/ 6 w 6"/>
                  <a:gd name="T11" fmla="*/ 0 h 2"/>
                  <a:gd name="T12" fmla="*/ 6 w 6"/>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6" h="2">
                    <a:moveTo>
                      <a:pt x="6" y="0"/>
                    </a:moveTo>
                    <a:cubicBezTo>
                      <a:pt x="4" y="1"/>
                      <a:pt x="2" y="1"/>
                      <a:pt x="0" y="1"/>
                    </a:cubicBezTo>
                    <a:cubicBezTo>
                      <a:pt x="0" y="2"/>
                      <a:pt x="0" y="2"/>
                      <a:pt x="0" y="2"/>
                    </a:cubicBezTo>
                    <a:cubicBezTo>
                      <a:pt x="0" y="2"/>
                      <a:pt x="0" y="2"/>
                      <a:pt x="0" y="2"/>
                    </a:cubicBezTo>
                    <a:cubicBezTo>
                      <a:pt x="2" y="2"/>
                      <a:pt x="4" y="1"/>
                      <a:pt x="6" y="0"/>
                    </a:cubicBezTo>
                    <a:cubicBezTo>
                      <a:pt x="6" y="0"/>
                      <a:pt x="6" y="0"/>
                      <a:pt x="6" y="0"/>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1" name="Freeform 117"/>
              <p:cNvSpPr>
                <a:spLocks/>
              </p:cNvSpPr>
              <p:nvPr/>
            </p:nvSpPr>
            <p:spPr bwMode="auto">
              <a:xfrm>
                <a:off x="4293" y="2262"/>
                <a:ext cx="12" cy="10"/>
              </a:xfrm>
              <a:custGeom>
                <a:avLst/>
                <a:gdLst>
                  <a:gd name="T0" fmla="*/ 3 w 12"/>
                  <a:gd name="T1" fmla="*/ 0 h 10"/>
                  <a:gd name="T2" fmla="*/ 0 w 12"/>
                  <a:gd name="T3" fmla="*/ 0 h 10"/>
                  <a:gd name="T4" fmla="*/ 0 w 12"/>
                  <a:gd name="T5" fmla="*/ 3 h 10"/>
                  <a:gd name="T6" fmla="*/ 12 w 12"/>
                  <a:gd name="T7" fmla="*/ 10 h 10"/>
                  <a:gd name="T8" fmla="*/ 12 w 12"/>
                  <a:gd name="T9" fmla="*/ 10 h 10"/>
                  <a:gd name="T10" fmla="*/ 12 w 12"/>
                  <a:gd name="T11" fmla="*/ 10 h 10"/>
                  <a:gd name="T12" fmla="*/ 12 w 12"/>
                  <a:gd name="T13" fmla="*/ 8 h 10"/>
                  <a:gd name="T14" fmla="*/ 3 w 12"/>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3" y="0"/>
                    </a:moveTo>
                    <a:lnTo>
                      <a:pt x="0" y="0"/>
                    </a:lnTo>
                    <a:lnTo>
                      <a:pt x="0" y="3"/>
                    </a:lnTo>
                    <a:lnTo>
                      <a:pt x="12" y="10"/>
                    </a:lnTo>
                    <a:lnTo>
                      <a:pt x="12" y="10"/>
                    </a:lnTo>
                    <a:lnTo>
                      <a:pt x="12" y="10"/>
                    </a:lnTo>
                    <a:lnTo>
                      <a:pt x="12" y="8"/>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2" name="Freeform 118"/>
              <p:cNvSpPr>
                <a:spLocks/>
              </p:cNvSpPr>
              <p:nvPr/>
            </p:nvSpPr>
            <p:spPr bwMode="auto">
              <a:xfrm>
                <a:off x="4293" y="2262"/>
                <a:ext cx="12" cy="10"/>
              </a:xfrm>
              <a:custGeom>
                <a:avLst/>
                <a:gdLst>
                  <a:gd name="T0" fmla="*/ 3 w 12"/>
                  <a:gd name="T1" fmla="*/ 0 h 10"/>
                  <a:gd name="T2" fmla="*/ 0 w 12"/>
                  <a:gd name="T3" fmla="*/ 0 h 10"/>
                  <a:gd name="T4" fmla="*/ 0 w 12"/>
                  <a:gd name="T5" fmla="*/ 3 h 10"/>
                  <a:gd name="T6" fmla="*/ 12 w 12"/>
                  <a:gd name="T7" fmla="*/ 10 h 10"/>
                  <a:gd name="T8" fmla="*/ 12 w 12"/>
                  <a:gd name="T9" fmla="*/ 10 h 10"/>
                  <a:gd name="T10" fmla="*/ 12 w 12"/>
                  <a:gd name="T11" fmla="*/ 10 h 10"/>
                  <a:gd name="T12" fmla="*/ 12 w 12"/>
                  <a:gd name="T13" fmla="*/ 8 h 10"/>
                  <a:gd name="T14" fmla="*/ 3 w 12"/>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10">
                    <a:moveTo>
                      <a:pt x="3" y="0"/>
                    </a:moveTo>
                    <a:lnTo>
                      <a:pt x="0" y="0"/>
                    </a:lnTo>
                    <a:lnTo>
                      <a:pt x="0" y="3"/>
                    </a:lnTo>
                    <a:lnTo>
                      <a:pt x="12" y="10"/>
                    </a:lnTo>
                    <a:lnTo>
                      <a:pt x="12" y="10"/>
                    </a:lnTo>
                    <a:lnTo>
                      <a:pt x="12" y="10"/>
                    </a:lnTo>
                    <a:lnTo>
                      <a:pt x="12" y="8"/>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3" name="Freeform 119"/>
              <p:cNvSpPr>
                <a:spLocks/>
              </p:cNvSpPr>
              <p:nvPr/>
            </p:nvSpPr>
            <p:spPr bwMode="auto">
              <a:xfrm>
                <a:off x="4222" y="2217"/>
                <a:ext cx="12" cy="10"/>
              </a:xfrm>
              <a:custGeom>
                <a:avLst/>
                <a:gdLst>
                  <a:gd name="T0" fmla="*/ 0 w 5"/>
                  <a:gd name="T1" fmla="*/ 0 h 4"/>
                  <a:gd name="T2" fmla="*/ 0 w 5"/>
                  <a:gd name="T3" fmla="*/ 0 h 4"/>
                  <a:gd name="T4" fmla="*/ 0 w 5"/>
                  <a:gd name="T5" fmla="*/ 1 h 4"/>
                  <a:gd name="T6" fmla="*/ 4 w 5"/>
                  <a:gd name="T7" fmla="*/ 4 h 4"/>
                  <a:gd name="T8" fmla="*/ 4 w 5"/>
                  <a:gd name="T9" fmla="*/ 4 h 4"/>
                  <a:gd name="T10" fmla="*/ 5 w 5"/>
                  <a:gd name="T11" fmla="*/ 4 h 4"/>
                  <a:gd name="T12" fmla="*/ 5 w 5"/>
                  <a:gd name="T13" fmla="*/ 4 h 4"/>
                  <a:gd name="T14" fmla="*/ 0 w 5"/>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 h="4">
                    <a:moveTo>
                      <a:pt x="0" y="0"/>
                    </a:moveTo>
                    <a:cubicBezTo>
                      <a:pt x="0" y="0"/>
                      <a:pt x="0" y="0"/>
                      <a:pt x="0" y="0"/>
                    </a:cubicBezTo>
                    <a:cubicBezTo>
                      <a:pt x="0" y="1"/>
                      <a:pt x="0" y="1"/>
                      <a:pt x="0" y="1"/>
                    </a:cubicBezTo>
                    <a:cubicBezTo>
                      <a:pt x="1" y="2"/>
                      <a:pt x="3" y="3"/>
                      <a:pt x="4" y="4"/>
                    </a:cubicBezTo>
                    <a:cubicBezTo>
                      <a:pt x="4" y="4"/>
                      <a:pt x="4" y="4"/>
                      <a:pt x="4" y="4"/>
                    </a:cubicBezTo>
                    <a:cubicBezTo>
                      <a:pt x="5" y="4"/>
                      <a:pt x="5" y="4"/>
                      <a:pt x="5" y="4"/>
                    </a:cubicBezTo>
                    <a:cubicBezTo>
                      <a:pt x="5" y="4"/>
                      <a:pt x="5" y="4"/>
                      <a:pt x="5" y="4"/>
                    </a:cubicBezTo>
                    <a:cubicBezTo>
                      <a:pt x="3" y="2"/>
                      <a:pt x="2" y="1"/>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4" name="Freeform 120"/>
              <p:cNvSpPr>
                <a:spLocks/>
              </p:cNvSpPr>
              <p:nvPr/>
            </p:nvSpPr>
            <p:spPr bwMode="auto">
              <a:xfrm>
                <a:off x="4215" y="2248"/>
                <a:ext cx="14" cy="3"/>
              </a:xfrm>
              <a:custGeom>
                <a:avLst/>
                <a:gdLst>
                  <a:gd name="T0" fmla="*/ 0 w 6"/>
                  <a:gd name="T1" fmla="*/ 0 h 1"/>
                  <a:gd name="T2" fmla="*/ 0 w 6"/>
                  <a:gd name="T3" fmla="*/ 0 h 1"/>
                  <a:gd name="T4" fmla="*/ 0 w 6"/>
                  <a:gd name="T5" fmla="*/ 0 h 1"/>
                  <a:gd name="T6" fmla="*/ 6 w 6"/>
                  <a:gd name="T7" fmla="*/ 1 h 1"/>
                  <a:gd name="T8" fmla="*/ 6 w 6"/>
                  <a:gd name="T9" fmla="*/ 1 h 1"/>
                  <a:gd name="T10" fmla="*/ 6 w 6"/>
                  <a:gd name="T11" fmla="*/ 1 h 1"/>
                  <a:gd name="T12" fmla="*/ 6 w 6"/>
                  <a:gd name="T13" fmla="*/ 0 h 1"/>
                  <a:gd name="T14" fmla="*/ 0 w 6"/>
                  <a:gd name="T15" fmla="*/ 0 h 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 h="1">
                    <a:moveTo>
                      <a:pt x="0" y="0"/>
                    </a:moveTo>
                    <a:cubicBezTo>
                      <a:pt x="0" y="0"/>
                      <a:pt x="0" y="0"/>
                      <a:pt x="0" y="0"/>
                    </a:cubicBezTo>
                    <a:cubicBezTo>
                      <a:pt x="0" y="0"/>
                      <a:pt x="0" y="0"/>
                      <a:pt x="0" y="0"/>
                    </a:cubicBezTo>
                    <a:cubicBezTo>
                      <a:pt x="2" y="0"/>
                      <a:pt x="4" y="1"/>
                      <a:pt x="6" y="1"/>
                    </a:cubicBezTo>
                    <a:cubicBezTo>
                      <a:pt x="6" y="1"/>
                      <a:pt x="6" y="1"/>
                      <a:pt x="6" y="1"/>
                    </a:cubicBezTo>
                    <a:cubicBezTo>
                      <a:pt x="6" y="1"/>
                      <a:pt x="6" y="1"/>
                      <a:pt x="6" y="1"/>
                    </a:cubicBezTo>
                    <a:cubicBezTo>
                      <a:pt x="6" y="0"/>
                      <a:pt x="6" y="0"/>
                      <a:pt x="6" y="0"/>
                    </a:cubicBezTo>
                    <a:cubicBezTo>
                      <a:pt x="4" y="0"/>
                      <a:pt x="2"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5" name="Freeform 121"/>
              <p:cNvSpPr>
                <a:spLocks/>
              </p:cNvSpPr>
              <p:nvPr/>
            </p:nvSpPr>
            <p:spPr bwMode="auto">
              <a:xfrm>
                <a:off x="4224" y="2272"/>
                <a:ext cx="10" cy="14"/>
              </a:xfrm>
              <a:custGeom>
                <a:avLst/>
                <a:gdLst>
                  <a:gd name="T0" fmla="*/ 4 w 4"/>
                  <a:gd name="T1" fmla="*/ 0 h 6"/>
                  <a:gd name="T2" fmla="*/ 4 w 4"/>
                  <a:gd name="T3" fmla="*/ 0 h 6"/>
                  <a:gd name="T4" fmla="*/ 2 w 4"/>
                  <a:gd name="T5" fmla="*/ 3 h 6"/>
                  <a:gd name="T6" fmla="*/ 0 w 4"/>
                  <a:gd name="T7" fmla="*/ 5 h 6"/>
                  <a:gd name="T8" fmla="*/ 0 w 4"/>
                  <a:gd name="T9" fmla="*/ 5 h 6"/>
                  <a:gd name="T10" fmla="*/ 0 w 4"/>
                  <a:gd name="T11" fmla="*/ 6 h 6"/>
                  <a:gd name="T12" fmla="*/ 0 w 4"/>
                  <a:gd name="T13" fmla="*/ 5 h 6"/>
                  <a:gd name="T14" fmla="*/ 2 w 4"/>
                  <a:gd name="T15" fmla="*/ 3 h 6"/>
                  <a:gd name="T16" fmla="*/ 4 w 4"/>
                  <a:gd name="T17" fmla="*/ 1 h 6"/>
                  <a:gd name="T18" fmla="*/ 4 w 4"/>
                  <a:gd name="T19"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6">
                    <a:moveTo>
                      <a:pt x="4" y="0"/>
                    </a:moveTo>
                    <a:cubicBezTo>
                      <a:pt x="4" y="0"/>
                      <a:pt x="4" y="0"/>
                      <a:pt x="4" y="0"/>
                    </a:cubicBezTo>
                    <a:cubicBezTo>
                      <a:pt x="3" y="1"/>
                      <a:pt x="2" y="2"/>
                      <a:pt x="2" y="3"/>
                    </a:cubicBezTo>
                    <a:cubicBezTo>
                      <a:pt x="1" y="3"/>
                      <a:pt x="0" y="4"/>
                      <a:pt x="0" y="5"/>
                    </a:cubicBezTo>
                    <a:cubicBezTo>
                      <a:pt x="0" y="5"/>
                      <a:pt x="0" y="5"/>
                      <a:pt x="0" y="5"/>
                    </a:cubicBezTo>
                    <a:cubicBezTo>
                      <a:pt x="0" y="6"/>
                      <a:pt x="0" y="6"/>
                      <a:pt x="0" y="6"/>
                    </a:cubicBezTo>
                    <a:cubicBezTo>
                      <a:pt x="0" y="5"/>
                      <a:pt x="0" y="5"/>
                      <a:pt x="0" y="5"/>
                    </a:cubicBezTo>
                    <a:cubicBezTo>
                      <a:pt x="1" y="4"/>
                      <a:pt x="2" y="4"/>
                      <a:pt x="2" y="3"/>
                    </a:cubicBezTo>
                    <a:cubicBezTo>
                      <a:pt x="3" y="3"/>
                      <a:pt x="4" y="2"/>
                      <a:pt x="4" y="1"/>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6" name="Freeform 122"/>
              <p:cNvSpPr>
                <a:spLocks/>
              </p:cNvSpPr>
              <p:nvPr/>
            </p:nvSpPr>
            <p:spPr bwMode="auto">
              <a:xfrm>
                <a:off x="3825" y="2082"/>
                <a:ext cx="107" cy="85"/>
              </a:xfrm>
              <a:custGeom>
                <a:avLst/>
                <a:gdLst>
                  <a:gd name="T0" fmla="*/ 9 w 107"/>
                  <a:gd name="T1" fmla="*/ 0 h 85"/>
                  <a:gd name="T2" fmla="*/ 7 w 107"/>
                  <a:gd name="T3" fmla="*/ 0 h 85"/>
                  <a:gd name="T4" fmla="*/ 7 w 107"/>
                  <a:gd name="T5" fmla="*/ 9 h 85"/>
                  <a:gd name="T6" fmla="*/ 4 w 107"/>
                  <a:gd name="T7" fmla="*/ 9 h 85"/>
                  <a:gd name="T8" fmla="*/ 4 w 107"/>
                  <a:gd name="T9" fmla="*/ 9 h 85"/>
                  <a:gd name="T10" fmla="*/ 4 w 107"/>
                  <a:gd name="T11" fmla="*/ 12 h 85"/>
                  <a:gd name="T12" fmla="*/ 7 w 107"/>
                  <a:gd name="T13" fmla="*/ 12 h 85"/>
                  <a:gd name="T14" fmla="*/ 7 w 107"/>
                  <a:gd name="T15" fmla="*/ 19 h 85"/>
                  <a:gd name="T16" fmla="*/ 4 w 107"/>
                  <a:gd name="T17" fmla="*/ 19 h 85"/>
                  <a:gd name="T18" fmla="*/ 4 w 107"/>
                  <a:gd name="T19" fmla="*/ 19 h 85"/>
                  <a:gd name="T20" fmla="*/ 4 w 107"/>
                  <a:gd name="T21" fmla="*/ 21 h 85"/>
                  <a:gd name="T22" fmla="*/ 7 w 107"/>
                  <a:gd name="T23" fmla="*/ 21 h 85"/>
                  <a:gd name="T24" fmla="*/ 7 w 107"/>
                  <a:gd name="T25" fmla="*/ 28 h 85"/>
                  <a:gd name="T26" fmla="*/ 4 w 107"/>
                  <a:gd name="T27" fmla="*/ 28 h 85"/>
                  <a:gd name="T28" fmla="*/ 4 w 107"/>
                  <a:gd name="T29" fmla="*/ 31 h 85"/>
                  <a:gd name="T30" fmla="*/ 4 w 107"/>
                  <a:gd name="T31" fmla="*/ 31 h 85"/>
                  <a:gd name="T32" fmla="*/ 7 w 107"/>
                  <a:gd name="T33" fmla="*/ 31 h 85"/>
                  <a:gd name="T34" fmla="*/ 7 w 107"/>
                  <a:gd name="T35" fmla="*/ 40 h 85"/>
                  <a:gd name="T36" fmla="*/ 4 w 107"/>
                  <a:gd name="T37" fmla="*/ 40 h 85"/>
                  <a:gd name="T38" fmla="*/ 4 w 107"/>
                  <a:gd name="T39" fmla="*/ 43 h 85"/>
                  <a:gd name="T40" fmla="*/ 4 w 107"/>
                  <a:gd name="T41" fmla="*/ 43 h 85"/>
                  <a:gd name="T42" fmla="*/ 7 w 107"/>
                  <a:gd name="T43" fmla="*/ 43 h 85"/>
                  <a:gd name="T44" fmla="*/ 7 w 107"/>
                  <a:gd name="T45" fmla="*/ 52 h 85"/>
                  <a:gd name="T46" fmla="*/ 4 w 107"/>
                  <a:gd name="T47" fmla="*/ 52 h 85"/>
                  <a:gd name="T48" fmla="*/ 4 w 107"/>
                  <a:gd name="T49" fmla="*/ 52 h 85"/>
                  <a:gd name="T50" fmla="*/ 4 w 107"/>
                  <a:gd name="T51" fmla="*/ 54 h 85"/>
                  <a:gd name="T52" fmla="*/ 7 w 107"/>
                  <a:gd name="T53" fmla="*/ 54 h 85"/>
                  <a:gd name="T54" fmla="*/ 7 w 107"/>
                  <a:gd name="T55" fmla="*/ 64 h 85"/>
                  <a:gd name="T56" fmla="*/ 4 w 107"/>
                  <a:gd name="T57" fmla="*/ 64 h 85"/>
                  <a:gd name="T58" fmla="*/ 4 w 107"/>
                  <a:gd name="T59" fmla="*/ 64 h 85"/>
                  <a:gd name="T60" fmla="*/ 4 w 107"/>
                  <a:gd name="T61" fmla="*/ 66 h 85"/>
                  <a:gd name="T62" fmla="*/ 7 w 107"/>
                  <a:gd name="T63" fmla="*/ 66 h 85"/>
                  <a:gd name="T64" fmla="*/ 7 w 107"/>
                  <a:gd name="T65" fmla="*/ 73 h 85"/>
                  <a:gd name="T66" fmla="*/ 0 w 107"/>
                  <a:gd name="T67" fmla="*/ 73 h 85"/>
                  <a:gd name="T68" fmla="*/ 0 w 107"/>
                  <a:gd name="T69" fmla="*/ 76 h 85"/>
                  <a:gd name="T70" fmla="*/ 0 w 107"/>
                  <a:gd name="T71" fmla="*/ 76 h 85"/>
                  <a:gd name="T72" fmla="*/ 7 w 107"/>
                  <a:gd name="T73" fmla="*/ 76 h 85"/>
                  <a:gd name="T74" fmla="*/ 7 w 107"/>
                  <a:gd name="T75" fmla="*/ 85 h 85"/>
                  <a:gd name="T76" fmla="*/ 9 w 107"/>
                  <a:gd name="T77" fmla="*/ 85 h 85"/>
                  <a:gd name="T78" fmla="*/ 9 w 107"/>
                  <a:gd name="T79" fmla="*/ 85 h 85"/>
                  <a:gd name="T80" fmla="*/ 9 w 107"/>
                  <a:gd name="T81" fmla="*/ 76 h 85"/>
                  <a:gd name="T82" fmla="*/ 107 w 107"/>
                  <a:gd name="T83" fmla="*/ 76 h 85"/>
                  <a:gd name="T84" fmla="*/ 107 w 107"/>
                  <a:gd name="T85" fmla="*/ 76 h 85"/>
                  <a:gd name="T86" fmla="*/ 107 w 107"/>
                  <a:gd name="T87" fmla="*/ 73 h 85"/>
                  <a:gd name="T88" fmla="*/ 9 w 107"/>
                  <a:gd name="T89" fmla="*/ 73 h 85"/>
                  <a:gd name="T90" fmla="*/ 9 w 107"/>
                  <a:gd name="T91" fmla="*/ 0 h 85"/>
                  <a:gd name="T92" fmla="*/ 9 w 107"/>
                  <a:gd name="T9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 h="85">
                    <a:moveTo>
                      <a:pt x="9" y="0"/>
                    </a:moveTo>
                    <a:lnTo>
                      <a:pt x="7" y="0"/>
                    </a:lnTo>
                    <a:lnTo>
                      <a:pt x="7" y="9"/>
                    </a:lnTo>
                    <a:lnTo>
                      <a:pt x="4" y="9"/>
                    </a:lnTo>
                    <a:lnTo>
                      <a:pt x="4" y="9"/>
                    </a:lnTo>
                    <a:lnTo>
                      <a:pt x="4" y="12"/>
                    </a:lnTo>
                    <a:lnTo>
                      <a:pt x="7" y="12"/>
                    </a:lnTo>
                    <a:lnTo>
                      <a:pt x="7" y="19"/>
                    </a:lnTo>
                    <a:lnTo>
                      <a:pt x="4" y="19"/>
                    </a:lnTo>
                    <a:lnTo>
                      <a:pt x="4" y="19"/>
                    </a:lnTo>
                    <a:lnTo>
                      <a:pt x="4" y="21"/>
                    </a:lnTo>
                    <a:lnTo>
                      <a:pt x="7" y="21"/>
                    </a:lnTo>
                    <a:lnTo>
                      <a:pt x="7" y="28"/>
                    </a:lnTo>
                    <a:lnTo>
                      <a:pt x="4" y="28"/>
                    </a:lnTo>
                    <a:lnTo>
                      <a:pt x="4" y="31"/>
                    </a:lnTo>
                    <a:lnTo>
                      <a:pt x="4" y="31"/>
                    </a:lnTo>
                    <a:lnTo>
                      <a:pt x="7" y="31"/>
                    </a:lnTo>
                    <a:lnTo>
                      <a:pt x="7" y="40"/>
                    </a:lnTo>
                    <a:lnTo>
                      <a:pt x="4" y="40"/>
                    </a:lnTo>
                    <a:lnTo>
                      <a:pt x="4" y="43"/>
                    </a:lnTo>
                    <a:lnTo>
                      <a:pt x="4" y="43"/>
                    </a:lnTo>
                    <a:lnTo>
                      <a:pt x="7" y="43"/>
                    </a:lnTo>
                    <a:lnTo>
                      <a:pt x="7" y="52"/>
                    </a:lnTo>
                    <a:lnTo>
                      <a:pt x="4" y="52"/>
                    </a:lnTo>
                    <a:lnTo>
                      <a:pt x="4" y="52"/>
                    </a:lnTo>
                    <a:lnTo>
                      <a:pt x="4" y="54"/>
                    </a:lnTo>
                    <a:lnTo>
                      <a:pt x="7" y="54"/>
                    </a:lnTo>
                    <a:lnTo>
                      <a:pt x="7" y="64"/>
                    </a:lnTo>
                    <a:lnTo>
                      <a:pt x="4" y="64"/>
                    </a:lnTo>
                    <a:lnTo>
                      <a:pt x="4" y="64"/>
                    </a:lnTo>
                    <a:lnTo>
                      <a:pt x="4" y="66"/>
                    </a:lnTo>
                    <a:lnTo>
                      <a:pt x="7" y="66"/>
                    </a:lnTo>
                    <a:lnTo>
                      <a:pt x="7" y="73"/>
                    </a:lnTo>
                    <a:lnTo>
                      <a:pt x="0" y="73"/>
                    </a:lnTo>
                    <a:lnTo>
                      <a:pt x="0" y="76"/>
                    </a:lnTo>
                    <a:lnTo>
                      <a:pt x="0" y="76"/>
                    </a:lnTo>
                    <a:lnTo>
                      <a:pt x="7" y="76"/>
                    </a:lnTo>
                    <a:lnTo>
                      <a:pt x="7" y="85"/>
                    </a:lnTo>
                    <a:lnTo>
                      <a:pt x="9" y="85"/>
                    </a:lnTo>
                    <a:lnTo>
                      <a:pt x="9" y="85"/>
                    </a:lnTo>
                    <a:lnTo>
                      <a:pt x="9" y="76"/>
                    </a:lnTo>
                    <a:lnTo>
                      <a:pt x="107" y="76"/>
                    </a:lnTo>
                    <a:lnTo>
                      <a:pt x="107" y="76"/>
                    </a:lnTo>
                    <a:lnTo>
                      <a:pt x="107" y="73"/>
                    </a:lnTo>
                    <a:lnTo>
                      <a:pt x="9" y="73"/>
                    </a:lnTo>
                    <a:lnTo>
                      <a:pt x="9"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7" name="Freeform 123"/>
              <p:cNvSpPr>
                <a:spLocks/>
              </p:cNvSpPr>
              <p:nvPr/>
            </p:nvSpPr>
            <p:spPr bwMode="auto">
              <a:xfrm>
                <a:off x="3825" y="2082"/>
                <a:ext cx="107" cy="85"/>
              </a:xfrm>
              <a:custGeom>
                <a:avLst/>
                <a:gdLst>
                  <a:gd name="T0" fmla="*/ 9 w 107"/>
                  <a:gd name="T1" fmla="*/ 0 h 85"/>
                  <a:gd name="T2" fmla="*/ 7 w 107"/>
                  <a:gd name="T3" fmla="*/ 0 h 85"/>
                  <a:gd name="T4" fmla="*/ 7 w 107"/>
                  <a:gd name="T5" fmla="*/ 9 h 85"/>
                  <a:gd name="T6" fmla="*/ 4 w 107"/>
                  <a:gd name="T7" fmla="*/ 9 h 85"/>
                  <a:gd name="T8" fmla="*/ 4 w 107"/>
                  <a:gd name="T9" fmla="*/ 9 h 85"/>
                  <a:gd name="T10" fmla="*/ 4 w 107"/>
                  <a:gd name="T11" fmla="*/ 12 h 85"/>
                  <a:gd name="T12" fmla="*/ 7 w 107"/>
                  <a:gd name="T13" fmla="*/ 12 h 85"/>
                  <a:gd name="T14" fmla="*/ 7 w 107"/>
                  <a:gd name="T15" fmla="*/ 19 h 85"/>
                  <a:gd name="T16" fmla="*/ 4 w 107"/>
                  <a:gd name="T17" fmla="*/ 19 h 85"/>
                  <a:gd name="T18" fmla="*/ 4 w 107"/>
                  <a:gd name="T19" fmla="*/ 19 h 85"/>
                  <a:gd name="T20" fmla="*/ 4 w 107"/>
                  <a:gd name="T21" fmla="*/ 21 h 85"/>
                  <a:gd name="T22" fmla="*/ 7 w 107"/>
                  <a:gd name="T23" fmla="*/ 21 h 85"/>
                  <a:gd name="T24" fmla="*/ 7 w 107"/>
                  <a:gd name="T25" fmla="*/ 28 h 85"/>
                  <a:gd name="T26" fmla="*/ 4 w 107"/>
                  <a:gd name="T27" fmla="*/ 28 h 85"/>
                  <a:gd name="T28" fmla="*/ 4 w 107"/>
                  <a:gd name="T29" fmla="*/ 31 h 85"/>
                  <a:gd name="T30" fmla="*/ 4 w 107"/>
                  <a:gd name="T31" fmla="*/ 31 h 85"/>
                  <a:gd name="T32" fmla="*/ 7 w 107"/>
                  <a:gd name="T33" fmla="*/ 31 h 85"/>
                  <a:gd name="T34" fmla="*/ 7 w 107"/>
                  <a:gd name="T35" fmla="*/ 40 h 85"/>
                  <a:gd name="T36" fmla="*/ 4 w 107"/>
                  <a:gd name="T37" fmla="*/ 40 h 85"/>
                  <a:gd name="T38" fmla="*/ 4 w 107"/>
                  <a:gd name="T39" fmla="*/ 43 h 85"/>
                  <a:gd name="T40" fmla="*/ 4 w 107"/>
                  <a:gd name="T41" fmla="*/ 43 h 85"/>
                  <a:gd name="T42" fmla="*/ 7 w 107"/>
                  <a:gd name="T43" fmla="*/ 43 h 85"/>
                  <a:gd name="T44" fmla="*/ 7 w 107"/>
                  <a:gd name="T45" fmla="*/ 52 h 85"/>
                  <a:gd name="T46" fmla="*/ 4 w 107"/>
                  <a:gd name="T47" fmla="*/ 52 h 85"/>
                  <a:gd name="T48" fmla="*/ 4 w 107"/>
                  <a:gd name="T49" fmla="*/ 52 h 85"/>
                  <a:gd name="T50" fmla="*/ 4 w 107"/>
                  <a:gd name="T51" fmla="*/ 54 h 85"/>
                  <a:gd name="T52" fmla="*/ 7 w 107"/>
                  <a:gd name="T53" fmla="*/ 54 h 85"/>
                  <a:gd name="T54" fmla="*/ 7 w 107"/>
                  <a:gd name="T55" fmla="*/ 64 h 85"/>
                  <a:gd name="T56" fmla="*/ 4 w 107"/>
                  <a:gd name="T57" fmla="*/ 64 h 85"/>
                  <a:gd name="T58" fmla="*/ 4 w 107"/>
                  <a:gd name="T59" fmla="*/ 64 h 85"/>
                  <a:gd name="T60" fmla="*/ 4 w 107"/>
                  <a:gd name="T61" fmla="*/ 66 h 85"/>
                  <a:gd name="T62" fmla="*/ 7 w 107"/>
                  <a:gd name="T63" fmla="*/ 66 h 85"/>
                  <a:gd name="T64" fmla="*/ 7 w 107"/>
                  <a:gd name="T65" fmla="*/ 73 h 85"/>
                  <a:gd name="T66" fmla="*/ 0 w 107"/>
                  <a:gd name="T67" fmla="*/ 73 h 85"/>
                  <a:gd name="T68" fmla="*/ 0 w 107"/>
                  <a:gd name="T69" fmla="*/ 76 h 85"/>
                  <a:gd name="T70" fmla="*/ 0 w 107"/>
                  <a:gd name="T71" fmla="*/ 76 h 85"/>
                  <a:gd name="T72" fmla="*/ 7 w 107"/>
                  <a:gd name="T73" fmla="*/ 76 h 85"/>
                  <a:gd name="T74" fmla="*/ 7 w 107"/>
                  <a:gd name="T75" fmla="*/ 85 h 85"/>
                  <a:gd name="T76" fmla="*/ 9 w 107"/>
                  <a:gd name="T77" fmla="*/ 85 h 85"/>
                  <a:gd name="T78" fmla="*/ 9 w 107"/>
                  <a:gd name="T79" fmla="*/ 85 h 85"/>
                  <a:gd name="T80" fmla="*/ 9 w 107"/>
                  <a:gd name="T81" fmla="*/ 76 h 85"/>
                  <a:gd name="T82" fmla="*/ 107 w 107"/>
                  <a:gd name="T83" fmla="*/ 76 h 85"/>
                  <a:gd name="T84" fmla="*/ 107 w 107"/>
                  <a:gd name="T85" fmla="*/ 76 h 85"/>
                  <a:gd name="T86" fmla="*/ 107 w 107"/>
                  <a:gd name="T87" fmla="*/ 73 h 85"/>
                  <a:gd name="T88" fmla="*/ 9 w 107"/>
                  <a:gd name="T89" fmla="*/ 73 h 85"/>
                  <a:gd name="T90" fmla="*/ 9 w 107"/>
                  <a:gd name="T91" fmla="*/ 0 h 85"/>
                  <a:gd name="T92" fmla="*/ 9 w 107"/>
                  <a:gd name="T93" fmla="*/ 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 h="85">
                    <a:moveTo>
                      <a:pt x="9" y="0"/>
                    </a:moveTo>
                    <a:lnTo>
                      <a:pt x="7" y="0"/>
                    </a:lnTo>
                    <a:lnTo>
                      <a:pt x="7" y="9"/>
                    </a:lnTo>
                    <a:lnTo>
                      <a:pt x="4" y="9"/>
                    </a:lnTo>
                    <a:lnTo>
                      <a:pt x="4" y="9"/>
                    </a:lnTo>
                    <a:lnTo>
                      <a:pt x="4" y="12"/>
                    </a:lnTo>
                    <a:lnTo>
                      <a:pt x="7" y="12"/>
                    </a:lnTo>
                    <a:lnTo>
                      <a:pt x="7" y="19"/>
                    </a:lnTo>
                    <a:lnTo>
                      <a:pt x="4" y="19"/>
                    </a:lnTo>
                    <a:lnTo>
                      <a:pt x="4" y="19"/>
                    </a:lnTo>
                    <a:lnTo>
                      <a:pt x="4" y="21"/>
                    </a:lnTo>
                    <a:lnTo>
                      <a:pt x="7" y="21"/>
                    </a:lnTo>
                    <a:lnTo>
                      <a:pt x="7" y="28"/>
                    </a:lnTo>
                    <a:lnTo>
                      <a:pt x="4" y="28"/>
                    </a:lnTo>
                    <a:lnTo>
                      <a:pt x="4" y="31"/>
                    </a:lnTo>
                    <a:lnTo>
                      <a:pt x="4" y="31"/>
                    </a:lnTo>
                    <a:lnTo>
                      <a:pt x="7" y="31"/>
                    </a:lnTo>
                    <a:lnTo>
                      <a:pt x="7" y="40"/>
                    </a:lnTo>
                    <a:lnTo>
                      <a:pt x="4" y="40"/>
                    </a:lnTo>
                    <a:lnTo>
                      <a:pt x="4" y="43"/>
                    </a:lnTo>
                    <a:lnTo>
                      <a:pt x="4" y="43"/>
                    </a:lnTo>
                    <a:lnTo>
                      <a:pt x="7" y="43"/>
                    </a:lnTo>
                    <a:lnTo>
                      <a:pt x="7" y="52"/>
                    </a:lnTo>
                    <a:lnTo>
                      <a:pt x="4" y="52"/>
                    </a:lnTo>
                    <a:lnTo>
                      <a:pt x="4" y="52"/>
                    </a:lnTo>
                    <a:lnTo>
                      <a:pt x="4" y="54"/>
                    </a:lnTo>
                    <a:lnTo>
                      <a:pt x="7" y="54"/>
                    </a:lnTo>
                    <a:lnTo>
                      <a:pt x="7" y="64"/>
                    </a:lnTo>
                    <a:lnTo>
                      <a:pt x="4" y="64"/>
                    </a:lnTo>
                    <a:lnTo>
                      <a:pt x="4" y="64"/>
                    </a:lnTo>
                    <a:lnTo>
                      <a:pt x="4" y="66"/>
                    </a:lnTo>
                    <a:lnTo>
                      <a:pt x="7" y="66"/>
                    </a:lnTo>
                    <a:lnTo>
                      <a:pt x="7" y="73"/>
                    </a:lnTo>
                    <a:lnTo>
                      <a:pt x="0" y="73"/>
                    </a:lnTo>
                    <a:lnTo>
                      <a:pt x="0" y="76"/>
                    </a:lnTo>
                    <a:lnTo>
                      <a:pt x="0" y="76"/>
                    </a:lnTo>
                    <a:lnTo>
                      <a:pt x="7" y="76"/>
                    </a:lnTo>
                    <a:lnTo>
                      <a:pt x="7" y="85"/>
                    </a:lnTo>
                    <a:lnTo>
                      <a:pt x="9" y="85"/>
                    </a:lnTo>
                    <a:lnTo>
                      <a:pt x="9" y="85"/>
                    </a:lnTo>
                    <a:lnTo>
                      <a:pt x="9" y="76"/>
                    </a:lnTo>
                    <a:lnTo>
                      <a:pt x="107" y="76"/>
                    </a:lnTo>
                    <a:lnTo>
                      <a:pt x="107" y="76"/>
                    </a:lnTo>
                    <a:lnTo>
                      <a:pt x="107" y="73"/>
                    </a:lnTo>
                    <a:lnTo>
                      <a:pt x="9" y="73"/>
                    </a:lnTo>
                    <a:lnTo>
                      <a:pt x="9" y="0"/>
                    </a:lnTo>
                    <a:lnTo>
                      <a:pt x="9"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8" name="Freeform 124"/>
              <p:cNvSpPr>
                <a:spLocks noEditPoints="1"/>
              </p:cNvSpPr>
              <p:nvPr/>
            </p:nvSpPr>
            <p:spPr bwMode="auto">
              <a:xfrm>
                <a:off x="3863" y="2089"/>
                <a:ext cx="21" cy="64"/>
              </a:xfrm>
              <a:custGeom>
                <a:avLst/>
                <a:gdLst>
                  <a:gd name="T0" fmla="*/ 8 w 9"/>
                  <a:gd name="T1" fmla="*/ 24 h 27"/>
                  <a:gd name="T2" fmla="*/ 8 w 9"/>
                  <a:gd name="T3" fmla="*/ 24 h 27"/>
                  <a:gd name="T4" fmla="*/ 6 w 9"/>
                  <a:gd name="T5" fmla="*/ 24 h 27"/>
                  <a:gd name="T6" fmla="*/ 8 w 9"/>
                  <a:gd name="T7" fmla="*/ 23 h 27"/>
                  <a:gd name="T8" fmla="*/ 7 w 9"/>
                  <a:gd name="T9" fmla="*/ 25 h 27"/>
                  <a:gd name="T10" fmla="*/ 6 w 9"/>
                  <a:gd name="T11" fmla="*/ 23 h 27"/>
                  <a:gd name="T12" fmla="*/ 6 w 9"/>
                  <a:gd name="T13" fmla="*/ 22 h 27"/>
                  <a:gd name="T14" fmla="*/ 8 w 9"/>
                  <a:gd name="T15" fmla="*/ 21 h 27"/>
                  <a:gd name="T16" fmla="*/ 6 w 9"/>
                  <a:gd name="T17" fmla="*/ 21 h 27"/>
                  <a:gd name="T18" fmla="*/ 8 w 9"/>
                  <a:gd name="T19" fmla="*/ 17 h 27"/>
                  <a:gd name="T20" fmla="*/ 8 w 9"/>
                  <a:gd name="T21" fmla="*/ 19 h 27"/>
                  <a:gd name="T22" fmla="*/ 6 w 9"/>
                  <a:gd name="T23" fmla="*/ 19 h 27"/>
                  <a:gd name="T24" fmla="*/ 6 w 9"/>
                  <a:gd name="T25" fmla="*/ 18 h 27"/>
                  <a:gd name="T26" fmla="*/ 8 w 9"/>
                  <a:gd name="T27" fmla="*/ 16 h 27"/>
                  <a:gd name="T28" fmla="*/ 6 w 9"/>
                  <a:gd name="T29" fmla="*/ 19 h 27"/>
                  <a:gd name="T30" fmla="*/ 6 w 9"/>
                  <a:gd name="T31" fmla="*/ 15 h 27"/>
                  <a:gd name="T32" fmla="*/ 8 w 9"/>
                  <a:gd name="T33" fmla="*/ 14 h 27"/>
                  <a:gd name="T34" fmla="*/ 6 w 9"/>
                  <a:gd name="T35" fmla="*/ 14 h 27"/>
                  <a:gd name="T36" fmla="*/ 8 w 9"/>
                  <a:gd name="T37" fmla="*/ 9 h 27"/>
                  <a:gd name="T38" fmla="*/ 8 w 9"/>
                  <a:gd name="T39" fmla="*/ 11 h 27"/>
                  <a:gd name="T40" fmla="*/ 6 w 9"/>
                  <a:gd name="T41" fmla="*/ 11 h 27"/>
                  <a:gd name="T42" fmla="*/ 6 w 9"/>
                  <a:gd name="T43" fmla="*/ 10 h 27"/>
                  <a:gd name="T44" fmla="*/ 6 w 9"/>
                  <a:gd name="T45" fmla="*/ 10 h 27"/>
                  <a:gd name="T46" fmla="*/ 8 w 9"/>
                  <a:gd name="T47" fmla="*/ 9 h 27"/>
                  <a:gd name="T48" fmla="*/ 6 w 9"/>
                  <a:gd name="T49" fmla="*/ 11 h 27"/>
                  <a:gd name="T50" fmla="*/ 3 w 9"/>
                  <a:gd name="T51" fmla="*/ 25 h 27"/>
                  <a:gd name="T52" fmla="*/ 1 w 9"/>
                  <a:gd name="T53" fmla="*/ 4 h 27"/>
                  <a:gd name="T54" fmla="*/ 5 w 9"/>
                  <a:gd name="T55" fmla="*/ 25 h 27"/>
                  <a:gd name="T56" fmla="*/ 6 w 9"/>
                  <a:gd name="T57" fmla="*/ 7 h 27"/>
                  <a:gd name="T58" fmla="*/ 8 w 9"/>
                  <a:gd name="T59" fmla="*/ 6 h 27"/>
                  <a:gd name="T60" fmla="*/ 6 w 9"/>
                  <a:gd name="T61" fmla="*/ 6 h 27"/>
                  <a:gd name="T62" fmla="*/ 7 w 9"/>
                  <a:gd name="T63" fmla="*/ 2 h 27"/>
                  <a:gd name="T64" fmla="*/ 8 w 9"/>
                  <a:gd name="T65" fmla="*/ 3 h 27"/>
                  <a:gd name="T66" fmla="*/ 6 w 9"/>
                  <a:gd name="T67" fmla="*/ 6 h 27"/>
                  <a:gd name="T68" fmla="*/ 2 w 9"/>
                  <a:gd name="T69" fmla="*/ 3 h 27"/>
                  <a:gd name="T70" fmla="*/ 7 w 9"/>
                  <a:gd name="T71" fmla="*/ 1 h 27"/>
                  <a:gd name="T72" fmla="*/ 7 w 9"/>
                  <a:gd name="T73" fmla="*/ 2 h 27"/>
                  <a:gd name="T74" fmla="*/ 7 w 9"/>
                  <a:gd name="T75" fmla="*/ 0 h 27"/>
                  <a:gd name="T76" fmla="*/ 4 w 9"/>
                  <a:gd name="T77" fmla="*/ 0 h 27"/>
                  <a:gd name="T78" fmla="*/ 1 w 9"/>
                  <a:gd name="T79" fmla="*/ 3 h 27"/>
                  <a:gd name="T80" fmla="*/ 1 w 9"/>
                  <a:gd name="T81" fmla="*/ 3 h 27"/>
                  <a:gd name="T82" fmla="*/ 0 w 9"/>
                  <a:gd name="T83" fmla="*/ 3 h 27"/>
                  <a:gd name="T84" fmla="*/ 1 w 9"/>
                  <a:gd name="T85" fmla="*/ 26 h 27"/>
                  <a:gd name="T86" fmla="*/ 3 w 9"/>
                  <a:gd name="T87" fmla="*/ 26 h 27"/>
                  <a:gd name="T88" fmla="*/ 6 w 9"/>
                  <a:gd name="T89" fmla="*/ 27 h 27"/>
                  <a:gd name="T90" fmla="*/ 9 w 9"/>
                  <a:gd name="T91" fmla="*/ 25 h 27"/>
                  <a:gd name="T92" fmla="*/ 9 w 9"/>
                  <a:gd name="T93" fmla="*/ 24 h 27"/>
                  <a:gd name="T94" fmla="*/ 9 w 9"/>
                  <a:gd name="T95" fmla="*/ 24 h 27"/>
                  <a:gd name="T96" fmla="*/ 9 w 9"/>
                  <a:gd name="T97" fmla="*/ 0 h 27"/>
                  <a:gd name="T98" fmla="*/ 9 w 9"/>
                  <a:gd name="T99" fmla="*/ 0 h 27"/>
                  <a:gd name="T100" fmla="*/ 8 w 9"/>
                  <a:gd name="T101" fmla="*/ 0 h 27"/>
                  <a:gd name="T102" fmla="*/ 7 w 9"/>
                  <a:gd name="T10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 h="27">
                    <a:moveTo>
                      <a:pt x="8" y="24"/>
                    </a:moveTo>
                    <a:cubicBezTo>
                      <a:pt x="8" y="24"/>
                      <a:pt x="8" y="24"/>
                      <a:pt x="8" y="24"/>
                    </a:cubicBezTo>
                    <a:cubicBezTo>
                      <a:pt x="8" y="24"/>
                      <a:pt x="8" y="24"/>
                      <a:pt x="8" y="24"/>
                    </a:cubicBezTo>
                    <a:cubicBezTo>
                      <a:pt x="8" y="24"/>
                      <a:pt x="8" y="24"/>
                      <a:pt x="8" y="24"/>
                    </a:cubicBezTo>
                    <a:moveTo>
                      <a:pt x="6" y="25"/>
                    </a:moveTo>
                    <a:cubicBezTo>
                      <a:pt x="6" y="24"/>
                      <a:pt x="6" y="24"/>
                      <a:pt x="6" y="24"/>
                    </a:cubicBezTo>
                    <a:cubicBezTo>
                      <a:pt x="7" y="23"/>
                      <a:pt x="7" y="23"/>
                      <a:pt x="8" y="22"/>
                    </a:cubicBezTo>
                    <a:cubicBezTo>
                      <a:pt x="8" y="22"/>
                      <a:pt x="8" y="22"/>
                      <a:pt x="8" y="23"/>
                    </a:cubicBezTo>
                    <a:cubicBezTo>
                      <a:pt x="8" y="23"/>
                      <a:pt x="8" y="23"/>
                      <a:pt x="8" y="23"/>
                    </a:cubicBezTo>
                    <a:cubicBezTo>
                      <a:pt x="8" y="24"/>
                      <a:pt x="7" y="24"/>
                      <a:pt x="7" y="25"/>
                    </a:cubicBezTo>
                    <a:cubicBezTo>
                      <a:pt x="6" y="25"/>
                      <a:pt x="6" y="25"/>
                      <a:pt x="6" y="25"/>
                    </a:cubicBezTo>
                    <a:moveTo>
                      <a:pt x="6" y="23"/>
                    </a:moveTo>
                    <a:cubicBezTo>
                      <a:pt x="6" y="23"/>
                      <a:pt x="6" y="23"/>
                      <a:pt x="6" y="22"/>
                    </a:cubicBezTo>
                    <a:cubicBezTo>
                      <a:pt x="6" y="22"/>
                      <a:pt x="6" y="22"/>
                      <a:pt x="6" y="22"/>
                    </a:cubicBezTo>
                    <a:cubicBezTo>
                      <a:pt x="7" y="21"/>
                      <a:pt x="7" y="20"/>
                      <a:pt x="8" y="20"/>
                    </a:cubicBezTo>
                    <a:cubicBezTo>
                      <a:pt x="8" y="20"/>
                      <a:pt x="8" y="21"/>
                      <a:pt x="8" y="21"/>
                    </a:cubicBezTo>
                    <a:cubicBezTo>
                      <a:pt x="7" y="22"/>
                      <a:pt x="7" y="23"/>
                      <a:pt x="6" y="23"/>
                    </a:cubicBezTo>
                    <a:moveTo>
                      <a:pt x="6" y="21"/>
                    </a:moveTo>
                    <a:cubicBezTo>
                      <a:pt x="6" y="21"/>
                      <a:pt x="6" y="20"/>
                      <a:pt x="6" y="20"/>
                    </a:cubicBezTo>
                    <a:cubicBezTo>
                      <a:pt x="7" y="19"/>
                      <a:pt x="7" y="18"/>
                      <a:pt x="8" y="17"/>
                    </a:cubicBezTo>
                    <a:cubicBezTo>
                      <a:pt x="8" y="18"/>
                      <a:pt x="8" y="18"/>
                      <a:pt x="8" y="19"/>
                    </a:cubicBezTo>
                    <a:cubicBezTo>
                      <a:pt x="8" y="19"/>
                      <a:pt x="8" y="19"/>
                      <a:pt x="8" y="19"/>
                    </a:cubicBezTo>
                    <a:cubicBezTo>
                      <a:pt x="7" y="20"/>
                      <a:pt x="7" y="21"/>
                      <a:pt x="6" y="21"/>
                    </a:cubicBezTo>
                    <a:moveTo>
                      <a:pt x="6" y="19"/>
                    </a:moveTo>
                    <a:cubicBezTo>
                      <a:pt x="6" y="19"/>
                      <a:pt x="6" y="18"/>
                      <a:pt x="6" y="18"/>
                    </a:cubicBezTo>
                    <a:cubicBezTo>
                      <a:pt x="6" y="18"/>
                      <a:pt x="6" y="18"/>
                      <a:pt x="6" y="18"/>
                    </a:cubicBezTo>
                    <a:cubicBezTo>
                      <a:pt x="7" y="17"/>
                      <a:pt x="7" y="16"/>
                      <a:pt x="8" y="15"/>
                    </a:cubicBezTo>
                    <a:cubicBezTo>
                      <a:pt x="8" y="15"/>
                      <a:pt x="8" y="16"/>
                      <a:pt x="8" y="16"/>
                    </a:cubicBezTo>
                    <a:cubicBezTo>
                      <a:pt x="8" y="16"/>
                      <a:pt x="8" y="16"/>
                      <a:pt x="8" y="16"/>
                    </a:cubicBezTo>
                    <a:cubicBezTo>
                      <a:pt x="7" y="17"/>
                      <a:pt x="7" y="18"/>
                      <a:pt x="6" y="19"/>
                    </a:cubicBezTo>
                    <a:moveTo>
                      <a:pt x="6" y="17"/>
                    </a:moveTo>
                    <a:cubicBezTo>
                      <a:pt x="6" y="16"/>
                      <a:pt x="6" y="15"/>
                      <a:pt x="6" y="15"/>
                    </a:cubicBezTo>
                    <a:cubicBezTo>
                      <a:pt x="7" y="14"/>
                      <a:pt x="7" y="13"/>
                      <a:pt x="8" y="12"/>
                    </a:cubicBezTo>
                    <a:cubicBezTo>
                      <a:pt x="8" y="12"/>
                      <a:pt x="8" y="13"/>
                      <a:pt x="8" y="14"/>
                    </a:cubicBezTo>
                    <a:cubicBezTo>
                      <a:pt x="7" y="15"/>
                      <a:pt x="7" y="16"/>
                      <a:pt x="6" y="17"/>
                    </a:cubicBezTo>
                    <a:moveTo>
                      <a:pt x="6" y="14"/>
                    </a:moveTo>
                    <a:cubicBezTo>
                      <a:pt x="6" y="13"/>
                      <a:pt x="6" y="12"/>
                      <a:pt x="6" y="12"/>
                    </a:cubicBezTo>
                    <a:cubicBezTo>
                      <a:pt x="7" y="11"/>
                      <a:pt x="7" y="10"/>
                      <a:pt x="8" y="9"/>
                    </a:cubicBezTo>
                    <a:cubicBezTo>
                      <a:pt x="8" y="10"/>
                      <a:pt x="8" y="10"/>
                      <a:pt x="8" y="11"/>
                    </a:cubicBezTo>
                    <a:cubicBezTo>
                      <a:pt x="8" y="11"/>
                      <a:pt x="8" y="11"/>
                      <a:pt x="8" y="11"/>
                    </a:cubicBezTo>
                    <a:cubicBezTo>
                      <a:pt x="7" y="12"/>
                      <a:pt x="7" y="13"/>
                      <a:pt x="6" y="14"/>
                    </a:cubicBezTo>
                    <a:moveTo>
                      <a:pt x="6" y="11"/>
                    </a:moveTo>
                    <a:cubicBezTo>
                      <a:pt x="6" y="10"/>
                      <a:pt x="6" y="10"/>
                      <a:pt x="6" y="10"/>
                    </a:cubicBezTo>
                    <a:cubicBezTo>
                      <a:pt x="6" y="10"/>
                      <a:pt x="6" y="10"/>
                      <a:pt x="6" y="10"/>
                    </a:cubicBezTo>
                    <a:cubicBezTo>
                      <a:pt x="6" y="10"/>
                      <a:pt x="6" y="10"/>
                      <a:pt x="6" y="10"/>
                    </a:cubicBezTo>
                    <a:cubicBezTo>
                      <a:pt x="6" y="10"/>
                      <a:pt x="6" y="10"/>
                      <a:pt x="6" y="10"/>
                    </a:cubicBezTo>
                    <a:cubicBezTo>
                      <a:pt x="7" y="9"/>
                      <a:pt x="7" y="8"/>
                      <a:pt x="8" y="7"/>
                    </a:cubicBezTo>
                    <a:cubicBezTo>
                      <a:pt x="8" y="8"/>
                      <a:pt x="8" y="8"/>
                      <a:pt x="8" y="9"/>
                    </a:cubicBezTo>
                    <a:cubicBezTo>
                      <a:pt x="8" y="9"/>
                      <a:pt x="8" y="9"/>
                      <a:pt x="8" y="9"/>
                    </a:cubicBezTo>
                    <a:cubicBezTo>
                      <a:pt x="7" y="10"/>
                      <a:pt x="7" y="10"/>
                      <a:pt x="6" y="11"/>
                    </a:cubicBezTo>
                    <a:moveTo>
                      <a:pt x="5" y="25"/>
                    </a:moveTo>
                    <a:cubicBezTo>
                      <a:pt x="4" y="25"/>
                      <a:pt x="4" y="25"/>
                      <a:pt x="3" y="25"/>
                    </a:cubicBezTo>
                    <a:cubicBezTo>
                      <a:pt x="3" y="25"/>
                      <a:pt x="2" y="25"/>
                      <a:pt x="1" y="25"/>
                    </a:cubicBezTo>
                    <a:cubicBezTo>
                      <a:pt x="1" y="20"/>
                      <a:pt x="2" y="8"/>
                      <a:pt x="1" y="4"/>
                    </a:cubicBezTo>
                    <a:cubicBezTo>
                      <a:pt x="3" y="4"/>
                      <a:pt x="4" y="4"/>
                      <a:pt x="5" y="4"/>
                    </a:cubicBezTo>
                    <a:cubicBezTo>
                      <a:pt x="5" y="7"/>
                      <a:pt x="5" y="21"/>
                      <a:pt x="5" y="25"/>
                    </a:cubicBezTo>
                    <a:moveTo>
                      <a:pt x="6" y="9"/>
                    </a:moveTo>
                    <a:cubicBezTo>
                      <a:pt x="6" y="8"/>
                      <a:pt x="6" y="8"/>
                      <a:pt x="6" y="7"/>
                    </a:cubicBezTo>
                    <a:cubicBezTo>
                      <a:pt x="8" y="4"/>
                      <a:pt x="8" y="4"/>
                      <a:pt x="8" y="4"/>
                    </a:cubicBezTo>
                    <a:cubicBezTo>
                      <a:pt x="8" y="4"/>
                      <a:pt x="8" y="5"/>
                      <a:pt x="8" y="6"/>
                    </a:cubicBezTo>
                    <a:cubicBezTo>
                      <a:pt x="7" y="7"/>
                      <a:pt x="7" y="8"/>
                      <a:pt x="6" y="9"/>
                    </a:cubicBezTo>
                    <a:moveTo>
                      <a:pt x="6" y="6"/>
                    </a:moveTo>
                    <a:cubicBezTo>
                      <a:pt x="6" y="5"/>
                      <a:pt x="6" y="4"/>
                      <a:pt x="6" y="4"/>
                    </a:cubicBezTo>
                    <a:cubicBezTo>
                      <a:pt x="6" y="3"/>
                      <a:pt x="7" y="3"/>
                      <a:pt x="7" y="2"/>
                    </a:cubicBezTo>
                    <a:cubicBezTo>
                      <a:pt x="8" y="2"/>
                      <a:pt x="8" y="2"/>
                      <a:pt x="8" y="2"/>
                    </a:cubicBezTo>
                    <a:cubicBezTo>
                      <a:pt x="8" y="2"/>
                      <a:pt x="8" y="2"/>
                      <a:pt x="8" y="3"/>
                    </a:cubicBezTo>
                    <a:cubicBezTo>
                      <a:pt x="8" y="3"/>
                      <a:pt x="8" y="3"/>
                      <a:pt x="8" y="3"/>
                    </a:cubicBezTo>
                    <a:cubicBezTo>
                      <a:pt x="6" y="6"/>
                      <a:pt x="6" y="6"/>
                      <a:pt x="6" y="6"/>
                    </a:cubicBezTo>
                    <a:moveTo>
                      <a:pt x="5" y="3"/>
                    </a:moveTo>
                    <a:cubicBezTo>
                      <a:pt x="5" y="3"/>
                      <a:pt x="4" y="3"/>
                      <a:pt x="2" y="3"/>
                    </a:cubicBezTo>
                    <a:cubicBezTo>
                      <a:pt x="3" y="2"/>
                      <a:pt x="4" y="1"/>
                      <a:pt x="4" y="1"/>
                    </a:cubicBezTo>
                    <a:cubicBezTo>
                      <a:pt x="5" y="1"/>
                      <a:pt x="6" y="1"/>
                      <a:pt x="7" y="1"/>
                    </a:cubicBezTo>
                    <a:cubicBezTo>
                      <a:pt x="7" y="1"/>
                      <a:pt x="7" y="1"/>
                      <a:pt x="7" y="1"/>
                    </a:cubicBezTo>
                    <a:cubicBezTo>
                      <a:pt x="7" y="2"/>
                      <a:pt x="7" y="2"/>
                      <a:pt x="7" y="2"/>
                    </a:cubicBezTo>
                    <a:cubicBezTo>
                      <a:pt x="6" y="2"/>
                      <a:pt x="6" y="2"/>
                      <a:pt x="5" y="3"/>
                    </a:cubicBezTo>
                    <a:moveTo>
                      <a:pt x="7" y="0"/>
                    </a:moveTo>
                    <a:cubicBezTo>
                      <a:pt x="5" y="0"/>
                      <a:pt x="4" y="0"/>
                      <a:pt x="4" y="0"/>
                    </a:cubicBezTo>
                    <a:cubicBezTo>
                      <a:pt x="4" y="0"/>
                      <a:pt x="4" y="0"/>
                      <a:pt x="4" y="0"/>
                    </a:cubicBezTo>
                    <a:cubicBezTo>
                      <a:pt x="4" y="0"/>
                      <a:pt x="2" y="1"/>
                      <a:pt x="1" y="3"/>
                    </a:cubicBezTo>
                    <a:cubicBezTo>
                      <a:pt x="1" y="3"/>
                      <a:pt x="1" y="3"/>
                      <a:pt x="1" y="3"/>
                    </a:cubicBezTo>
                    <a:cubicBezTo>
                      <a:pt x="1" y="3"/>
                      <a:pt x="1" y="3"/>
                      <a:pt x="1" y="3"/>
                    </a:cubicBezTo>
                    <a:cubicBezTo>
                      <a:pt x="1" y="3"/>
                      <a:pt x="1" y="3"/>
                      <a:pt x="1" y="3"/>
                    </a:cubicBezTo>
                    <a:cubicBezTo>
                      <a:pt x="0" y="3"/>
                      <a:pt x="0" y="3"/>
                      <a:pt x="0" y="3"/>
                    </a:cubicBezTo>
                    <a:cubicBezTo>
                      <a:pt x="0" y="3"/>
                      <a:pt x="0" y="3"/>
                      <a:pt x="0" y="3"/>
                    </a:cubicBezTo>
                    <a:cubicBezTo>
                      <a:pt x="1" y="7"/>
                      <a:pt x="1" y="21"/>
                      <a:pt x="0" y="26"/>
                    </a:cubicBezTo>
                    <a:cubicBezTo>
                      <a:pt x="1" y="26"/>
                      <a:pt x="1" y="26"/>
                      <a:pt x="1" y="26"/>
                    </a:cubicBezTo>
                    <a:cubicBezTo>
                      <a:pt x="1" y="26"/>
                      <a:pt x="1" y="26"/>
                      <a:pt x="1" y="26"/>
                    </a:cubicBezTo>
                    <a:cubicBezTo>
                      <a:pt x="2" y="26"/>
                      <a:pt x="3" y="26"/>
                      <a:pt x="3" y="26"/>
                    </a:cubicBezTo>
                    <a:cubicBezTo>
                      <a:pt x="4" y="26"/>
                      <a:pt x="5" y="26"/>
                      <a:pt x="6" y="26"/>
                    </a:cubicBezTo>
                    <a:cubicBezTo>
                      <a:pt x="6" y="27"/>
                      <a:pt x="6" y="27"/>
                      <a:pt x="6" y="27"/>
                    </a:cubicBezTo>
                    <a:cubicBezTo>
                      <a:pt x="6" y="26"/>
                      <a:pt x="6" y="26"/>
                      <a:pt x="6" y="26"/>
                    </a:cubicBezTo>
                    <a:cubicBezTo>
                      <a:pt x="7" y="26"/>
                      <a:pt x="8" y="25"/>
                      <a:pt x="9" y="25"/>
                    </a:cubicBezTo>
                    <a:cubicBezTo>
                      <a:pt x="9" y="25"/>
                      <a:pt x="9" y="25"/>
                      <a:pt x="9" y="25"/>
                    </a:cubicBezTo>
                    <a:cubicBezTo>
                      <a:pt x="9" y="24"/>
                      <a:pt x="9" y="24"/>
                      <a:pt x="9" y="24"/>
                    </a:cubicBezTo>
                    <a:cubicBezTo>
                      <a:pt x="9" y="24"/>
                      <a:pt x="9" y="24"/>
                      <a:pt x="9" y="24"/>
                    </a:cubicBezTo>
                    <a:cubicBezTo>
                      <a:pt x="9" y="24"/>
                      <a:pt x="9" y="24"/>
                      <a:pt x="9" y="24"/>
                    </a:cubicBezTo>
                    <a:cubicBezTo>
                      <a:pt x="9" y="19"/>
                      <a:pt x="9" y="1"/>
                      <a:pt x="9" y="1"/>
                    </a:cubicBezTo>
                    <a:cubicBezTo>
                      <a:pt x="9" y="0"/>
                      <a:pt x="9" y="0"/>
                      <a:pt x="9" y="0"/>
                    </a:cubicBezTo>
                    <a:cubicBezTo>
                      <a:pt x="9" y="0"/>
                      <a:pt x="9" y="0"/>
                      <a:pt x="9" y="0"/>
                    </a:cubicBezTo>
                    <a:cubicBezTo>
                      <a:pt x="9" y="0"/>
                      <a:pt x="9" y="0"/>
                      <a:pt x="9" y="0"/>
                    </a:cubicBezTo>
                    <a:cubicBezTo>
                      <a:pt x="9" y="0"/>
                      <a:pt x="9" y="0"/>
                      <a:pt x="9" y="0"/>
                    </a:cubicBezTo>
                    <a:cubicBezTo>
                      <a:pt x="8" y="0"/>
                      <a:pt x="8" y="0"/>
                      <a:pt x="8" y="0"/>
                    </a:cubicBezTo>
                    <a:cubicBezTo>
                      <a:pt x="8" y="0"/>
                      <a:pt x="8" y="0"/>
                      <a:pt x="8" y="0"/>
                    </a:cubicBezTo>
                    <a:cubicBezTo>
                      <a:pt x="8"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39" name="Freeform 125"/>
              <p:cNvSpPr>
                <a:spLocks noEditPoints="1"/>
              </p:cNvSpPr>
              <p:nvPr/>
            </p:nvSpPr>
            <p:spPr bwMode="auto">
              <a:xfrm>
                <a:off x="3886" y="2070"/>
                <a:ext cx="19" cy="83"/>
              </a:xfrm>
              <a:custGeom>
                <a:avLst/>
                <a:gdLst>
                  <a:gd name="T0" fmla="*/ 7 w 8"/>
                  <a:gd name="T1" fmla="*/ 31 h 35"/>
                  <a:gd name="T2" fmla="*/ 6 w 8"/>
                  <a:gd name="T3" fmla="*/ 33 h 35"/>
                  <a:gd name="T4" fmla="*/ 6 w 8"/>
                  <a:gd name="T5" fmla="*/ 31 h 35"/>
                  <a:gd name="T6" fmla="*/ 7 w 8"/>
                  <a:gd name="T7" fmla="*/ 29 h 35"/>
                  <a:gd name="T8" fmla="*/ 6 w 8"/>
                  <a:gd name="T9" fmla="*/ 33 h 35"/>
                  <a:gd name="T10" fmla="*/ 6 w 8"/>
                  <a:gd name="T11" fmla="*/ 29 h 35"/>
                  <a:gd name="T12" fmla="*/ 7 w 8"/>
                  <a:gd name="T13" fmla="*/ 28 h 35"/>
                  <a:gd name="T14" fmla="*/ 6 w 8"/>
                  <a:gd name="T15" fmla="*/ 28 h 35"/>
                  <a:gd name="T16" fmla="*/ 7 w 8"/>
                  <a:gd name="T17" fmla="*/ 24 h 35"/>
                  <a:gd name="T18" fmla="*/ 6 w 8"/>
                  <a:gd name="T19" fmla="*/ 28 h 35"/>
                  <a:gd name="T20" fmla="*/ 6 w 8"/>
                  <a:gd name="T21" fmla="*/ 25 h 35"/>
                  <a:gd name="T22" fmla="*/ 7 w 8"/>
                  <a:gd name="T23" fmla="*/ 24 h 35"/>
                  <a:gd name="T24" fmla="*/ 6 w 8"/>
                  <a:gd name="T25" fmla="*/ 26 h 35"/>
                  <a:gd name="T26" fmla="*/ 6 w 8"/>
                  <a:gd name="T27" fmla="*/ 23 h 35"/>
                  <a:gd name="T28" fmla="*/ 7 w 8"/>
                  <a:gd name="T29" fmla="*/ 21 h 35"/>
                  <a:gd name="T30" fmla="*/ 6 w 8"/>
                  <a:gd name="T31" fmla="*/ 24 h 35"/>
                  <a:gd name="T32" fmla="*/ 6 w 8"/>
                  <a:gd name="T33" fmla="*/ 20 h 35"/>
                  <a:gd name="T34" fmla="*/ 7 w 8"/>
                  <a:gd name="T35" fmla="*/ 19 h 35"/>
                  <a:gd name="T36" fmla="*/ 6 w 8"/>
                  <a:gd name="T37" fmla="*/ 19 h 35"/>
                  <a:gd name="T38" fmla="*/ 6 w 8"/>
                  <a:gd name="T39" fmla="*/ 17 h 35"/>
                  <a:gd name="T40" fmla="*/ 7 w 8"/>
                  <a:gd name="T41" fmla="*/ 14 h 35"/>
                  <a:gd name="T42" fmla="*/ 6 w 8"/>
                  <a:gd name="T43" fmla="*/ 19 h 35"/>
                  <a:gd name="T44" fmla="*/ 5 w 8"/>
                  <a:gd name="T45" fmla="*/ 15 h 35"/>
                  <a:gd name="T46" fmla="*/ 7 w 8"/>
                  <a:gd name="T47" fmla="*/ 13 h 35"/>
                  <a:gd name="T48" fmla="*/ 5 w 8"/>
                  <a:gd name="T49" fmla="*/ 13 h 35"/>
                  <a:gd name="T50" fmla="*/ 6 w 8"/>
                  <a:gd name="T51" fmla="*/ 10 h 35"/>
                  <a:gd name="T52" fmla="*/ 7 w 8"/>
                  <a:gd name="T53" fmla="*/ 10 h 35"/>
                  <a:gd name="T54" fmla="*/ 5 w 8"/>
                  <a:gd name="T55" fmla="*/ 10 h 35"/>
                  <a:gd name="T56" fmla="*/ 7 w 8"/>
                  <a:gd name="T57" fmla="*/ 4 h 35"/>
                  <a:gd name="T58" fmla="*/ 7 w 8"/>
                  <a:gd name="T59" fmla="*/ 7 h 35"/>
                  <a:gd name="T60" fmla="*/ 5 w 8"/>
                  <a:gd name="T61" fmla="*/ 10 h 35"/>
                  <a:gd name="T62" fmla="*/ 3 w 8"/>
                  <a:gd name="T63" fmla="*/ 33 h 35"/>
                  <a:gd name="T64" fmla="*/ 1 w 8"/>
                  <a:gd name="T65" fmla="*/ 4 h 35"/>
                  <a:gd name="T66" fmla="*/ 5 w 8"/>
                  <a:gd name="T67" fmla="*/ 33 h 35"/>
                  <a:gd name="T68" fmla="*/ 5 w 8"/>
                  <a:gd name="T69" fmla="*/ 4 h 35"/>
                  <a:gd name="T70" fmla="*/ 7 w 8"/>
                  <a:gd name="T71" fmla="*/ 3 h 35"/>
                  <a:gd name="T72" fmla="*/ 7 w 8"/>
                  <a:gd name="T73" fmla="*/ 4 h 35"/>
                  <a:gd name="T74" fmla="*/ 5 w 8"/>
                  <a:gd name="T75" fmla="*/ 3 h 35"/>
                  <a:gd name="T76" fmla="*/ 4 w 8"/>
                  <a:gd name="T77" fmla="*/ 1 h 35"/>
                  <a:gd name="T78" fmla="*/ 7 w 8"/>
                  <a:gd name="T79" fmla="*/ 1 h 35"/>
                  <a:gd name="T80" fmla="*/ 5 w 8"/>
                  <a:gd name="T81" fmla="*/ 3 h 35"/>
                  <a:gd name="T82" fmla="*/ 8 w 8"/>
                  <a:gd name="T83" fmla="*/ 0 h 35"/>
                  <a:gd name="T84" fmla="*/ 3 w 8"/>
                  <a:gd name="T85" fmla="*/ 0 h 35"/>
                  <a:gd name="T86" fmla="*/ 0 w 8"/>
                  <a:gd name="T87" fmla="*/ 3 h 35"/>
                  <a:gd name="T88" fmla="*/ 0 w 8"/>
                  <a:gd name="T89" fmla="*/ 3 h 35"/>
                  <a:gd name="T90" fmla="*/ 0 w 8"/>
                  <a:gd name="T91" fmla="*/ 4 h 35"/>
                  <a:gd name="T92" fmla="*/ 0 w 8"/>
                  <a:gd name="T93" fmla="*/ 34 h 35"/>
                  <a:gd name="T94" fmla="*/ 0 w 8"/>
                  <a:gd name="T95" fmla="*/ 34 h 35"/>
                  <a:gd name="T96" fmla="*/ 5 w 8"/>
                  <a:gd name="T97" fmla="*/ 34 h 35"/>
                  <a:gd name="T98" fmla="*/ 5 w 8"/>
                  <a:gd name="T99" fmla="*/ 34 h 35"/>
                  <a:gd name="T100" fmla="*/ 8 w 8"/>
                  <a:gd name="T101" fmla="*/ 33 h 35"/>
                  <a:gd name="T102" fmla="*/ 8 w 8"/>
                  <a:gd name="T103" fmla="*/ 32 h 35"/>
                  <a:gd name="T104" fmla="*/ 8 w 8"/>
                  <a:gd name="T105" fmla="*/ 5 h 35"/>
                  <a:gd name="T106" fmla="*/ 8 w 8"/>
                  <a:gd name="T107" fmla="*/ 1 h 35"/>
                  <a:gd name="T108" fmla="*/ 8 w 8"/>
                  <a:gd name="T109" fmla="*/ 1 h 35"/>
                  <a:gd name="T110" fmla="*/ 8 w 8"/>
                  <a:gd name="T111"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 h="35">
                    <a:moveTo>
                      <a:pt x="6" y="33"/>
                    </a:moveTo>
                    <a:cubicBezTo>
                      <a:pt x="6" y="32"/>
                      <a:pt x="7" y="31"/>
                      <a:pt x="7" y="31"/>
                    </a:cubicBezTo>
                    <a:cubicBezTo>
                      <a:pt x="7" y="31"/>
                      <a:pt x="7" y="32"/>
                      <a:pt x="7" y="32"/>
                    </a:cubicBezTo>
                    <a:cubicBezTo>
                      <a:pt x="7" y="32"/>
                      <a:pt x="7" y="33"/>
                      <a:pt x="6" y="33"/>
                    </a:cubicBezTo>
                    <a:moveTo>
                      <a:pt x="6" y="33"/>
                    </a:moveTo>
                    <a:cubicBezTo>
                      <a:pt x="6" y="32"/>
                      <a:pt x="6" y="32"/>
                      <a:pt x="6" y="31"/>
                    </a:cubicBezTo>
                    <a:cubicBezTo>
                      <a:pt x="6" y="31"/>
                      <a:pt x="6" y="31"/>
                      <a:pt x="6" y="31"/>
                    </a:cubicBezTo>
                    <a:cubicBezTo>
                      <a:pt x="7" y="29"/>
                      <a:pt x="7" y="29"/>
                      <a:pt x="7" y="29"/>
                    </a:cubicBezTo>
                    <a:cubicBezTo>
                      <a:pt x="7" y="29"/>
                      <a:pt x="7" y="29"/>
                      <a:pt x="7" y="30"/>
                    </a:cubicBezTo>
                    <a:cubicBezTo>
                      <a:pt x="7" y="31"/>
                      <a:pt x="6" y="32"/>
                      <a:pt x="6" y="33"/>
                    </a:cubicBezTo>
                    <a:moveTo>
                      <a:pt x="6" y="30"/>
                    </a:moveTo>
                    <a:cubicBezTo>
                      <a:pt x="6" y="30"/>
                      <a:pt x="6" y="30"/>
                      <a:pt x="6" y="29"/>
                    </a:cubicBezTo>
                    <a:cubicBezTo>
                      <a:pt x="6" y="28"/>
                      <a:pt x="7" y="28"/>
                      <a:pt x="7" y="27"/>
                    </a:cubicBezTo>
                    <a:cubicBezTo>
                      <a:pt x="7" y="28"/>
                      <a:pt x="7" y="28"/>
                      <a:pt x="7" y="28"/>
                    </a:cubicBezTo>
                    <a:cubicBezTo>
                      <a:pt x="6" y="30"/>
                      <a:pt x="6" y="30"/>
                      <a:pt x="6" y="30"/>
                    </a:cubicBezTo>
                    <a:moveTo>
                      <a:pt x="6" y="28"/>
                    </a:moveTo>
                    <a:cubicBezTo>
                      <a:pt x="6" y="28"/>
                      <a:pt x="6" y="28"/>
                      <a:pt x="6" y="27"/>
                    </a:cubicBezTo>
                    <a:cubicBezTo>
                      <a:pt x="7" y="24"/>
                      <a:pt x="7" y="24"/>
                      <a:pt x="7" y="24"/>
                    </a:cubicBezTo>
                    <a:cubicBezTo>
                      <a:pt x="7" y="25"/>
                      <a:pt x="7" y="25"/>
                      <a:pt x="7" y="26"/>
                    </a:cubicBezTo>
                    <a:cubicBezTo>
                      <a:pt x="7" y="27"/>
                      <a:pt x="6" y="28"/>
                      <a:pt x="6" y="28"/>
                    </a:cubicBezTo>
                    <a:moveTo>
                      <a:pt x="6" y="26"/>
                    </a:moveTo>
                    <a:cubicBezTo>
                      <a:pt x="6" y="26"/>
                      <a:pt x="6" y="25"/>
                      <a:pt x="6" y="25"/>
                    </a:cubicBezTo>
                    <a:cubicBezTo>
                      <a:pt x="7" y="22"/>
                      <a:pt x="7" y="22"/>
                      <a:pt x="7" y="22"/>
                    </a:cubicBezTo>
                    <a:cubicBezTo>
                      <a:pt x="7" y="23"/>
                      <a:pt x="7" y="23"/>
                      <a:pt x="7" y="24"/>
                    </a:cubicBezTo>
                    <a:cubicBezTo>
                      <a:pt x="7" y="24"/>
                      <a:pt x="7" y="24"/>
                      <a:pt x="7" y="24"/>
                    </a:cubicBezTo>
                    <a:cubicBezTo>
                      <a:pt x="6" y="26"/>
                      <a:pt x="6" y="26"/>
                      <a:pt x="6" y="26"/>
                    </a:cubicBezTo>
                    <a:moveTo>
                      <a:pt x="6" y="24"/>
                    </a:moveTo>
                    <a:cubicBezTo>
                      <a:pt x="6" y="23"/>
                      <a:pt x="6" y="23"/>
                      <a:pt x="6" y="23"/>
                    </a:cubicBezTo>
                    <a:cubicBezTo>
                      <a:pt x="6" y="22"/>
                      <a:pt x="7" y="21"/>
                      <a:pt x="7" y="20"/>
                    </a:cubicBezTo>
                    <a:cubicBezTo>
                      <a:pt x="7" y="21"/>
                      <a:pt x="7" y="21"/>
                      <a:pt x="7" y="21"/>
                    </a:cubicBezTo>
                    <a:cubicBezTo>
                      <a:pt x="7" y="21"/>
                      <a:pt x="7" y="21"/>
                      <a:pt x="7" y="21"/>
                    </a:cubicBezTo>
                    <a:cubicBezTo>
                      <a:pt x="6" y="24"/>
                      <a:pt x="6" y="24"/>
                      <a:pt x="6" y="24"/>
                    </a:cubicBezTo>
                    <a:moveTo>
                      <a:pt x="6" y="22"/>
                    </a:moveTo>
                    <a:cubicBezTo>
                      <a:pt x="6" y="21"/>
                      <a:pt x="6" y="20"/>
                      <a:pt x="6" y="20"/>
                    </a:cubicBezTo>
                    <a:cubicBezTo>
                      <a:pt x="6" y="19"/>
                      <a:pt x="7" y="18"/>
                      <a:pt x="7" y="17"/>
                    </a:cubicBezTo>
                    <a:cubicBezTo>
                      <a:pt x="7" y="18"/>
                      <a:pt x="7" y="19"/>
                      <a:pt x="7" y="19"/>
                    </a:cubicBezTo>
                    <a:cubicBezTo>
                      <a:pt x="7" y="20"/>
                      <a:pt x="6" y="21"/>
                      <a:pt x="6" y="22"/>
                    </a:cubicBezTo>
                    <a:moveTo>
                      <a:pt x="6" y="19"/>
                    </a:moveTo>
                    <a:cubicBezTo>
                      <a:pt x="6" y="18"/>
                      <a:pt x="6" y="18"/>
                      <a:pt x="6" y="17"/>
                    </a:cubicBezTo>
                    <a:cubicBezTo>
                      <a:pt x="6" y="17"/>
                      <a:pt x="6" y="17"/>
                      <a:pt x="6" y="17"/>
                    </a:cubicBezTo>
                    <a:cubicBezTo>
                      <a:pt x="6" y="17"/>
                      <a:pt x="6" y="17"/>
                      <a:pt x="6" y="17"/>
                    </a:cubicBezTo>
                    <a:cubicBezTo>
                      <a:pt x="6" y="16"/>
                      <a:pt x="7" y="15"/>
                      <a:pt x="7" y="14"/>
                    </a:cubicBezTo>
                    <a:cubicBezTo>
                      <a:pt x="7" y="15"/>
                      <a:pt x="7" y="15"/>
                      <a:pt x="7" y="16"/>
                    </a:cubicBezTo>
                    <a:cubicBezTo>
                      <a:pt x="7" y="17"/>
                      <a:pt x="6" y="18"/>
                      <a:pt x="6" y="19"/>
                    </a:cubicBezTo>
                    <a:moveTo>
                      <a:pt x="6" y="16"/>
                    </a:moveTo>
                    <a:cubicBezTo>
                      <a:pt x="6" y="16"/>
                      <a:pt x="5" y="15"/>
                      <a:pt x="5" y="15"/>
                    </a:cubicBezTo>
                    <a:cubicBezTo>
                      <a:pt x="6" y="13"/>
                      <a:pt x="7" y="12"/>
                      <a:pt x="7" y="11"/>
                    </a:cubicBezTo>
                    <a:cubicBezTo>
                      <a:pt x="7" y="12"/>
                      <a:pt x="7" y="12"/>
                      <a:pt x="7" y="13"/>
                    </a:cubicBezTo>
                    <a:cubicBezTo>
                      <a:pt x="7" y="14"/>
                      <a:pt x="6" y="15"/>
                      <a:pt x="6" y="16"/>
                    </a:cubicBezTo>
                    <a:moveTo>
                      <a:pt x="5" y="13"/>
                    </a:moveTo>
                    <a:cubicBezTo>
                      <a:pt x="5" y="12"/>
                      <a:pt x="5" y="11"/>
                      <a:pt x="5" y="11"/>
                    </a:cubicBezTo>
                    <a:cubicBezTo>
                      <a:pt x="6" y="10"/>
                      <a:pt x="6" y="10"/>
                      <a:pt x="6" y="10"/>
                    </a:cubicBezTo>
                    <a:cubicBezTo>
                      <a:pt x="7" y="8"/>
                      <a:pt x="7" y="8"/>
                      <a:pt x="7" y="8"/>
                    </a:cubicBezTo>
                    <a:cubicBezTo>
                      <a:pt x="7" y="9"/>
                      <a:pt x="7" y="9"/>
                      <a:pt x="7" y="10"/>
                    </a:cubicBezTo>
                    <a:cubicBezTo>
                      <a:pt x="7" y="11"/>
                      <a:pt x="6" y="12"/>
                      <a:pt x="5" y="13"/>
                    </a:cubicBezTo>
                    <a:moveTo>
                      <a:pt x="5" y="10"/>
                    </a:moveTo>
                    <a:cubicBezTo>
                      <a:pt x="5" y="9"/>
                      <a:pt x="5" y="8"/>
                      <a:pt x="5" y="7"/>
                    </a:cubicBezTo>
                    <a:cubicBezTo>
                      <a:pt x="7" y="4"/>
                      <a:pt x="7" y="4"/>
                      <a:pt x="7" y="4"/>
                    </a:cubicBezTo>
                    <a:cubicBezTo>
                      <a:pt x="7" y="5"/>
                      <a:pt x="7" y="5"/>
                      <a:pt x="7" y="5"/>
                    </a:cubicBezTo>
                    <a:cubicBezTo>
                      <a:pt x="7" y="5"/>
                      <a:pt x="7" y="6"/>
                      <a:pt x="7" y="7"/>
                    </a:cubicBezTo>
                    <a:cubicBezTo>
                      <a:pt x="7" y="8"/>
                      <a:pt x="7" y="8"/>
                      <a:pt x="7" y="8"/>
                    </a:cubicBezTo>
                    <a:cubicBezTo>
                      <a:pt x="5" y="10"/>
                      <a:pt x="5" y="10"/>
                      <a:pt x="5" y="10"/>
                    </a:cubicBezTo>
                    <a:moveTo>
                      <a:pt x="5" y="33"/>
                    </a:moveTo>
                    <a:cubicBezTo>
                      <a:pt x="4" y="33"/>
                      <a:pt x="3" y="33"/>
                      <a:pt x="3" y="33"/>
                    </a:cubicBezTo>
                    <a:cubicBezTo>
                      <a:pt x="2" y="33"/>
                      <a:pt x="2" y="33"/>
                      <a:pt x="1" y="33"/>
                    </a:cubicBezTo>
                    <a:cubicBezTo>
                      <a:pt x="1" y="27"/>
                      <a:pt x="1" y="9"/>
                      <a:pt x="1" y="4"/>
                    </a:cubicBezTo>
                    <a:cubicBezTo>
                      <a:pt x="2" y="4"/>
                      <a:pt x="4" y="4"/>
                      <a:pt x="4" y="4"/>
                    </a:cubicBezTo>
                    <a:cubicBezTo>
                      <a:pt x="4" y="8"/>
                      <a:pt x="5" y="29"/>
                      <a:pt x="5" y="33"/>
                    </a:cubicBezTo>
                    <a:moveTo>
                      <a:pt x="5" y="6"/>
                    </a:moveTo>
                    <a:cubicBezTo>
                      <a:pt x="5" y="5"/>
                      <a:pt x="5" y="4"/>
                      <a:pt x="5" y="4"/>
                    </a:cubicBezTo>
                    <a:cubicBezTo>
                      <a:pt x="5" y="4"/>
                      <a:pt x="5" y="4"/>
                      <a:pt x="5" y="4"/>
                    </a:cubicBezTo>
                    <a:cubicBezTo>
                      <a:pt x="6" y="4"/>
                      <a:pt x="6" y="3"/>
                      <a:pt x="7" y="3"/>
                    </a:cubicBezTo>
                    <a:cubicBezTo>
                      <a:pt x="7" y="2"/>
                      <a:pt x="7" y="2"/>
                      <a:pt x="7" y="2"/>
                    </a:cubicBezTo>
                    <a:cubicBezTo>
                      <a:pt x="7" y="2"/>
                      <a:pt x="7" y="3"/>
                      <a:pt x="7" y="4"/>
                    </a:cubicBezTo>
                    <a:cubicBezTo>
                      <a:pt x="5" y="6"/>
                      <a:pt x="5" y="6"/>
                      <a:pt x="5" y="6"/>
                    </a:cubicBezTo>
                    <a:moveTo>
                      <a:pt x="5" y="3"/>
                    </a:moveTo>
                    <a:cubicBezTo>
                      <a:pt x="5" y="3"/>
                      <a:pt x="3" y="3"/>
                      <a:pt x="2" y="3"/>
                    </a:cubicBezTo>
                    <a:cubicBezTo>
                      <a:pt x="3" y="2"/>
                      <a:pt x="3" y="2"/>
                      <a:pt x="4" y="1"/>
                    </a:cubicBezTo>
                    <a:cubicBezTo>
                      <a:pt x="4" y="1"/>
                      <a:pt x="5" y="1"/>
                      <a:pt x="6" y="1"/>
                    </a:cubicBezTo>
                    <a:cubicBezTo>
                      <a:pt x="6" y="1"/>
                      <a:pt x="6" y="1"/>
                      <a:pt x="7" y="1"/>
                    </a:cubicBezTo>
                    <a:cubicBezTo>
                      <a:pt x="6" y="2"/>
                      <a:pt x="6" y="2"/>
                      <a:pt x="6" y="2"/>
                    </a:cubicBezTo>
                    <a:cubicBezTo>
                      <a:pt x="6" y="2"/>
                      <a:pt x="5" y="3"/>
                      <a:pt x="5" y="3"/>
                    </a:cubicBezTo>
                    <a:moveTo>
                      <a:pt x="8" y="0"/>
                    </a:moveTo>
                    <a:cubicBezTo>
                      <a:pt x="8" y="0"/>
                      <a:pt x="8" y="0"/>
                      <a:pt x="8" y="0"/>
                    </a:cubicBezTo>
                    <a:cubicBezTo>
                      <a:pt x="7" y="0"/>
                      <a:pt x="7" y="0"/>
                      <a:pt x="6" y="0"/>
                    </a:cubicBezTo>
                    <a:cubicBezTo>
                      <a:pt x="5" y="0"/>
                      <a:pt x="3" y="0"/>
                      <a:pt x="3" y="0"/>
                    </a:cubicBezTo>
                    <a:cubicBezTo>
                      <a:pt x="3" y="1"/>
                      <a:pt x="3" y="1"/>
                      <a:pt x="3" y="1"/>
                    </a:cubicBezTo>
                    <a:cubicBezTo>
                      <a:pt x="3" y="1"/>
                      <a:pt x="2" y="2"/>
                      <a:pt x="0" y="3"/>
                    </a:cubicBezTo>
                    <a:cubicBezTo>
                      <a:pt x="0" y="3"/>
                      <a:pt x="0" y="3"/>
                      <a:pt x="0" y="3"/>
                    </a:cubicBezTo>
                    <a:cubicBezTo>
                      <a:pt x="0" y="3"/>
                      <a:pt x="0" y="3"/>
                      <a:pt x="0" y="3"/>
                    </a:cubicBezTo>
                    <a:cubicBezTo>
                      <a:pt x="0" y="3"/>
                      <a:pt x="0" y="3"/>
                      <a:pt x="0" y="3"/>
                    </a:cubicBezTo>
                    <a:cubicBezTo>
                      <a:pt x="0" y="4"/>
                      <a:pt x="0" y="4"/>
                      <a:pt x="0" y="4"/>
                    </a:cubicBezTo>
                    <a:cubicBezTo>
                      <a:pt x="0" y="4"/>
                      <a:pt x="0" y="4"/>
                      <a:pt x="0" y="4"/>
                    </a:cubicBezTo>
                    <a:cubicBezTo>
                      <a:pt x="0" y="8"/>
                      <a:pt x="0" y="28"/>
                      <a:pt x="0" y="34"/>
                    </a:cubicBezTo>
                    <a:cubicBezTo>
                      <a:pt x="0" y="34"/>
                      <a:pt x="0" y="34"/>
                      <a:pt x="0" y="34"/>
                    </a:cubicBezTo>
                    <a:cubicBezTo>
                      <a:pt x="0" y="34"/>
                      <a:pt x="0" y="34"/>
                      <a:pt x="0" y="34"/>
                    </a:cubicBezTo>
                    <a:cubicBezTo>
                      <a:pt x="1" y="34"/>
                      <a:pt x="2" y="34"/>
                      <a:pt x="3" y="34"/>
                    </a:cubicBezTo>
                    <a:cubicBezTo>
                      <a:pt x="3" y="34"/>
                      <a:pt x="4" y="34"/>
                      <a:pt x="5" y="34"/>
                    </a:cubicBezTo>
                    <a:cubicBezTo>
                      <a:pt x="5" y="35"/>
                      <a:pt x="5" y="35"/>
                      <a:pt x="5" y="35"/>
                    </a:cubicBezTo>
                    <a:cubicBezTo>
                      <a:pt x="5" y="34"/>
                      <a:pt x="5" y="34"/>
                      <a:pt x="5" y="34"/>
                    </a:cubicBezTo>
                    <a:cubicBezTo>
                      <a:pt x="6" y="34"/>
                      <a:pt x="7" y="33"/>
                      <a:pt x="8" y="33"/>
                    </a:cubicBezTo>
                    <a:cubicBezTo>
                      <a:pt x="8" y="33"/>
                      <a:pt x="8" y="33"/>
                      <a:pt x="8" y="33"/>
                    </a:cubicBezTo>
                    <a:cubicBezTo>
                      <a:pt x="8" y="32"/>
                      <a:pt x="8" y="32"/>
                      <a:pt x="8" y="32"/>
                    </a:cubicBezTo>
                    <a:cubicBezTo>
                      <a:pt x="8" y="32"/>
                      <a:pt x="8" y="32"/>
                      <a:pt x="8" y="32"/>
                    </a:cubicBezTo>
                    <a:cubicBezTo>
                      <a:pt x="8" y="32"/>
                      <a:pt x="8" y="32"/>
                      <a:pt x="8" y="32"/>
                    </a:cubicBezTo>
                    <a:cubicBezTo>
                      <a:pt x="8" y="29"/>
                      <a:pt x="8" y="12"/>
                      <a:pt x="8" y="5"/>
                    </a:cubicBezTo>
                    <a:cubicBezTo>
                      <a:pt x="8" y="3"/>
                      <a:pt x="8" y="2"/>
                      <a:pt x="8" y="1"/>
                    </a:cubicBezTo>
                    <a:cubicBezTo>
                      <a:pt x="8" y="1"/>
                      <a:pt x="8" y="1"/>
                      <a:pt x="8" y="1"/>
                    </a:cubicBezTo>
                    <a:cubicBezTo>
                      <a:pt x="8" y="1"/>
                      <a:pt x="8" y="1"/>
                      <a:pt x="8" y="1"/>
                    </a:cubicBezTo>
                    <a:cubicBezTo>
                      <a:pt x="8" y="1"/>
                      <a:pt x="8" y="1"/>
                      <a:pt x="8" y="1"/>
                    </a:cubicBezTo>
                    <a:cubicBezTo>
                      <a:pt x="8" y="1"/>
                      <a:pt x="8" y="1"/>
                      <a:pt x="8" y="1"/>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0" name="Freeform 126"/>
              <p:cNvSpPr>
                <a:spLocks noEditPoints="1"/>
              </p:cNvSpPr>
              <p:nvPr/>
            </p:nvSpPr>
            <p:spPr bwMode="auto">
              <a:xfrm>
                <a:off x="3841" y="2108"/>
                <a:ext cx="22" cy="45"/>
              </a:xfrm>
              <a:custGeom>
                <a:avLst/>
                <a:gdLst>
                  <a:gd name="T0" fmla="*/ 6 w 9"/>
                  <a:gd name="T1" fmla="*/ 17 h 19"/>
                  <a:gd name="T2" fmla="*/ 8 w 9"/>
                  <a:gd name="T3" fmla="*/ 15 h 19"/>
                  <a:gd name="T4" fmla="*/ 6 w 9"/>
                  <a:gd name="T5" fmla="*/ 17 h 19"/>
                  <a:gd name="T6" fmla="*/ 6 w 9"/>
                  <a:gd name="T7" fmla="*/ 15 h 19"/>
                  <a:gd name="T8" fmla="*/ 8 w 9"/>
                  <a:gd name="T9" fmla="*/ 13 h 19"/>
                  <a:gd name="T10" fmla="*/ 6 w 9"/>
                  <a:gd name="T11" fmla="*/ 16 h 19"/>
                  <a:gd name="T12" fmla="*/ 6 w 9"/>
                  <a:gd name="T13" fmla="*/ 12 h 19"/>
                  <a:gd name="T14" fmla="*/ 8 w 9"/>
                  <a:gd name="T15" fmla="*/ 11 h 19"/>
                  <a:gd name="T16" fmla="*/ 8 w 9"/>
                  <a:gd name="T17" fmla="*/ 11 h 19"/>
                  <a:gd name="T18" fmla="*/ 6 w 9"/>
                  <a:gd name="T19" fmla="*/ 11 h 19"/>
                  <a:gd name="T20" fmla="*/ 8 w 9"/>
                  <a:gd name="T21" fmla="*/ 6 h 19"/>
                  <a:gd name="T22" fmla="*/ 7 w 9"/>
                  <a:gd name="T23" fmla="*/ 9 h 19"/>
                  <a:gd name="T24" fmla="*/ 6 w 9"/>
                  <a:gd name="T25" fmla="*/ 8 h 19"/>
                  <a:gd name="T26" fmla="*/ 8 w 9"/>
                  <a:gd name="T27" fmla="*/ 4 h 19"/>
                  <a:gd name="T28" fmla="*/ 8 w 9"/>
                  <a:gd name="T29" fmla="*/ 5 h 19"/>
                  <a:gd name="T30" fmla="*/ 5 w 9"/>
                  <a:gd name="T31" fmla="*/ 17 h 19"/>
                  <a:gd name="T32" fmla="*/ 1 w 9"/>
                  <a:gd name="T33" fmla="*/ 17 h 19"/>
                  <a:gd name="T34" fmla="*/ 5 w 9"/>
                  <a:gd name="T35" fmla="*/ 3 h 19"/>
                  <a:gd name="T36" fmla="*/ 6 w 9"/>
                  <a:gd name="T37" fmla="*/ 6 h 19"/>
                  <a:gd name="T38" fmla="*/ 8 w 9"/>
                  <a:gd name="T39" fmla="*/ 2 h 19"/>
                  <a:gd name="T40" fmla="*/ 8 w 9"/>
                  <a:gd name="T41" fmla="*/ 3 h 19"/>
                  <a:gd name="T42" fmla="*/ 6 w 9"/>
                  <a:gd name="T43" fmla="*/ 4 h 19"/>
                  <a:gd name="T44" fmla="*/ 7 w 9"/>
                  <a:gd name="T45" fmla="*/ 2 h 19"/>
                  <a:gd name="T46" fmla="*/ 8 w 9"/>
                  <a:gd name="T47" fmla="*/ 2 h 19"/>
                  <a:gd name="T48" fmla="*/ 5 w 9"/>
                  <a:gd name="T49" fmla="*/ 2 h 19"/>
                  <a:gd name="T50" fmla="*/ 4 w 9"/>
                  <a:gd name="T51" fmla="*/ 1 h 19"/>
                  <a:gd name="T52" fmla="*/ 7 w 9"/>
                  <a:gd name="T53" fmla="*/ 1 h 19"/>
                  <a:gd name="T54" fmla="*/ 5 w 9"/>
                  <a:gd name="T55" fmla="*/ 2 h 19"/>
                  <a:gd name="T56" fmla="*/ 4 w 9"/>
                  <a:gd name="T57" fmla="*/ 0 h 19"/>
                  <a:gd name="T58" fmla="*/ 1 w 9"/>
                  <a:gd name="T59" fmla="*/ 2 h 19"/>
                  <a:gd name="T60" fmla="*/ 0 w 9"/>
                  <a:gd name="T61" fmla="*/ 2 h 19"/>
                  <a:gd name="T62" fmla="*/ 0 w 9"/>
                  <a:gd name="T63" fmla="*/ 3 h 19"/>
                  <a:gd name="T64" fmla="*/ 0 w 9"/>
                  <a:gd name="T65" fmla="*/ 18 h 19"/>
                  <a:gd name="T66" fmla="*/ 1 w 9"/>
                  <a:gd name="T67" fmla="*/ 18 h 19"/>
                  <a:gd name="T68" fmla="*/ 5 w 9"/>
                  <a:gd name="T69" fmla="*/ 18 h 19"/>
                  <a:gd name="T70" fmla="*/ 6 w 9"/>
                  <a:gd name="T71" fmla="*/ 18 h 19"/>
                  <a:gd name="T72" fmla="*/ 7 w 9"/>
                  <a:gd name="T73" fmla="*/ 18 h 19"/>
                  <a:gd name="T74" fmla="*/ 7 w 9"/>
                  <a:gd name="T75" fmla="*/ 18 h 19"/>
                  <a:gd name="T76" fmla="*/ 9 w 9"/>
                  <a:gd name="T77" fmla="*/ 17 h 19"/>
                  <a:gd name="T78" fmla="*/ 9 w 9"/>
                  <a:gd name="T79" fmla="*/ 16 h 19"/>
                  <a:gd name="T80" fmla="*/ 9 w 9"/>
                  <a:gd name="T81" fmla="*/ 0 h 19"/>
                  <a:gd name="T82" fmla="*/ 9 w 9"/>
                  <a:gd name="T83" fmla="*/ 0 h 19"/>
                  <a:gd name="T84" fmla="*/ 8 w 9"/>
                  <a:gd name="T85" fmla="*/ 0 h 19"/>
                  <a:gd name="T86" fmla="*/ 8 w 9"/>
                  <a:gd name="T87"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 h="19">
                    <a:moveTo>
                      <a:pt x="6" y="17"/>
                    </a:moveTo>
                    <a:cubicBezTo>
                      <a:pt x="6" y="17"/>
                      <a:pt x="6" y="17"/>
                      <a:pt x="6" y="17"/>
                    </a:cubicBezTo>
                    <a:cubicBezTo>
                      <a:pt x="7" y="16"/>
                      <a:pt x="7" y="15"/>
                      <a:pt x="8" y="14"/>
                    </a:cubicBezTo>
                    <a:cubicBezTo>
                      <a:pt x="8" y="14"/>
                      <a:pt x="8" y="15"/>
                      <a:pt x="8" y="15"/>
                    </a:cubicBezTo>
                    <a:cubicBezTo>
                      <a:pt x="7" y="17"/>
                      <a:pt x="7" y="17"/>
                      <a:pt x="7" y="17"/>
                    </a:cubicBezTo>
                    <a:cubicBezTo>
                      <a:pt x="6" y="17"/>
                      <a:pt x="6" y="17"/>
                      <a:pt x="6" y="17"/>
                    </a:cubicBezTo>
                    <a:moveTo>
                      <a:pt x="6" y="16"/>
                    </a:moveTo>
                    <a:cubicBezTo>
                      <a:pt x="6" y="15"/>
                      <a:pt x="6" y="15"/>
                      <a:pt x="6" y="15"/>
                    </a:cubicBezTo>
                    <a:cubicBezTo>
                      <a:pt x="7" y="13"/>
                      <a:pt x="7" y="12"/>
                      <a:pt x="8" y="11"/>
                    </a:cubicBezTo>
                    <a:cubicBezTo>
                      <a:pt x="8" y="12"/>
                      <a:pt x="8" y="12"/>
                      <a:pt x="8" y="13"/>
                    </a:cubicBezTo>
                    <a:cubicBezTo>
                      <a:pt x="8" y="13"/>
                      <a:pt x="8" y="13"/>
                      <a:pt x="8" y="13"/>
                    </a:cubicBezTo>
                    <a:cubicBezTo>
                      <a:pt x="7" y="14"/>
                      <a:pt x="7" y="15"/>
                      <a:pt x="6" y="16"/>
                    </a:cubicBezTo>
                    <a:moveTo>
                      <a:pt x="6" y="14"/>
                    </a:moveTo>
                    <a:cubicBezTo>
                      <a:pt x="6" y="13"/>
                      <a:pt x="6" y="13"/>
                      <a:pt x="6" y="12"/>
                    </a:cubicBezTo>
                    <a:cubicBezTo>
                      <a:pt x="8" y="9"/>
                      <a:pt x="8" y="9"/>
                      <a:pt x="8" y="9"/>
                    </a:cubicBezTo>
                    <a:cubicBezTo>
                      <a:pt x="8" y="10"/>
                      <a:pt x="8" y="10"/>
                      <a:pt x="8" y="11"/>
                    </a:cubicBezTo>
                    <a:cubicBezTo>
                      <a:pt x="8" y="11"/>
                      <a:pt x="8" y="11"/>
                      <a:pt x="8" y="11"/>
                    </a:cubicBezTo>
                    <a:cubicBezTo>
                      <a:pt x="8" y="11"/>
                      <a:pt x="8" y="11"/>
                      <a:pt x="8" y="11"/>
                    </a:cubicBezTo>
                    <a:cubicBezTo>
                      <a:pt x="7" y="12"/>
                      <a:pt x="6" y="13"/>
                      <a:pt x="6" y="14"/>
                    </a:cubicBezTo>
                    <a:moveTo>
                      <a:pt x="6" y="11"/>
                    </a:moveTo>
                    <a:cubicBezTo>
                      <a:pt x="6" y="11"/>
                      <a:pt x="6" y="10"/>
                      <a:pt x="6" y="9"/>
                    </a:cubicBezTo>
                    <a:cubicBezTo>
                      <a:pt x="8" y="6"/>
                      <a:pt x="8" y="6"/>
                      <a:pt x="8" y="6"/>
                    </a:cubicBezTo>
                    <a:cubicBezTo>
                      <a:pt x="8" y="7"/>
                      <a:pt x="8" y="8"/>
                      <a:pt x="8" y="8"/>
                    </a:cubicBezTo>
                    <a:cubicBezTo>
                      <a:pt x="7" y="9"/>
                      <a:pt x="7" y="9"/>
                      <a:pt x="7" y="9"/>
                    </a:cubicBezTo>
                    <a:cubicBezTo>
                      <a:pt x="6" y="11"/>
                      <a:pt x="6" y="11"/>
                      <a:pt x="6" y="11"/>
                    </a:cubicBezTo>
                    <a:moveTo>
                      <a:pt x="6" y="8"/>
                    </a:moveTo>
                    <a:cubicBezTo>
                      <a:pt x="6" y="8"/>
                      <a:pt x="6" y="7"/>
                      <a:pt x="6" y="7"/>
                    </a:cubicBezTo>
                    <a:cubicBezTo>
                      <a:pt x="7" y="6"/>
                      <a:pt x="7" y="5"/>
                      <a:pt x="8" y="4"/>
                    </a:cubicBezTo>
                    <a:cubicBezTo>
                      <a:pt x="8" y="4"/>
                      <a:pt x="8" y="5"/>
                      <a:pt x="8" y="5"/>
                    </a:cubicBezTo>
                    <a:cubicBezTo>
                      <a:pt x="8" y="5"/>
                      <a:pt x="8" y="5"/>
                      <a:pt x="8" y="5"/>
                    </a:cubicBezTo>
                    <a:cubicBezTo>
                      <a:pt x="6" y="8"/>
                      <a:pt x="6" y="8"/>
                      <a:pt x="6" y="8"/>
                    </a:cubicBezTo>
                    <a:moveTo>
                      <a:pt x="5" y="17"/>
                    </a:moveTo>
                    <a:cubicBezTo>
                      <a:pt x="4" y="17"/>
                      <a:pt x="4" y="17"/>
                      <a:pt x="3" y="17"/>
                    </a:cubicBezTo>
                    <a:cubicBezTo>
                      <a:pt x="3" y="17"/>
                      <a:pt x="2" y="17"/>
                      <a:pt x="1" y="17"/>
                    </a:cubicBezTo>
                    <a:cubicBezTo>
                      <a:pt x="1" y="11"/>
                      <a:pt x="1" y="7"/>
                      <a:pt x="1" y="3"/>
                    </a:cubicBezTo>
                    <a:cubicBezTo>
                      <a:pt x="3" y="3"/>
                      <a:pt x="4" y="3"/>
                      <a:pt x="5" y="3"/>
                    </a:cubicBezTo>
                    <a:cubicBezTo>
                      <a:pt x="5" y="5"/>
                      <a:pt x="5" y="13"/>
                      <a:pt x="5" y="17"/>
                    </a:cubicBezTo>
                    <a:moveTo>
                      <a:pt x="6" y="6"/>
                    </a:moveTo>
                    <a:cubicBezTo>
                      <a:pt x="6" y="5"/>
                      <a:pt x="6" y="5"/>
                      <a:pt x="6" y="5"/>
                    </a:cubicBezTo>
                    <a:cubicBezTo>
                      <a:pt x="6" y="4"/>
                      <a:pt x="7" y="3"/>
                      <a:pt x="8" y="2"/>
                    </a:cubicBezTo>
                    <a:cubicBezTo>
                      <a:pt x="8" y="3"/>
                      <a:pt x="8" y="3"/>
                      <a:pt x="8" y="3"/>
                    </a:cubicBezTo>
                    <a:cubicBezTo>
                      <a:pt x="8" y="3"/>
                      <a:pt x="8" y="3"/>
                      <a:pt x="8" y="3"/>
                    </a:cubicBezTo>
                    <a:cubicBezTo>
                      <a:pt x="7" y="4"/>
                      <a:pt x="6" y="5"/>
                      <a:pt x="6" y="6"/>
                    </a:cubicBezTo>
                    <a:moveTo>
                      <a:pt x="6" y="4"/>
                    </a:moveTo>
                    <a:cubicBezTo>
                      <a:pt x="6" y="4"/>
                      <a:pt x="6" y="3"/>
                      <a:pt x="6" y="3"/>
                    </a:cubicBezTo>
                    <a:cubicBezTo>
                      <a:pt x="6" y="3"/>
                      <a:pt x="7" y="2"/>
                      <a:pt x="7" y="2"/>
                    </a:cubicBezTo>
                    <a:cubicBezTo>
                      <a:pt x="8" y="1"/>
                      <a:pt x="8" y="1"/>
                      <a:pt x="8" y="1"/>
                    </a:cubicBezTo>
                    <a:cubicBezTo>
                      <a:pt x="8" y="2"/>
                      <a:pt x="8" y="2"/>
                      <a:pt x="8" y="2"/>
                    </a:cubicBezTo>
                    <a:cubicBezTo>
                      <a:pt x="7" y="2"/>
                      <a:pt x="6" y="3"/>
                      <a:pt x="6" y="4"/>
                    </a:cubicBezTo>
                    <a:moveTo>
                      <a:pt x="5" y="2"/>
                    </a:moveTo>
                    <a:cubicBezTo>
                      <a:pt x="5" y="2"/>
                      <a:pt x="4" y="2"/>
                      <a:pt x="2" y="2"/>
                    </a:cubicBezTo>
                    <a:cubicBezTo>
                      <a:pt x="3" y="1"/>
                      <a:pt x="4" y="1"/>
                      <a:pt x="4" y="1"/>
                    </a:cubicBezTo>
                    <a:cubicBezTo>
                      <a:pt x="4" y="1"/>
                      <a:pt x="5" y="1"/>
                      <a:pt x="6" y="1"/>
                    </a:cubicBezTo>
                    <a:cubicBezTo>
                      <a:pt x="7" y="1"/>
                      <a:pt x="7" y="1"/>
                      <a:pt x="7" y="1"/>
                    </a:cubicBezTo>
                    <a:cubicBezTo>
                      <a:pt x="6" y="1"/>
                      <a:pt x="6" y="1"/>
                      <a:pt x="6" y="1"/>
                    </a:cubicBezTo>
                    <a:cubicBezTo>
                      <a:pt x="6" y="2"/>
                      <a:pt x="6" y="2"/>
                      <a:pt x="5" y="2"/>
                    </a:cubicBezTo>
                    <a:moveTo>
                      <a:pt x="7" y="0"/>
                    </a:moveTo>
                    <a:cubicBezTo>
                      <a:pt x="5" y="0"/>
                      <a:pt x="4" y="0"/>
                      <a:pt x="4" y="0"/>
                    </a:cubicBezTo>
                    <a:cubicBezTo>
                      <a:pt x="4" y="0"/>
                      <a:pt x="4" y="0"/>
                      <a:pt x="4" y="0"/>
                    </a:cubicBezTo>
                    <a:cubicBezTo>
                      <a:pt x="4" y="0"/>
                      <a:pt x="2" y="1"/>
                      <a:pt x="1" y="2"/>
                    </a:cubicBezTo>
                    <a:cubicBezTo>
                      <a:pt x="0" y="2"/>
                      <a:pt x="0" y="2"/>
                      <a:pt x="0" y="2"/>
                    </a:cubicBezTo>
                    <a:cubicBezTo>
                      <a:pt x="0" y="2"/>
                      <a:pt x="0" y="2"/>
                      <a:pt x="0" y="2"/>
                    </a:cubicBezTo>
                    <a:cubicBezTo>
                      <a:pt x="0" y="3"/>
                      <a:pt x="0" y="3"/>
                      <a:pt x="0" y="3"/>
                    </a:cubicBezTo>
                    <a:cubicBezTo>
                      <a:pt x="0" y="3"/>
                      <a:pt x="0" y="3"/>
                      <a:pt x="0" y="3"/>
                    </a:cubicBezTo>
                    <a:cubicBezTo>
                      <a:pt x="0" y="3"/>
                      <a:pt x="0" y="3"/>
                      <a:pt x="0" y="3"/>
                    </a:cubicBezTo>
                    <a:cubicBezTo>
                      <a:pt x="0" y="6"/>
                      <a:pt x="0" y="11"/>
                      <a:pt x="0" y="18"/>
                    </a:cubicBezTo>
                    <a:cubicBezTo>
                      <a:pt x="1" y="18"/>
                      <a:pt x="1" y="18"/>
                      <a:pt x="1" y="18"/>
                    </a:cubicBezTo>
                    <a:cubicBezTo>
                      <a:pt x="1" y="18"/>
                      <a:pt x="1" y="18"/>
                      <a:pt x="1" y="18"/>
                    </a:cubicBezTo>
                    <a:cubicBezTo>
                      <a:pt x="2" y="18"/>
                      <a:pt x="2" y="18"/>
                      <a:pt x="3" y="18"/>
                    </a:cubicBezTo>
                    <a:cubicBezTo>
                      <a:pt x="4" y="18"/>
                      <a:pt x="5" y="18"/>
                      <a:pt x="5" y="18"/>
                    </a:cubicBezTo>
                    <a:cubicBezTo>
                      <a:pt x="5" y="19"/>
                      <a:pt x="5" y="19"/>
                      <a:pt x="5" y="19"/>
                    </a:cubicBezTo>
                    <a:cubicBezTo>
                      <a:pt x="6" y="18"/>
                      <a:pt x="6" y="18"/>
                      <a:pt x="6" y="18"/>
                    </a:cubicBezTo>
                    <a:cubicBezTo>
                      <a:pt x="6" y="18"/>
                      <a:pt x="6" y="18"/>
                      <a:pt x="6" y="18"/>
                    </a:cubicBezTo>
                    <a:cubicBezTo>
                      <a:pt x="7" y="18"/>
                      <a:pt x="7" y="18"/>
                      <a:pt x="7" y="18"/>
                    </a:cubicBezTo>
                    <a:cubicBezTo>
                      <a:pt x="7" y="18"/>
                      <a:pt x="7" y="18"/>
                      <a:pt x="7" y="18"/>
                    </a:cubicBezTo>
                    <a:cubicBezTo>
                      <a:pt x="7" y="18"/>
                      <a:pt x="7" y="18"/>
                      <a:pt x="7" y="18"/>
                    </a:cubicBezTo>
                    <a:cubicBezTo>
                      <a:pt x="7" y="17"/>
                      <a:pt x="8" y="17"/>
                      <a:pt x="9" y="17"/>
                    </a:cubicBezTo>
                    <a:cubicBezTo>
                      <a:pt x="9" y="17"/>
                      <a:pt x="9" y="17"/>
                      <a:pt x="9" y="17"/>
                    </a:cubicBezTo>
                    <a:cubicBezTo>
                      <a:pt x="9" y="16"/>
                      <a:pt x="9" y="16"/>
                      <a:pt x="9" y="16"/>
                    </a:cubicBezTo>
                    <a:cubicBezTo>
                      <a:pt x="9" y="16"/>
                      <a:pt x="9" y="16"/>
                      <a:pt x="9" y="16"/>
                    </a:cubicBezTo>
                    <a:cubicBezTo>
                      <a:pt x="9" y="16"/>
                      <a:pt x="9" y="16"/>
                      <a:pt x="9" y="16"/>
                    </a:cubicBezTo>
                    <a:cubicBezTo>
                      <a:pt x="9" y="9"/>
                      <a:pt x="9" y="1"/>
                      <a:pt x="9" y="0"/>
                    </a:cubicBezTo>
                    <a:cubicBezTo>
                      <a:pt x="9" y="0"/>
                      <a:pt x="9" y="0"/>
                      <a:pt x="9" y="0"/>
                    </a:cubicBezTo>
                    <a:cubicBezTo>
                      <a:pt x="9" y="0"/>
                      <a:pt x="9" y="0"/>
                      <a:pt x="9" y="0"/>
                    </a:cubicBezTo>
                    <a:cubicBezTo>
                      <a:pt x="9" y="0"/>
                      <a:pt x="9" y="0"/>
                      <a:pt x="9" y="0"/>
                    </a:cubicBezTo>
                    <a:cubicBezTo>
                      <a:pt x="8" y="0"/>
                      <a:pt x="8" y="0"/>
                      <a:pt x="8" y="0"/>
                    </a:cubicBezTo>
                    <a:cubicBezTo>
                      <a:pt x="8" y="0"/>
                      <a:pt x="8" y="0"/>
                      <a:pt x="8" y="0"/>
                    </a:cubicBezTo>
                    <a:cubicBezTo>
                      <a:pt x="8" y="0"/>
                      <a:pt x="8" y="0"/>
                      <a:pt x="8" y="0"/>
                    </a:cubicBezTo>
                    <a:cubicBezTo>
                      <a:pt x="8"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1" name="Freeform 127"/>
              <p:cNvSpPr>
                <a:spLocks noEditPoints="1"/>
              </p:cNvSpPr>
              <p:nvPr/>
            </p:nvSpPr>
            <p:spPr bwMode="auto">
              <a:xfrm>
                <a:off x="3908" y="2098"/>
                <a:ext cx="21" cy="55"/>
              </a:xfrm>
              <a:custGeom>
                <a:avLst/>
                <a:gdLst>
                  <a:gd name="T0" fmla="*/ 8 w 9"/>
                  <a:gd name="T1" fmla="*/ 19 h 23"/>
                  <a:gd name="T2" fmla="*/ 7 w 9"/>
                  <a:gd name="T3" fmla="*/ 21 h 23"/>
                  <a:gd name="T4" fmla="*/ 6 w 9"/>
                  <a:gd name="T5" fmla="*/ 19 h 23"/>
                  <a:gd name="T6" fmla="*/ 8 w 9"/>
                  <a:gd name="T7" fmla="*/ 17 h 23"/>
                  <a:gd name="T8" fmla="*/ 6 w 9"/>
                  <a:gd name="T9" fmla="*/ 21 h 23"/>
                  <a:gd name="T10" fmla="*/ 6 w 9"/>
                  <a:gd name="T11" fmla="*/ 17 h 23"/>
                  <a:gd name="T12" fmla="*/ 8 w 9"/>
                  <a:gd name="T13" fmla="*/ 14 h 23"/>
                  <a:gd name="T14" fmla="*/ 8 w 9"/>
                  <a:gd name="T15" fmla="*/ 16 h 23"/>
                  <a:gd name="T16" fmla="*/ 6 w 9"/>
                  <a:gd name="T17" fmla="*/ 16 h 23"/>
                  <a:gd name="T18" fmla="*/ 6 w 9"/>
                  <a:gd name="T19" fmla="*/ 14 h 23"/>
                  <a:gd name="T20" fmla="*/ 8 w 9"/>
                  <a:gd name="T21" fmla="*/ 14 h 23"/>
                  <a:gd name="T22" fmla="*/ 6 w 9"/>
                  <a:gd name="T23" fmla="*/ 16 h 23"/>
                  <a:gd name="T24" fmla="*/ 6 w 9"/>
                  <a:gd name="T25" fmla="*/ 12 h 23"/>
                  <a:gd name="T26" fmla="*/ 8 w 9"/>
                  <a:gd name="T27" fmla="*/ 12 h 23"/>
                  <a:gd name="T28" fmla="*/ 6 w 9"/>
                  <a:gd name="T29" fmla="*/ 14 h 23"/>
                  <a:gd name="T30" fmla="*/ 6 w 9"/>
                  <a:gd name="T31" fmla="*/ 10 h 23"/>
                  <a:gd name="T32" fmla="*/ 8 w 9"/>
                  <a:gd name="T33" fmla="*/ 9 h 23"/>
                  <a:gd name="T34" fmla="*/ 6 w 9"/>
                  <a:gd name="T35" fmla="*/ 11 h 23"/>
                  <a:gd name="T36" fmla="*/ 6 w 9"/>
                  <a:gd name="T37" fmla="*/ 10 h 23"/>
                  <a:gd name="T38" fmla="*/ 6 w 9"/>
                  <a:gd name="T39" fmla="*/ 8 h 23"/>
                  <a:gd name="T40" fmla="*/ 7 w 9"/>
                  <a:gd name="T41" fmla="*/ 8 h 23"/>
                  <a:gd name="T42" fmla="*/ 8 w 9"/>
                  <a:gd name="T43" fmla="*/ 6 h 23"/>
                  <a:gd name="T44" fmla="*/ 8 w 9"/>
                  <a:gd name="T45" fmla="*/ 7 h 23"/>
                  <a:gd name="T46" fmla="*/ 6 w 9"/>
                  <a:gd name="T47" fmla="*/ 9 h 23"/>
                  <a:gd name="T48" fmla="*/ 3 w 9"/>
                  <a:gd name="T49" fmla="*/ 21 h 23"/>
                  <a:gd name="T50" fmla="*/ 1 w 9"/>
                  <a:gd name="T51" fmla="*/ 4 h 23"/>
                  <a:gd name="T52" fmla="*/ 5 w 9"/>
                  <a:gd name="T53" fmla="*/ 21 h 23"/>
                  <a:gd name="T54" fmla="*/ 6 w 9"/>
                  <a:gd name="T55" fmla="*/ 6 h 23"/>
                  <a:gd name="T56" fmla="*/ 8 w 9"/>
                  <a:gd name="T57" fmla="*/ 5 h 23"/>
                  <a:gd name="T58" fmla="*/ 6 w 9"/>
                  <a:gd name="T59" fmla="*/ 7 h 23"/>
                  <a:gd name="T60" fmla="*/ 6 w 9"/>
                  <a:gd name="T61" fmla="*/ 4 h 23"/>
                  <a:gd name="T62" fmla="*/ 8 w 9"/>
                  <a:gd name="T63" fmla="*/ 2 h 23"/>
                  <a:gd name="T64" fmla="*/ 8 w 9"/>
                  <a:gd name="T65" fmla="*/ 3 h 23"/>
                  <a:gd name="T66" fmla="*/ 5 w 9"/>
                  <a:gd name="T67" fmla="*/ 3 h 23"/>
                  <a:gd name="T68" fmla="*/ 4 w 9"/>
                  <a:gd name="T69" fmla="*/ 1 h 23"/>
                  <a:gd name="T70" fmla="*/ 7 w 9"/>
                  <a:gd name="T71" fmla="*/ 1 h 23"/>
                  <a:gd name="T72" fmla="*/ 5 w 9"/>
                  <a:gd name="T73" fmla="*/ 3 h 23"/>
                  <a:gd name="T74" fmla="*/ 4 w 9"/>
                  <a:gd name="T75" fmla="*/ 0 h 23"/>
                  <a:gd name="T76" fmla="*/ 1 w 9"/>
                  <a:gd name="T77" fmla="*/ 3 h 23"/>
                  <a:gd name="T78" fmla="*/ 1 w 9"/>
                  <a:gd name="T79" fmla="*/ 3 h 23"/>
                  <a:gd name="T80" fmla="*/ 0 w 9"/>
                  <a:gd name="T81" fmla="*/ 4 h 23"/>
                  <a:gd name="T82" fmla="*/ 0 w 9"/>
                  <a:gd name="T83" fmla="*/ 22 h 23"/>
                  <a:gd name="T84" fmla="*/ 1 w 9"/>
                  <a:gd name="T85" fmla="*/ 22 h 23"/>
                  <a:gd name="T86" fmla="*/ 6 w 9"/>
                  <a:gd name="T87" fmla="*/ 22 h 23"/>
                  <a:gd name="T88" fmla="*/ 6 w 9"/>
                  <a:gd name="T89" fmla="*/ 22 h 23"/>
                  <a:gd name="T90" fmla="*/ 9 w 9"/>
                  <a:gd name="T91" fmla="*/ 21 h 23"/>
                  <a:gd name="T92" fmla="*/ 9 w 9"/>
                  <a:gd name="T93" fmla="*/ 20 h 23"/>
                  <a:gd name="T94" fmla="*/ 9 w 9"/>
                  <a:gd name="T95" fmla="*/ 1 h 23"/>
                  <a:gd name="T96" fmla="*/ 9 w 9"/>
                  <a:gd name="T97" fmla="*/ 1 h 23"/>
                  <a:gd name="T98" fmla="*/ 9 w 9"/>
                  <a:gd name="T99" fmla="*/ 0 h 23"/>
                  <a:gd name="T100" fmla="*/ 8 w 9"/>
                  <a:gd name="T101"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 h="23">
                    <a:moveTo>
                      <a:pt x="7" y="21"/>
                    </a:moveTo>
                    <a:cubicBezTo>
                      <a:pt x="7" y="20"/>
                      <a:pt x="8" y="20"/>
                      <a:pt x="8" y="19"/>
                    </a:cubicBezTo>
                    <a:cubicBezTo>
                      <a:pt x="8" y="19"/>
                      <a:pt x="8" y="20"/>
                      <a:pt x="8" y="20"/>
                    </a:cubicBezTo>
                    <a:cubicBezTo>
                      <a:pt x="8" y="20"/>
                      <a:pt x="7" y="20"/>
                      <a:pt x="7" y="21"/>
                    </a:cubicBezTo>
                    <a:moveTo>
                      <a:pt x="6" y="21"/>
                    </a:moveTo>
                    <a:cubicBezTo>
                      <a:pt x="6" y="20"/>
                      <a:pt x="6" y="20"/>
                      <a:pt x="6" y="19"/>
                    </a:cubicBezTo>
                    <a:cubicBezTo>
                      <a:pt x="6" y="19"/>
                      <a:pt x="6" y="19"/>
                      <a:pt x="6" y="19"/>
                    </a:cubicBezTo>
                    <a:cubicBezTo>
                      <a:pt x="8" y="17"/>
                      <a:pt x="8" y="17"/>
                      <a:pt x="8" y="17"/>
                    </a:cubicBezTo>
                    <a:cubicBezTo>
                      <a:pt x="8" y="17"/>
                      <a:pt x="8" y="18"/>
                      <a:pt x="8" y="18"/>
                    </a:cubicBezTo>
                    <a:cubicBezTo>
                      <a:pt x="7" y="19"/>
                      <a:pt x="7" y="20"/>
                      <a:pt x="6" y="21"/>
                    </a:cubicBezTo>
                    <a:moveTo>
                      <a:pt x="6" y="18"/>
                    </a:moveTo>
                    <a:cubicBezTo>
                      <a:pt x="6" y="18"/>
                      <a:pt x="6" y="17"/>
                      <a:pt x="6" y="17"/>
                    </a:cubicBezTo>
                    <a:cubicBezTo>
                      <a:pt x="6" y="17"/>
                      <a:pt x="6" y="17"/>
                      <a:pt x="6" y="17"/>
                    </a:cubicBezTo>
                    <a:cubicBezTo>
                      <a:pt x="8" y="14"/>
                      <a:pt x="8" y="14"/>
                      <a:pt x="8" y="14"/>
                    </a:cubicBezTo>
                    <a:cubicBezTo>
                      <a:pt x="8" y="15"/>
                      <a:pt x="8" y="15"/>
                      <a:pt x="8" y="16"/>
                    </a:cubicBezTo>
                    <a:cubicBezTo>
                      <a:pt x="8" y="16"/>
                      <a:pt x="8" y="16"/>
                      <a:pt x="8" y="16"/>
                    </a:cubicBezTo>
                    <a:cubicBezTo>
                      <a:pt x="6" y="18"/>
                      <a:pt x="6" y="18"/>
                      <a:pt x="6" y="18"/>
                    </a:cubicBezTo>
                    <a:moveTo>
                      <a:pt x="6" y="16"/>
                    </a:moveTo>
                    <a:cubicBezTo>
                      <a:pt x="6" y="16"/>
                      <a:pt x="6" y="15"/>
                      <a:pt x="6" y="15"/>
                    </a:cubicBezTo>
                    <a:cubicBezTo>
                      <a:pt x="6" y="14"/>
                      <a:pt x="6" y="14"/>
                      <a:pt x="6" y="14"/>
                    </a:cubicBezTo>
                    <a:cubicBezTo>
                      <a:pt x="7" y="14"/>
                      <a:pt x="7" y="13"/>
                      <a:pt x="8" y="12"/>
                    </a:cubicBezTo>
                    <a:cubicBezTo>
                      <a:pt x="8" y="13"/>
                      <a:pt x="8" y="13"/>
                      <a:pt x="8" y="14"/>
                    </a:cubicBezTo>
                    <a:cubicBezTo>
                      <a:pt x="8" y="14"/>
                      <a:pt x="8" y="14"/>
                      <a:pt x="8" y="14"/>
                    </a:cubicBezTo>
                    <a:cubicBezTo>
                      <a:pt x="6" y="16"/>
                      <a:pt x="6" y="16"/>
                      <a:pt x="6" y="16"/>
                    </a:cubicBezTo>
                    <a:moveTo>
                      <a:pt x="6" y="14"/>
                    </a:moveTo>
                    <a:cubicBezTo>
                      <a:pt x="6" y="13"/>
                      <a:pt x="6" y="13"/>
                      <a:pt x="6" y="12"/>
                    </a:cubicBezTo>
                    <a:cubicBezTo>
                      <a:pt x="8" y="10"/>
                      <a:pt x="8" y="10"/>
                      <a:pt x="8" y="10"/>
                    </a:cubicBezTo>
                    <a:cubicBezTo>
                      <a:pt x="8" y="10"/>
                      <a:pt x="8" y="11"/>
                      <a:pt x="8" y="12"/>
                    </a:cubicBezTo>
                    <a:cubicBezTo>
                      <a:pt x="8" y="12"/>
                      <a:pt x="8" y="12"/>
                      <a:pt x="8" y="12"/>
                    </a:cubicBezTo>
                    <a:cubicBezTo>
                      <a:pt x="7" y="12"/>
                      <a:pt x="7" y="13"/>
                      <a:pt x="6" y="14"/>
                    </a:cubicBezTo>
                    <a:moveTo>
                      <a:pt x="6" y="10"/>
                    </a:moveTo>
                    <a:cubicBezTo>
                      <a:pt x="6" y="10"/>
                      <a:pt x="6" y="10"/>
                      <a:pt x="6" y="10"/>
                    </a:cubicBezTo>
                    <a:cubicBezTo>
                      <a:pt x="7" y="9"/>
                      <a:pt x="7" y="8"/>
                      <a:pt x="8" y="8"/>
                    </a:cubicBezTo>
                    <a:cubicBezTo>
                      <a:pt x="8" y="8"/>
                      <a:pt x="8" y="8"/>
                      <a:pt x="8" y="9"/>
                    </a:cubicBezTo>
                    <a:cubicBezTo>
                      <a:pt x="8" y="9"/>
                      <a:pt x="8" y="9"/>
                      <a:pt x="8" y="9"/>
                    </a:cubicBezTo>
                    <a:cubicBezTo>
                      <a:pt x="6" y="11"/>
                      <a:pt x="6" y="11"/>
                      <a:pt x="6" y="11"/>
                    </a:cubicBezTo>
                    <a:cubicBezTo>
                      <a:pt x="6" y="11"/>
                      <a:pt x="6" y="10"/>
                      <a:pt x="6" y="10"/>
                    </a:cubicBezTo>
                    <a:cubicBezTo>
                      <a:pt x="6" y="10"/>
                      <a:pt x="6" y="10"/>
                      <a:pt x="6" y="10"/>
                    </a:cubicBezTo>
                    <a:moveTo>
                      <a:pt x="6" y="9"/>
                    </a:moveTo>
                    <a:cubicBezTo>
                      <a:pt x="6" y="9"/>
                      <a:pt x="6" y="8"/>
                      <a:pt x="6" y="8"/>
                    </a:cubicBezTo>
                    <a:cubicBezTo>
                      <a:pt x="6" y="8"/>
                      <a:pt x="6" y="8"/>
                      <a:pt x="6" y="8"/>
                    </a:cubicBezTo>
                    <a:cubicBezTo>
                      <a:pt x="7" y="8"/>
                      <a:pt x="7" y="8"/>
                      <a:pt x="7" y="8"/>
                    </a:cubicBezTo>
                    <a:cubicBezTo>
                      <a:pt x="6" y="7"/>
                      <a:pt x="6" y="7"/>
                      <a:pt x="6" y="7"/>
                    </a:cubicBezTo>
                    <a:cubicBezTo>
                      <a:pt x="8" y="6"/>
                      <a:pt x="8" y="6"/>
                      <a:pt x="8" y="6"/>
                    </a:cubicBezTo>
                    <a:cubicBezTo>
                      <a:pt x="8" y="6"/>
                      <a:pt x="8" y="7"/>
                      <a:pt x="8" y="7"/>
                    </a:cubicBezTo>
                    <a:cubicBezTo>
                      <a:pt x="8" y="7"/>
                      <a:pt x="8" y="7"/>
                      <a:pt x="8" y="7"/>
                    </a:cubicBezTo>
                    <a:cubicBezTo>
                      <a:pt x="8" y="7"/>
                      <a:pt x="8" y="7"/>
                      <a:pt x="8" y="7"/>
                    </a:cubicBezTo>
                    <a:cubicBezTo>
                      <a:pt x="7" y="8"/>
                      <a:pt x="7" y="9"/>
                      <a:pt x="6" y="9"/>
                    </a:cubicBezTo>
                    <a:moveTo>
                      <a:pt x="5" y="21"/>
                    </a:moveTo>
                    <a:cubicBezTo>
                      <a:pt x="4" y="21"/>
                      <a:pt x="4" y="21"/>
                      <a:pt x="3" y="21"/>
                    </a:cubicBezTo>
                    <a:cubicBezTo>
                      <a:pt x="3" y="21"/>
                      <a:pt x="2" y="21"/>
                      <a:pt x="2" y="21"/>
                    </a:cubicBezTo>
                    <a:cubicBezTo>
                      <a:pt x="2" y="16"/>
                      <a:pt x="2" y="8"/>
                      <a:pt x="1" y="4"/>
                    </a:cubicBezTo>
                    <a:cubicBezTo>
                      <a:pt x="3" y="4"/>
                      <a:pt x="4" y="4"/>
                      <a:pt x="5" y="4"/>
                    </a:cubicBezTo>
                    <a:cubicBezTo>
                      <a:pt x="5" y="7"/>
                      <a:pt x="5" y="17"/>
                      <a:pt x="5" y="21"/>
                    </a:cubicBezTo>
                    <a:moveTo>
                      <a:pt x="6" y="7"/>
                    </a:moveTo>
                    <a:cubicBezTo>
                      <a:pt x="6" y="6"/>
                      <a:pt x="6" y="6"/>
                      <a:pt x="6" y="6"/>
                    </a:cubicBezTo>
                    <a:cubicBezTo>
                      <a:pt x="8" y="4"/>
                      <a:pt x="8" y="4"/>
                      <a:pt x="8" y="4"/>
                    </a:cubicBezTo>
                    <a:cubicBezTo>
                      <a:pt x="8" y="4"/>
                      <a:pt x="8" y="5"/>
                      <a:pt x="8" y="5"/>
                    </a:cubicBezTo>
                    <a:cubicBezTo>
                      <a:pt x="8" y="5"/>
                      <a:pt x="8" y="5"/>
                      <a:pt x="8" y="5"/>
                    </a:cubicBezTo>
                    <a:cubicBezTo>
                      <a:pt x="6" y="7"/>
                      <a:pt x="6" y="7"/>
                      <a:pt x="6" y="7"/>
                    </a:cubicBezTo>
                    <a:moveTo>
                      <a:pt x="6" y="5"/>
                    </a:moveTo>
                    <a:cubicBezTo>
                      <a:pt x="6" y="5"/>
                      <a:pt x="6" y="4"/>
                      <a:pt x="6" y="4"/>
                    </a:cubicBezTo>
                    <a:cubicBezTo>
                      <a:pt x="7" y="4"/>
                      <a:pt x="7" y="3"/>
                      <a:pt x="7" y="3"/>
                    </a:cubicBezTo>
                    <a:cubicBezTo>
                      <a:pt x="8" y="2"/>
                      <a:pt x="8" y="2"/>
                      <a:pt x="8" y="2"/>
                    </a:cubicBezTo>
                    <a:cubicBezTo>
                      <a:pt x="8" y="3"/>
                      <a:pt x="8" y="3"/>
                      <a:pt x="8" y="3"/>
                    </a:cubicBezTo>
                    <a:cubicBezTo>
                      <a:pt x="8" y="3"/>
                      <a:pt x="8" y="3"/>
                      <a:pt x="8" y="3"/>
                    </a:cubicBezTo>
                    <a:cubicBezTo>
                      <a:pt x="6" y="5"/>
                      <a:pt x="6" y="5"/>
                      <a:pt x="6" y="5"/>
                    </a:cubicBezTo>
                    <a:moveTo>
                      <a:pt x="5" y="3"/>
                    </a:moveTo>
                    <a:cubicBezTo>
                      <a:pt x="5" y="3"/>
                      <a:pt x="4" y="3"/>
                      <a:pt x="2" y="3"/>
                    </a:cubicBezTo>
                    <a:cubicBezTo>
                      <a:pt x="3" y="2"/>
                      <a:pt x="4" y="2"/>
                      <a:pt x="4" y="1"/>
                    </a:cubicBezTo>
                    <a:cubicBezTo>
                      <a:pt x="5" y="1"/>
                      <a:pt x="6" y="1"/>
                      <a:pt x="7" y="1"/>
                    </a:cubicBezTo>
                    <a:cubicBezTo>
                      <a:pt x="7" y="1"/>
                      <a:pt x="7" y="1"/>
                      <a:pt x="7" y="1"/>
                    </a:cubicBezTo>
                    <a:cubicBezTo>
                      <a:pt x="7" y="2"/>
                      <a:pt x="7" y="2"/>
                      <a:pt x="7" y="2"/>
                    </a:cubicBezTo>
                    <a:cubicBezTo>
                      <a:pt x="6" y="2"/>
                      <a:pt x="6" y="3"/>
                      <a:pt x="5" y="3"/>
                    </a:cubicBezTo>
                    <a:moveTo>
                      <a:pt x="7" y="0"/>
                    </a:moveTo>
                    <a:cubicBezTo>
                      <a:pt x="5" y="0"/>
                      <a:pt x="4" y="0"/>
                      <a:pt x="4" y="0"/>
                    </a:cubicBezTo>
                    <a:cubicBezTo>
                      <a:pt x="4" y="1"/>
                      <a:pt x="4" y="1"/>
                      <a:pt x="4" y="1"/>
                    </a:cubicBezTo>
                    <a:cubicBezTo>
                      <a:pt x="4" y="1"/>
                      <a:pt x="2" y="2"/>
                      <a:pt x="1" y="3"/>
                    </a:cubicBezTo>
                    <a:cubicBezTo>
                      <a:pt x="1" y="3"/>
                      <a:pt x="1" y="3"/>
                      <a:pt x="1" y="3"/>
                    </a:cubicBezTo>
                    <a:cubicBezTo>
                      <a:pt x="1" y="3"/>
                      <a:pt x="1" y="3"/>
                      <a:pt x="1" y="3"/>
                    </a:cubicBezTo>
                    <a:cubicBezTo>
                      <a:pt x="1" y="3"/>
                      <a:pt x="1" y="3"/>
                      <a:pt x="1" y="3"/>
                    </a:cubicBezTo>
                    <a:cubicBezTo>
                      <a:pt x="0" y="4"/>
                      <a:pt x="0" y="4"/>
                      <a:pt x="0" y="4"/>
                    </a:cubicBezTo>
                    <a:cubicBezTo>
                      <a:pt x="0" y="4"/>
                      <a:pt x="0" y="4"/>
                      <a:pt x="0" y="4"/>
                    </a:cubicBezTo>
                    <a:cubicBezTo>
                      <a:pt x="1" y="8"/>
                      <a:pt x="1" y="16"/>
                      <a:pt x="0" y="22"/>
                    </a:cubicBezTo>
                    <a:cubicBezTo>
                      <a:pt x="1" y="22"/>
                      <a:pt x="1" y="22"/>
                      <a:pt x="1" y="22"/>
                    </a:cubicBezTo>
                    <a:cubicBezTo>
                      <a:pt x="1" y="22"/>
                      <a:pt x="1" y="22"/>
                      <a:pt x="1" y="22"/>
                    </a:cubicBezTo>
                    <a:cubicBezTo>
                      <a:pt x="2" y="22"/>
                      <a:pt x="3" y="22"/>
                      <a:pt x="3" y="22"/>
                    </a:cubicBezTo>
                    <a:cubicBezTo>
                      <a:pt x="4" y="22"/>
                      <a:pt x="5" y="22"/>
                      <a:pt x="6" y="22"/>
                    </a:cubicBezTo>
                    <a:cubicBezTo>
                      <a:pt x="6" y="23"/>
                      <a:pt x="6" y="23"/>
                      <a:pt x="6" y="23"/>
                    </a:cubicBezTo>
                    <a:cubicBezTo>
                      <a:pt x="6" y="22"/>
                      <a:pt x="6" y="22"/>
                      <a:pt x="6" y="22"/>
                    </a:cubicBezTo>
                    <a:cubicBezTo>
                      <a:pt x="7" y="22"/>
                      <a:pt x="8" y="21"/>
                      <a:pt x="9" y="21"/>
                    </a:cubicBezTo>
                    <a:cubicBezTo>
                      <a:pt x="9" y="21"/>
                      <a:pt x="9" y="21"/>
                      <a:pt x="9" y="21"/>
                    </a:cubicBezTo>
                    <a:cubicBezTo>
                      <a:pt x="9" y="20"/>
                      <a:pt x="9" y="20"/>
                      <a:pt x="9" y="20"/>
                    </a:cubicBezTo>
                    <a:cubicBezTo>
                      <a:pt x="9" y="20"/>
                      <a:pt x="9" y="20"/>
                      <a:pt x="9" y="20"/>
                    </a:cubicBezTo>
                    <a:cubicBezTo>
                      <a:pt x="9" y="20"/>
                      <a:pt x="9" y="20"/>
                      <a:pt x="9" y="20"/>
                    </a:cubicBezTo>
                    <a:cubicBezTo>
                      <a:pt x="9" y="15"/>
                      <a:pt x="9" y="2"/>
                      <a:pt x="9" y="1"/>
                    </a:cubicBezTo>
                    <a:cubicBezTo>
                      <a:pt x="9" y="1"/>
                      <a:pt x="9" y="1"/>
                      <a:pt x="9" y="1"/>
                    </a:cubicBezTo>
                    <a:cubicBezTo>
                      <a:pt x="9" y="1"/>
                      <a:pt x="9" y="1"/>
                      <a:pt x="9" y="1"/>
                    </a:cubicBezTo>
                    <a:cubicBezTo>
                      <a:pt x="9" y="1"/>
                      <a:pt x="9" y="1"/>
                      <a:pt x="9" y="1"/>
                    </a:cubicBezTo>
                    <a:cubicBezTo>
                      <a:pt x="9" y="0"/>
                      <a:pt x="9" y="0"/>
                      <a:pt x="9" y="0"/>
                    </a:cubicBezTo>
                    <a:cubicBezTo>
                      <a:pt x="9" y="0"/>
                      <a:pt x="9" y="0"/>
                      <a:pt x="9" y="0"/>
                    </a:cubicBezTo>
                    <a:cubicBezTo>
                      <a:pt x="8" y="0"/>
                      <a:pt x="8" y="0"/>
                      <a:pt x="8" y="0"/>
                    </a:cubicBezTo>
                    <a:cubicBezTo>
                      <a:pt x="8"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2" name="Freeform 128"/>
              <p:cNvSpPr>
                <a:spLocks noEditPoints="1"/>
              </p:cNvSpPr>
              <p:nvPr/>
            </p:nvSpPr>
            <p:spPr bwMode="auto">
              <a:xfrm>
                <a:off x="3444" y="2408"/>
                <a:ext cx="138" cy="147"/>
              </a:xfrm>
              <a:custGeom>
                <a:avLst/>
                <a:gdLst>
                  <a:gd name="T0" fmla="*/ 15 w 58"/>
                  <a:gd name="T1" fmla="*/ 50 h 62"/>
                  <a:gd name="T2" fmla="*/ 20 w 58"/>
                  <a:gd name="T3" fmla="*/ 50 h 62"/>
                  <a:gd name="T4" fmla="*/ 34 w 58"/>
                  <a:gd name="T5" fmla="*/ 58 h 62"/>
                  <a:gd name="T6" fmla="*/ 19 w 58"/>
                  <a:gd name="T7" fmla="*/ 11 h 62"/>
                  <a:gd name="T8" fmla="*/ 20 w 58"/>
                  <a:gd name="T9" fmla="*/ 8 h 62"/>
                  <a:gd name="T10" fmla="*/ 24 w 58"/>
                  <a:gd name="T11" fmla="*/ 2 h 62"/>
                  <a:gd name="T12" fmla="*/ 22 w 58"/>
                  <a:gd name="T13" fmla="*/ 9 h 62"/>
                  <a:gd name="T14" fmla="*/ 23 w 58"/>
                  <a:gd name="T15" fmla="*/ 10 h 62"/>
                  <a:gd name="T16" fmla="*/ 20 w 58"/>
                  <a:gd name="T17" fmla="*/ 12 h 62"/>
                  <a:gd name="T18" fmla="*/ 19 w 58"/>
                  <a:gd name="T19" fmla="*/ 15 h 62"/>
                  <a:gd name="T20" fmla="*/ 18 w 58"/>
                  <a:gd name="T21" fmla="*/ 17 h 62"/>
                  <a:gd name="T22" fmla="*/ 15 w 58"/>
                  <a:gd name="T23" fmla="*/ 22 h 62"/>
                  <a:gd name="T24" fmla="*/ 15 w 58"/>
                  <a:gd name="T25" fmla="*/ 24 h 62"/>
                  <a:gd name="T26" fmla="*/ 11 w 58"/>
                  <a:gd name="T27" fmla="*/ 28 h 62"/>
                  <a:gd name="T28" fmla="*/ 13 w 58"/>
                  <a:gd name="T29" fmla="*/ 31 h 62"/>
                  <a:gd name="T30" fmla="*/ 10 w 58"/>
                  <a:gd name="T31" fmla="*/ 31 h 62"/>
                  <a:gd name="T32" fmla="*/ 5 w 58"/>
                  <a:gd name="T33" fmla="*/ 38 h 62"/>
                  <a:gd name="T34" fmla="*/ 35 w 58"/>
                  <a:gd name="T35" fmla="*/ 54 h 62"/>
                  <a:gd name="T36" fmla="*/ 14 w 58"/>
                  <a:gd name="T37" fmla="*/ 46 h 62"/>
                  <a:gd name="T38" fmla="*/ 7 w 58"/>
                  <a:gd name="T39" fmla="*/ 32 h 62"/>
                  <a:gd name="T40" fmla="*/ 9 w 58"/>
                  <a:gd name="T41" fmla="*/ 26 h 62"/>
                  <a:gd name="T42" fmla="*/ 13 w 58"/>
                  <a:gd name="T43" fmla="*/ 24 h 62"/>
                  <a:gd name="T44" fmla="*/ 15 w 58"/>
                  <a:gd name="T45" fmla="*/ 19 h 62"/>
                  <a:gd name="T46" fmla="*/ 17 w 58"/>
                  <a:gd name="T47" fmla="*/ 13 h 62"/>
                  <a:gd name="T48" fmla="*/ 25 w 58"/>
                  <a:gd name="T49" fmla="*/ 10 h 62"/>
                  <a:gd name="T50" fmla="*/ 26 w 58"/>
                  <a:gd name="T51" fmla="*/ 3 h 62"/>
                  <a:gd name="T52" fmla="*/ 57 w 58"/>
                  <a:gd name="T53" fmla="*/ 16 h 62"/>
                  <a:gd name="T54" fmla="*/ 30 w 58"/>
                  <a:gd name="T55" fmla="*/ 51 h 62"/>
                  <a:gd name="T56" fmla="*/ 10 w 58"/>
                  <a:gd name="T57" fmla="*/ 32 h 62"/>
                  <a:gd name="T58" fmla="*/ 13 w 58"/>
                  <a:gd name="T59" fmla="*/ 29 h 62"/>
                  <a:gd name="T60" fmla="*/ 15 w 58"/>
                  <a:gd name="T61" fmla="*/ 25 h 62"/>
                  <a:gd name="T62" fmla="*/ 18 w 58"/>
                  <a:gd name="T63" fmla="*/ 18 h 62"/>
                  <a:gd name="T64" fmla="*/ 20 w 58"/>
                  <a:gd name="T65" fmla="*/ 14 h 62"/>
                  <a:gd name="T66" fmla="*/ 27 w 58"/>
                  <a:gd name="T67" fmla="*/ 0 h 62"/>
                  <a:gd name="T68" fmla="*/ 23 w 58"/>
                  <a:gd name="T69" fmla="*/ 1 h 62"/>
                  <a:gd name="T70" fmla="*/ 19 w 58"/>
                  <a:gd name="T71" fmla="*/ 9 h 62"/>
                  <a:gd name="T72" fmla="*/ 20 w 58"/>
                  <a:gd name="T73" fmla="*/ 11 h 62"/>
                  <a:gd name="T74" fmla="*/ 18 w 58"/>
                  <a:gd name="T75" fmla="*/ 10 h 62"/>
                  <a:gd name="T76" fmla="*/ 15 w 58"/>
                  <a:gd name="T77" fmla="*/ 15 h 62"/>
                  <a:gd name="T78" fmla="*/ 15 w 58"/>
                  <a:gd name="T79" fmla="*/ 18 h 62"/>
                  <a:gd name="T80" fmla="*/ 11 w 58"/>
                  <a:gd name="T81" fmla="*/ 22 h 62"/>
                  <a:gd name="T82" fmla="*/ 12 w 58"/>
                  <a:gd name="T83" fmla="*/ 23 h 62"/>
                  <a:gd name="T84" fmla="*/ 10 w 58"/>
                  <a:gd name="T85" fmla="*/ 24 h 62"/>
                  <a:gd name="T86" fmla="*/ 7 w 58"/>
                  <a:gd name="T87" fmla="*/ 28 h 62"/>
                  <a:gd name="T88" fmla="*/ 7 w 58"/>
                  <a:gd name="T89" fmla="*/ 31 h 62"/>
                  <a:gd name="T90" fmla="*/ 4 w 58"/>
                  <a:gd name="T91" fmla="*/ 32 h 62"/>
                  <a:gd name="T92" fmla="*/ 3 w 58"/>
                  <a:gd name="T93" fmla="*/ 40 h 62"/>
                  <a:gd name="T94" fmla="*/ 15 w 58"/>
                  <a:gd name="T95" fmla="*/ 51 h 62"/>
                  <a:gd name="T96" fmla="*/ 34 w 58"/>
                  <a:gd name="T97" fmla="*/ 62 h 62"/>
                  <a:gd name="T98" fmla="*/ 39 w 58"/>
                  <a:gd name="T99" fmla="*/ 57 h 62"/>
                  <a:gd name="T100" fmla="*/ 56 w 58"/>
                  <a:gd name="T101" fmla="*/ 21 h 62"/>
                  <a:gd name="T102" fmla="*/ 27 w 58"/>
                  <a:gd name="T103"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8" h="62">
                    <a:moveTo>
                      <a:pt x="34" y="61"/>
                    </a:moveTo>
                    <a:cubicBezTo>
                      <a:pt x="32" y="59"/>
                      <a:pt x="28" y="57"/>
                      <a:pt x="25" y="56"/>
                    </a:cubicBezTo>
                    <a:cubicBezTo>
                      <a:pt x="24" y="55"/>
                      <a:pt x="22" y="54"/>
                      <a:pt x="21" y="54"/>
                    </a:cubicBezTo>
                    <a:cubicBezTo>
                      <a:pt x="19" y="53"/>
                      <a:pt x="17" y="52"/>
                      <a:pt x="15" y="50"/>
                    </a:cubicBezTo>
                    <a:cubicBezTo>
                      <a:pt x="2" y="42"/>
                      <a:pt x="2" y="42"/>
                      <a:pt x="2" y="42"/>
                    </a:cubicBezTo>
                    <a:cubicBezTo>
                      <a:pt x="2" y="41"/>
                      <a:pt x="3" y="41"/>
                      <a:pt x="3" y="40"/>
                    </a:cubicBezTo>
                    <a:cubicBezTo>
                      <a:pt x="14" y="47"/>
                      <a:pt x="14" y="47"/>
                      <a:pt x="14" y="47"/>
                    </a:cubicBezTo>
                    <a:cubicBezTo>
                      <a:pt x="16" y="48"/>
                      <a:pt x="18" y="49"/>
                      <a:pt x="20" y="50"/>
                    </a:cubicBezTo>
                    <a:cubicBezTo>
                      <a:pt x="21" y="51"/>
                      <a:pt x="22" y="52"/>
                      <a:pt x="24" y="52"/>
                    </a:cubicBezTo>
                    <a:cubicBezTo>
                      <a:pt x="27" y="54"/>
                      <a:pt x="30" y="55"/>
                      <a:pt x="33" y="58"/>
                    </a:cubicBezTo>
                    <a:cubicBezTo>
                      <a:pt x="33" y="58"/>
                      <a:pt x="33" y="58"/>
                      <a:pt x="33" y="58"/>
                    </a:cubicBezTo>
                    <a:cubicBezTo>
                      <a:pt x="34" y="58"/>
                      <a:pt x="34" y="58"/>
                      <a:pt x="34" y="58"/>
                    </a:cubicBezTo>
                    <a:cubicBezTo>
                      <a:pt x="34" y="57"/>
                      <a:pt x="35" y="55"/>
                      <a:pt x="36" y="54"/>
                    </a:cubicBezTo>
                    <a:cubicBezTo>
                      <a:pt x="36" y="55"/>
                      <a:pt x="37" y="55"/>
                      <a:pt x="37" y="55"/>
                    </a:cubicBezTo>
                    <a:cubicBezTo>
                      <a:pt x="36" y="57"/>
                      <a:pt x="35" y="59"/>
                      <a:pt x="34" y="61"/>
                    </a:cubicBezTo>
                    <a:moveTo>
                      <a:pt x="19" y="11"/>
                    </a:moveTo>
                    <a:cubicBezTo>
                      <a:pt x="20" y="11"/>
                      <a:pt x="20" y="11"/>
                      <a:pt x="20" y="11"/>
                    </a:cubicBezTo>
                    <a:cubicBezTo>
                      <a:pt x="21" y="11"/>
                      <a:pt x="21" y="10"/>
                      <a:pt x="21" y="10"/>
                    </a:cubicBezTo>
                    <a:cubicBezTo>
                      <a:pt x="21" y="9"/>
                      <a:pt x="21" y="9"/>
                      <a:pt x="21" y="9"/>
                    </a:cubicBezTo>
                    <a:cubicBezTo>
                      <a:pt x="21" y="9"/>
                      <a:pt x="20" y="9"/>
                      <a:pt x="20" y="8"/>
                    </a:cubicBezTo>
                    <a:cubicBezTo>
                      <a:pt x="20" y="8"/>
                      <a:pt x="20" y="8"/>
                      <a:pt x="20" y="8"/>
                    </a:cubicBezTo>
                    <a:cubicBezTo>
                      <a:pt x="21" y="7"/>
                      <a:pt x="21" y="6"/>
                      <a:pt x="22" y="5"/>
                    </a:cubicBezTo>
                    <a:cubicBezTo>
                      <a:pt x="22" y="4"/>
                      <a:pt x="22" y="4"/>
                      <a:pt x="23" y="2"/>
                    </a:cubicBezTo>
                    <a:cubicBezTo>
                      <a:pt x="24" y="2"/>
                      <a:pt x="24" y="2"/>
                      <a:pt x="24" y="2"/>
                    </a:cubicBezTo>
                    <a:cubicBezTo>
                      <a:pt x="25" y="3"/>
                      <a:pt x="25" y="3"/>
                      <a:pt x="25" y="3"/>
                    </a:cubicBezTo>
                    <a:cubicBezTo>
                      <a:pt x="25" y="3"/>
                      <a:pt x="24" y="4"/>
                      <a:pt x="24" y="4"/>
                    </a:cubicBezTo>
                    <a:cubicBezTo>
                      <a:pt x="24" y="5"/>
                      <a:pt x="23" y="6"/>
                      <a:pt x="22" y="8"/>
                    </a:cubicBezTo>
                    <a:cubicBezTo>
                      <a:pt x="22" y="9"/>
                      <a:pt x="22" y="9"/>
                      <a:pt x="22" y="9"/>
                    </a:cubicBezTo>
                    <a:cubicBezTo>
                      <a:pt x="23" y="9"/>
                      <a:pt x="23" y="9"/>
                      <a:pt x="23" y="9"/>
                    </a:cubicBezTo>
                    <a:cubicBezTo>
                      <a:pt x="24" y="9"/>
                      <a:pt x="24" y="9"/>
                      <a:pt x="24" y="9"/>
                    </a:cubicBezTo>
                    <a:cubicBezTo>
                      <a:pt x="24" y="10"/>
                      <a:pt x="24" y="10"/>
                      <a:pt x="24" y="10"/>
                    </a:cubicBezTo>
                    <a:cubicBezTo>
                      <a:pt x="24" y="10"/>
                      <a:pt x="23" y="10"/>
                      <a:pt x="23" y="10"/>
                    </a:cubicBezTo>
                    <a:cubicBezTo>
                      <a:pt x="23" y="10"/>
                      <a:pt x="22" y="10"/>
                      <a:pt x="22" y="10"/>
                    </a:cubicBezTo>
                    <a:cubicBezTo>
                      <a:pt x="22" y="10"/>
                      <a:pt x="22" y="10"/>
                      <a:pt x="22" y="10"/>
                    </a:cubicBezTo>
                    <a:cubicBezTo>
                      <a:pt x="22" y="10"/>
                      <a:pt x="22" y="10"/>
                      <a:pt x="22" y="10"/>
                    </a:cubicBezTo>
                    <a:cubicBezTo>
                      <a:pt x="21" y="11"/>
                      <a:pt x="21" y="11"/>
                      <a:pt x="20" y="12"/>
                    </a:cubicBezTo>
                    <a:cubicBezTo>
                      <a:pt x="20" y="13"/>
                      <a:pt x="19" y="14"/>
                      <a:pt x="19" y="15"/>
                    </a:cubicBezTo>
                    <a:cubicBezTo>
                      <a:pt x="19" y="15"/>
                      <a:pt x="19" y="15"/>
                      <a:pt x="19" y="15"/>
                    </a:cubicBezTo>
                    <a:cubicBezTo>
                      <a:pt x="19" y="15"/>
                      <a:pt x="19" y="15"/>
                      <a:pt x="19" y="15"/>
                    </a:cubicBezTo>
                    <a:cubicBezTo>
                      <a:pt x="19" y="15"/>
                      <a:pt x="19" y="15"/>
                      <a:pt x="19" y="15"/>
                    </a:cubicBezTo>
                    <a:cubicBezTo>
                      <a:pt x="20" y="15"/>
                      <a:pt x="20" y="15"/>
                      <a:pt x="20" y="16"/>
                    </a:cubicBezTo>
                    <a:cubicBezTo>
                      <a:pt x="21" y="16"/>
                      <a:pt x="21" y="17"/>
                      <a:pt x="20" y="17"/>
                    </a:cubicBezTo>
                    <a:cubicBezTo>
                      <a:pt x="20" y="17"/>
                      <a:pt x="20" y="17"/>
                      <a:pt x="19" y="17"/>
                    </a:cubicBezTo>
                    <a:cubicBezTo>
                      <a:pt x="19" y="17"/>
                      <a:pt x="19" y="17"/>
                      <a:pt x="18" y="17"/>
                    </a:cubicBezTo>
                    <a:cubicBezTo>
                      <a:pt x="18" y="17"/>
                      <a:pt x="18" y="17"/>
                      <a:pt x="18" y="17"/>
                    </a:cubicBezTo>
                    <a:cubicBezTo>
                      <a:pt x="18" y="17"/>
                      <a:pt x="18" y="17"/>
                      <a:pt x="18" y="17"/>
                    </a:cubicBezTo>
                    <a:cubicBezTo>
                      <a:pt x="17" y="18"/>
                      <a:pt x="16" y="20"/>
                      <a:pt x="15" y="21"/>
                    </a:cubicBezTo>
                    <a:cubicBezTo>
                      <a:pt x="15" y="22"/>
                      <a:pt x="15" y="22"/>
                      <a:pt x="15" y="22"/>
                    </a:cubicBezTo>
                    <a:cubicBezTo>
                      <a:pt x="16" y="22"/>
                      <a:pt x="16" y="22"/>
                      <a:pt x="16" y="22"/>
                    </a:cubicBezTo>
                    <a:cubicBezTo>
                      <a:pt x="16" y="23"/>
                      <a:pt x="16" y="23"/>
                      <a:pt x="16" y="23"/>
                    </a:cubicBezTo>
                    <a:cubicBezTo>
                      <a:pt x="16" y="23"/>
                      <a:pt x="16" y="23"/>
                      <a:pt x="16" y="23"/>
                    </a:cubicBezTo>
                    <a:cubicBezTo>
                      <a:pt x="16" y="24"/>
                      <a:pt x="16" y="24"/>
                      <a:pt x="15" y="24"/>
                    </a:cubicBezTo>
                    <a:cubicBezTo>
                      <a:pt x="14" y="24"/>
                      <a:pt x="14" y="24"/>
                      <a:pt x="14" y="24"/>
                    </a:cubicBezTo>
                    <a:cubicBezTo>
                      <a:pt x="14" y="24"/>
                      <a:pt x="14" y="24"/>
                      <a:pt x="14" y="24"/>
                    </a:cubicBezTo>
                    <a:cubicBezTo>
                      <a:pt x="13" y="25"/>
                      <a:pt x="13" y="25"/>
                      <a:pt x="13" y="26"/>
                    </a:cubicBezTo>
                    <a:cubicBezTo>
                      <a:pt x="12" y="27"/>
                      <a:pt x="12" y="27"/>
                      <a:pt x="11" y="28"/>
                    </a:cubicBezTo>
                    <a:cubicBezTo>
                      <a:pt x="11" y="28"/>
                      <a:pt x="11" y="28"/>
                      <a:pt x="11" y="28"/>
                    </a:cubicBezTo>
                    <a:cubicBezTo>
                      <a:pt x="12" y="28"/>
                      <a:pt x="12" y="28"/>
                      <a:pt x="12" y="28"/>
                    </a:cubicBezTo>
                    <a:cubicBezTo>
                      <a:pt x="12" y="29"/>
                      <a:pt x="12" y="29"/>
                      <a:pt x="13" y="29"/>
                    </a:cubicBezTo>
                    <a:cubicBezTo>
                      <a:pt x="13" y="30"/>
                      <a:pt x="13" y="30"/>
                      <a:pt x="13" y="31"/>
                    </a:cubicBezTo>
                    <a:cubicBezTo>
                      <a:pt x="12" y="31"/>
                      <a:pt x="12" y="31"/>
                      <a:pt x="11" y="31"/>
                    </a:cubicBezTo>
                    <a:cubicBezTo>
                      <a:pt x="11" y="31"/>
                      <a:pt x="10" y="31"/>
                      <a:pt x="10" y="31"/>
                    </a:cubicBezTo>
                    <a:cubicBezTo>
                      <a:pt x="10" y="31"/>
                      <a:pt x="10" y="31"/>
                      <a:pt x="10" y="31"/>
                    </a:cubicBezTo>
                    <a:cubicBezTo>
                      <a:pt x="10" y="31"/>
                      <a:pt x="10" y="31"/>
                      <a:pt x="10" y="31"/>
                    </a:cubicBezTo>
                    <a:cubicBezTo>
                      <a:pt x="9" y="32"/>
                      <a:pt x="9" y="32"/>
                      <a:pt x="9" y="32"/>
                    </a:cubicBezTo>
                    <a:cubicBezTo>
                      <a:pt x="8" y="35"/>
                      <a:pt x="8" y="35"/>
                      <a:pt x="5" y="38"/>
                    </a:cubicBezTo>
                    <a:cubicBezTo>
                      <a:pt x="5" y="38"/>
                      <a:pt x="5" y="38"/>
                      <a:pt x="5" y="38"/>
                    </a:cubicBezTo>
                    <a:cubicBezTo>
                      <a:pt x="5" y="38"/>
                      <a:pt x="5" y="38"/>
                      <a:pt x="5" y="38"/>
                    </a:cubicBezTo>
                    <a:cubicBezTo>
                      <a:pt x="20" y="47"/>
                      <a:pt x="20" y="47"/>
                      <a:pt x="20" y="47"/>
                    </a:cubicBezTo>
                    <a:cubicBezTo>
                      <a:pt x="21" y="48"/>
                      <a:pt x="23" y="49"/>
                      <a:pt x="25" y="50"/>
                    </a:cubicBezTo>
                    <a:cubicBezTo>
                      <a:pt x="27" y="50"/>
                      <a:pt x="28" y="51"/>
                      <a:pt x="29" y="51"/>
                    </a:cubicBezTo>
                    <a:cubicBezTo>
                      <a:pt x="31" y="52"/>
                      <a:pt x="33" y="53"/>
                      <a:pt x="35" y="54"/>
                    </a:cubicBezTo>
                    <a:cubicBezTo>
                      <a:pt x="34" y="55"/>
                      <a:pt x="34" y="56"/>
                      <a:pt x="33" y="57"/>
                    </a:cubicBezTo>
                    <a:cubicBezTo>
                      <a:pt x="31" y="55"/>
                      <a:pt x="27" y="53"/>
                      <a:pt x="24" y="52"/>
                    </a:cubicBezTo>
                    <a:cubicBezTo>
                      <a:pt x="23" y="51"/>
                      <a:pt x="21" y="50"/>
                      <a:pt x="20" y="50"/>
                    </a:cubicBezTo>
                    <a:cubicBezTo>
                      <a:pt x="18" y="49"/>
                      <a:pt x="16" y="47"/>
                      <a:pt x="14" y="46"/>
                    </a:cubicBezTo>
                    <a:cubicBezTo>
                      <a:pt x="1" y="38"/>
                      <a:pt x="1" y="38"/>
                      <a:pt x="1" y="38"/>
                    </a:cubicBezTo>
                    <a:cubicBezTo>
                      <a:pt x="3" y="35"/>
                      <a:pt x="3" y="35"/>
                      <a:pt x="5" y="32"/>
                    </a:cubicBezTo>
                    <a:cubicBezTo>
                      <a:pt x="5" y="31"/>
                      <a:pt x="5" y="31"/>
                      <a:pt x="5" y="31"/>
                    </a:cubicBezTo>
                    <a:cubicBezTo>
                      <a:pt x="6" y="32"/>
                      <a:pt x="6" y="32"/>
                      <a:pt x="7" y="32"/>
                    </a:cubicBezTo>
                    <a:cubicBezTo>
                      <a:pt x="7" y="32"/>
                      <a:pt x="8" y="32"/>
                      <a:pt x="9" y="31"/>
                    </a:cubicBezTo>
                    <a:cubicBezTo>
                      <a:pt x="9" y="31"/>
                      <a:pt x="9" y="30"/>
                      <a:pt x="9" y="29"/>
                    </a:cubicBezTo>
                    <a:cubicBezTo>
                      <a:pt x="9" y="29"/>
                      <a:pt x="8" y="28"/>
                      <a:pt x="8" y="28"/>
                    </a:cubicBezTo>
                    <a:cubicBezTo>
                      <a:pt x="8" y="27"/>
                      <a:pt x="9" y="27"/>
                      <a:pt x="9" y="26"/>
                    </a:cubicBezTo>
                    <a:cubicBezTo>
                      <a:pt x="9" y="26"/>
                      <a:pt x="10" y="25"/>
                      <a:pt x="10" y="25"/>
                    </a:cubicBezTo>
                    <a:cubicBezTo>
                      <a:pt x="10" y="25"/>
                      <a:pt x="11" y="25"/>
                      <a:pt x="11" y="25"/>
                    </a:cubicBezTo>
                    <a:cubicBezTo>
                      <a:pt x="11" y="25"/>
                      <a:pt x="11" y="25"/>
                      <a:pt x="12" y="25"/>
                    </a:cubicBezTo>
                    <a:cubicBezTo>
                      <a:pt x="12" y="25"/>
                      <a:pt x="13" y="25"/>
                      <a:pt x="13" y="24"/>
                    </a:cubicBezTo>
                    <a:cubicBezTo>
                      <a:pt x="13" y="23"/>
                      <a:pt x="13" y="23"/>
                      <a:pt x="13" y="22"/>
                    </a:cubicBezTo>
                    <a:cubicBezTo>
                      <a:pt x="12" y="22"/>
                      <a:pt x="12" y="22"/>
                      <a:pt x="12" y="22"/>
                    </a:cubicBezTo>
                    <a:cubicBezTo>
                      <a:pt x="13" y="21"/>
                      <a:pt x="14" y="19"/>
                      <a:pt x="14" y="18"/>
                    </a:cubicBezTo>
                    <a:cubicBezTo>
                      <a:pt x="14" y="18"/>
                      <a:pt x="15" y="19"/>
                      <a:pt x="15" y="19"/>
                    </a:cubicBezTo>
                    <a:cubicBezTo>
                      <a:pt x="16" y="19"/>
                      <a:pt x="17" y="18"/>
                      <a:pt x="17" y="18"/>
                    </a:cubicBezTo>
                    <a:cubicBezTo>
                      <a:pt x="17" y="17"/>
                      <a:pt x="17" y="16"/>
                      <a:pt x="17" y="16"/>
                    </a:cubicBezTo>
                    <a:cubicBezTo>
                      <a:pt x="17" y="15"/>
                      <a:pt x="16" y="15"/>
                      <a:pt x="16" y="15"/>
                    </a:cubicBezTo>
                    <a:cubicBezTo>
                      <a:pt x="16" y="14"/>
                      <a:pt x="17" y="14"/>
                      <a:pt x="17" y="13"/>
                    </a:cubicBezTo>
                    <a:cubicBezTo>
                      <a:pt x="18" y="12"/>
                      <a:pt x="18" y="12"/>
                      <a:pt x="18" y="11"/>
                    </a:cubicBezTo>
                    <a:cubicBezTo>
                      <a:pt x="19" y="11"/>
                      <a:pt x="19" y="11"/>
                      <a:pt x="19" y="11"/>
                    </a:cubicBezTo>
                    <a:moveTo>
                      <a:pt x="23" y="11"/>
                    </a:moveTo>
                    <a:cubicBezTo>
                      <a:pt x="24" y="11"/>
                      <a:pt x="24" y="11"/>
                      <a:pt x="25" y="10"/>
                    </a:cubicBezTo>
                    <a:cubicBezTo>
                      <a:pt x="25" y="10"/>
                      <a:pt x="25" y="9"/>
                      <a:pt x="24" y="9"/>
                    </a:cubicBezTo>
                    <a:cubicBezTo>
                      <a:pt x="24" y="8"/>
                      <a:pt x="24" y="8"/>
                      <a:pt x="23" y="8"/>
                    </a:cubicBezTo>
                    <a:cubicBezTo>
                      <a:pt x="24" y="6"/>
                      <a:pt x="25" y="5"/>
                      <a:pt x="25" y="5"/>
                    </a:cubicBezTo>
                    <a:cubicBezTo>
                      <a:pt x="25" y="4"/>
                      <a:pt x="25" y="4"/>
                      <a:pt x="26" y="3"/>
                    </a:cubicBezTo>
                    <a:cubicBezTo>
                      <a:pt x="26" y="3"/>
                      <a:pt x="26" y="3"/>
                      <a:pt x="26" y="3"/>
                    </a:cubicBezTo>
                    <a:cubicBezTo>
                      <a:pt x="26" y="2"/>
                      <a:pt x="26" y="2"/>
                      <a:pt x="26" y="2"/>
                    </a:cubicBezTo>
                    <a:cubicBezTo>
                      <a:pt x="26" y="2"/>
                      <a:pt x="26" y="2"/>
                      <a:pt x="27" y="1"/>
                    </a:cubicBezTo>
                    <a:cubicBezTo>
                      <a:pt x="37" y="5"/>
                      <a:pt x="47" y="11"/>
                      <a:pt x="57" y="16"/>
                    </a:cubicBezTo>
                    <a:cubicBezTo>
                      <a:pt x="56" y="18"/>
                      <a:pt x="56" y="19"/>
                      <a:pt x="55" y="21"/>
                    </a:cubicBezTo>
                    <a:cubicBezTo>
                      <a:pt x="55" y="22"/>
                      <a:pt x="55" y="22"/>
                      <a:pt x="54" y="24"/>
                    </a:cubicBezTo>
                    <a:cubicBezTo>
                      <a:pt x="49" y="37"/>
                      <a:pt x="45" y="44"/>
                      <a:pt x="39" y="56"/>
                    </a:cubicBezTo>
                    <a:cubicBezTo>
                      <a:pt x="36" y="53"/>
                      <a:pt x="33" y="52"/>
                      <a:pt x="30" y="51"/>
                    </a:cubicBezTo>
                    <a:cubicBezTo>
                      <a:pt x="28" y="50"/>
                      <a:pt x="27" y="50"/>
                      <a:pt x="26" y="49"/>
                    </a:cubicBezTo>
                    <a:cubicBezTo>
                      <a:pt x="24" y="48"/>
                      <a:pt x="22" y="47"/>
                      <a:pt x="20" y="46"/>
                    </a:cubicBezTo>
                    <a:cubicBezTo>
                      <a:pt x="6" y="38"/>
                      <a:pt x="6" y="38"/>
                      <a:pt x="6" y="38"/>
                    </a:cubicBezTo>
                    <a:cubicBezTo>
                      <a:pt x="8" y="35"/>
                      <a:pt x="8" y="35"/>
                      <a:pt x="10" y="32"/>
                    </a:cubicBezTo>
                    <a:cubicBezTo>
                      <a:pt x="10" y="32"/>
                      <a:pt x="10" y="32"/>
                      <a:pt x="10" y="32"/>
                    </a:cubicBezTo>
                    <a:cubicBezTo>
                      <a:pt x="10" y="32"/>
                      <a:pt x="11" y="32"/>
                      <a:pt x="11" y="32"/>
                    </a:cubicBezTo>
                    <a:cubicBezTo>
                      <a:pt x="12" y="32"/>
                      <a:pt x="13" y="32"/>
                      <a:pt x="13" y="31"/>
                    </a:cubicBezTo>
                    <a:cubicBezTo>
                      <a:pt x="14" y="31"/>
                      <a:pt x="14" y="30"/>
                      <a:pt x="13" y="29"/>
                    </a:cubicBezTo>
                    <a:cubicBezTo>
                      <a:pt x="13" y="29"/>
                      <a:pt x="13" y="28"/>
                      <a:pt x="12" y="28"/>
                    </a:cubicBezTo>
                    <a:cubicBezTo>
                      <a:pt x="13" y="27"/>
                      <a:pt x="13" y="27"/>
                      <a:pt x="13" y="26"/>
                    </a:cubicBezTo>
                    <a:cubicBezTo>
                      <a:pt x="14" y="26"/>
                      <a:pt x="14" y="25"/>
                      <a:pt x="14" y="25"/>
                    </a:cubicBezTo>
                    <a:cubicBezTo>
                      <a:pt x="15" y="25"/>
                      <a:pt x="15" y="25"/>
                      <a:pt x="15" y="25"/>
                    </a:cubicBezTo>
                    <a:cubicBezTo>
                      <a:pt x="16" y="25"/>
                      <a:pt x="17" y="24"/>
                      <a:pt x="17" y="24"/>
                    </a:cubicBezTo>
                    <a:cubicBezTo>
                      <a:pt x="17" y="23"/>
                      <a:pt x="17" y="23"/>
                      <a:pt x="17" y="22"/>
                    </a:cubicBezTo>
                    <a:cubicBezTo>
                      <a:pt x="17" y="22"/>
                      <a:pt x="16" y="21"/>
                      <a:pt x="16" y="21"/>
                    </a:cubicBezTo>
                    <a:cubicBezTo>
                      <a:pt x="17" y="20"/>
                      <a:pt x="18" y="19"/>
                      <a:pt x="18" y="18"/>
                    </a:cubicBezTo>
                    <a:cubicBezTo>
                      <a:pt x="18" y="18"/>
                      <a:pt x="19" y="18"/>
                      <a:pt x="19" y="18"/>
                    </a:cubicBezTo>
                    <a:cubicBezTo>
                      <a:pt x="20" y="18"/>
                      <a:pt x="21" y="18"/>
                      <a:pt x="21" y="17"/>
                    </a:cubicBezTo>
                    <a:cubicBezTo>
                      <a:pt x="21" y="17"/>
                      <a:pt x="21" y="16"/>
                      <a:pt x="21" y="15"/>
                    </a:cubicBezTo>
                    <a:cubicBezTo>
                      <a:pt x="21" y="15"/>
                      <a:pt x="20" y="15"/>
                      <a:pt x="20" y="14"/>
                    </a:cubicBezTo>
                    <a:cubicBezTo>
                      <a:pt x="20" y="14"/>
                      <a:pt x="20" y="13"/>
                      <a:pt x="21" y="13"/>
                    </a:cubicBezTo>
                    <a:cubicBezTo>
                      <a:pt x="21" y="12"/>
                      <a:pt x="22" y="11"/>
                      <a:pt x="22" y="11"/>
                    </a:cubicBezTo>
                    <a:cubicBezTo>
                      <a:pt x="22" y="11"/>
                      <a:pt x="23" y="11"/>
                      <a:pt x="23" y="11"/>
                    </a:cubicBezTo>
                    <a:moveTo>
                      <a:pt x="27" y="0"/>
                    </a:moveTo>
                    <a:cubicBezTo>
                      <a:pt x="26" y="1"/>
                      <a:pt x="26" y="1"/>
                      <a:pt x="26" y="1"/>
                    </a:cubicBezTo>
                    <a:cubicBezTo>
                      <a:pt x="26" y="1"/>
                      <a:pt x="25" y="2"/>
                      <a:pt x="25" y="2"/>
                    </a:cubicBezTo>
                    <a:cubicBezTo>
                      <a:pt x="25" y="2"/>
                      <a:pt x="25" y="2"/>
                      <a:pt x="25" y="2"/>
                    </a:cubicBezTo>
                    <a:cubicBezTo>
                      <a:pt x="24" y="1"/>
                      <a:pt x="24" y="1"/>
                      <a:pt x="23" y="1"/>
                    </a:cubicBezTo>
                    <a:cubicBezTo>
                      <a:pt x="23" y="1"/>
                      <a:pt x="23" y="1"/>
                      <a:pt x="23" y="1"/>
                    </a:cubicBezTo>
                    <a:cubicBezTo>
                      <a:pt x="22" y="3"/>
                      <a:pt x="21" y="4"/>
                      <a:pt x="21" y="5"/>
                    </a:cubicBezTo>
                    <a:cubicBezTo>
                      <a:pt x="20" y="6"/>
                      <a:pt x="20" y="7"/>
                      <a:pt x="19" y="9"/>
                    </a:cubicBezTo>
                    <a:cubicBezTo>
                      <a:pt x="19" y="9"/>
                      <a:pt x="19" y="9"/>
                      <a:pt x="19" y="9"/>
                    </a:cubicBezTo>
                    <a:cubicBezTo>
                      <a:pt x="19" y="9"/>
                      <a:pt x="19" y="9"/>
                      <a:pt x="19" y="9"/>
                    </a:cubicBezTo>
                    <a:cubicBezTo>
                      <a:pt x="20" y="9"/>
                      <a:pt x="20" y="9"/>
                      <a:pt x="20" y="9"/>
                    </a:cubicBezTo>
                    <a:cubicBezTo>
                      <a:pt x="20" y="10"/>
                      <a:pt x="20" y="10"/>
                      <a:pt x="20" y="10"/>
                    </a:cubicBezTo>
                    <a:cubicBezTo>
                      <a:pt x="20" y="10"/>
                      <a:pt x="20" y="11"/>
                      <a:pt x="20" y="11"/>
                    </a:cubicBezTo>
                    <a:cubicBezTo>
                      <a:pt x="20" y="11"/>
                      <a:pt x="20" y="11"/>
                      <a:pt x="19" y="11"/>
                    </a:cubicBezTo>
                    <a:cubicBezTo>
                      <a:pt x="19" y="11"/>
                      <a:pt x="19" y="11"/>
                      <a:pt x="19" y="10"/>
                    </a:cubicBezTo>
                    <a:cubicBezTo>
                      <a:pt x="18" y="10"/>
                      <a:pt x="18" y="10"/>
                      <a:pt x="18" y="10"/>
                    </a:cubicBezTo>
                    <a:cubicBezTo>
                      <a:pt x="18" y="10"/>
                      <a:pt x="18" y="10"/>
                      <a:pt x="18" y="10"/>
                    </a:cubicBezTo>
                    <a:cubicBezTo>
                      <a:pt x="18" y="11"/>
                      <a:pt x="17" y="12"/>
                      <a:pt x="16" y="13"/>
                    </a:cubicBezTo>
                    <a:cubicBezTo>
                      <a:pt x="16" y="14"/>
                      <a:pt x="15" y="14"/>
                      <a:pt x="15" y="15"/>
                    </a:cubicBezTo>
                    <a:cubicBezTo>
                      <a:pt x="15" y="15"/>
                      <a:pt x="15" y="15"/>
                      <a:pt x="15" y="15"/>
                    </a:cubicBezTo>
                    <a:cubicBezTo>
                      <a:pt x="15" y="15"/>
                      <a:pt x="15" y="15"/>
                      <a:pt x="15" y="15"/>
                    </a:cubicBezTo>
                    <a:cubicBezTo>
                      <a:pt x="16" y="15"/>
                      <a:pt x="16" y="16"/>
                      <a:pt x="16" y="16"/>
                    </a:cubicBezTo>
                    <a:cubicBezTo>
                      <a:pt x="17" y="16"/>
                      <a:pt x="17" y="17"/>
                      <a:pt x="16" y="17"/>
                    </a:cubicBezTo>
                    <a:cubicBezTo>
                      <a:pt x="16" y="18"/>
                      <a:pt x="16" y="18"/>
                      <a:pt x="15" y="18"/>
                    </a:cubicBezTo>
                    <a:cubicBezTo>
                      <a:pt x="15" y="18"/>
                      <a:pt x="15" y="18"/>
                      <a:pt x="15" y="18"/>
                    </a:cubicBezTo>
                    <a:cubicBezTo>
                      <a:pt x="15" y="18"/>
                      <a:pt x="15" y="18"/>
                      <a:pt x="14" y="17"/>
                    </a:cubicBezTo>
                    <a:cubicBezTo>
                      <a:pt x="14" y="17"/>
                      <a:pt x="14" y="17"/>
                      <a:pt x="14" y="17"/>
                    </a:cubicBezTo>
                    <a:cubicBezTo>
                      <a:pt x="14" y="17"/>
                      <a:pt x="14" y="17"/>
                      <a:pt x="14" y="17"/>
                    </a:cubicBezTo>
                    <a:cubicBezTo>
                      <a:pt x="13" y="19"/>
                      <a:pt x="12" y="21"/>
                      <a:pt x="11" y="22"/>
                    </a:cubicBezTo>
                    <a:cubicBezTo>
                      <a:pt x="11" y="22"/>
                      <a:pt x="11" y="22"/>
                      <a:pt x="11" y="22"/>
                    </a:cubicBezTo>
                    <a:cubicBezTo>
                      <a:pt x="11" y="22"/>
                      <a:pt x="11" y="22"/>
                      <a:pt x="11" y="22"/>
                    </a:cubicBezTo>
                    <a:cubicBezTo>
                      <a:pt x="11" y="22"/>
                      <a:pt x="11" y="22"/>
                      <a:pt x="11" y="22"/>
                    </a:cubicBezTo>
                    <a:cubicBezTo>
                      <a:pt x="12" y="22"/>
                      <a:pt x="12" y="22"/>
                      <a:pt x="12" y="23"/>
                    </a:cubicBezTo>
                    <a:cubicBezTo>
                      <a:pt x="12" y="24"/>
                      <a:pt x="12" y="24"/>
                      <a:pt x="12" y="24"/>
                    </a:cubicBezTo>
                    <a:cubicBezTo>
                      <a:pt x="11" y="24"/>
                      <a:pt x="11" y="24"/>
                      <a:pt x="11" y="24"/>
                    </a:cubicBezTo>
                    <a:cubicBezTo>
                      <a:pt x="11" y="24"/>
                      <a:pt x="11" y="24"/>
                      <a:pt x="11" y="24"/>
                    </a:cubicBezTo>
                    <a:cubicBezTo>
                      <a:pt x="11" y="24"/>
                      <a:pt x="10" y="24"/>
                      <a:pt x="10" y="24"/>
                    </a:cubicBezTo>
                    <a:cubicBezTo>
                      <a:pt x="9" y="24"/>
                      <a:pt x="9" y="24"/>
                      <a:pt x="9" y="24"/>
                    </a:cubicBezTo>
                    <a:cubicBezTo>
                      <a:pt x="9" y="25"/>
                      <a:pt x="9" y="25"/>
                      <a:pt x="8" y="26"/>
                    </a:cubicBezTo>
                    <a:cubicBezTo>
                      <a:pt x="8" y="27"/>
                      <a:pt x="7" y="27"/>
                      <a:pt x="7" y="28"/>
                    </a:cubicBezTo>
                    <a:cubicBezTo>
                      <a:pt x="7" y="28"/>
                      <a:pt x="7" y="28"/>
                      <a:pt x="7" y="28"/>
                    </a:cubicBezTo>
                    <a:cubicBezTo>
                      <a:pt x="7" y="28"/>
                      <a:pt x="7" y="28"/>
                      <a:pt x="7" y="28"/>
                    </a:cubicBezTo>
                    <a:cubicBezTo>
                      <a:pt x="8" y="28"/>
                      <a:pt x="8" y="29"/>
                      <a:pt x="8" y="29"/>
                    </a:cubicBezTo>
                    <a:cubicBezTo>
                      <a:pt x="8" y="30"/>
                      <a:pt x="8" y="30"/>
                      <a:pt x="8" y="31"/>
                    </a:cubicBezTo>
                    <a:cubicBezTo>
                      <a:pt x="8" y="31"/>
                      <a:pt x="7" y="31"/>
                      <a:pt x="7" y="31"/>
                    </a:cubicBezTo>
                    <a:cubicBezTo>
                      <a:pt x="6" y="31"/>
                      <a:pt x="6" y="31"/>
                      <a:pt x="6" y="31"/>
                    </a:cubicBezTo>
                    <a:cubicBezTo>
                      <a:pt x="5" y="30"/>
                      <a:pt x="5" y="30"/>
                      <a:pt x="5" y="30"/>
                    </a:cubicBezTo>
                    <a:cubicBezTo>
                      <a:pt x="5" y="31"/>
                      <a:pt x="5" y="31"/>
                      <a:pt x="5" y="31"/>
                    </a:cubicBezTo>
                    <a:cubicBezTo>
                      <a:pt x="4" y="32"/>
                      <a:pt x="4" y="32"/>
                      <a:pt x="4" y="32"/>
                    </a:cubicBezTo>
                    <a:cubicBezTo>
                      <a:pt x="3" y="35"/>
                      <a:pt x="3" y="35"/>
                      <a:pt x="0" y="37"/>
                    </a:cubicBezTo>
                    <a:cubicBezTo>
                      <a:pt x="0" y="38"/>
                      <a:pt x="0" y="38"/>
                      <a:pt x="0" y="38"/>
                    </a:cubicBezTo>
                    <a:cubicBezTo>
                      <a:pt x="0" y="38"/>
                      <a:pt x="0" y="38"/>
                      <a:pt x="0" y="38"/>
                    </a:cubicBezTo>
                    <a:cubicBezTo>
                      <a:pt x="3" y="40"/>
                      <a:pt x="3" y="40"/>
                      <a:pt x="3" y="40"/>
                    </a:cubicBezTo>
                    <a:cubicBezTo>
                      <a:pt x="2" y="40"/>
                      <a:pt x="2" y="41"/>
                      <a:pt x="1" y="42"/>
                    </a:cubicBezTo>
                    <a:cubicBezTo>
                      <a:pt x="1" y="42"/>
                      <a:pt x="1" y="42"/>
                      <a:pt x="1" y="42"/>
                    </a:cubicBezTo>
                    <a:cubicBezTo>
                      <a:pt x="1" y="42"/>
                      <a:pt x="1" y="42"/>
                      <a:pt x="1" y="42"/>
                    </a:cubicBezTo>
                    <a:cubicBezTo>
                      <a:pt x="15" y="51"/>
                      <a:pt x="15" y="51"/>
                      <a:pt x="15" y="51"/>
                    </a:cubicBezTo>
                    <a:cubicBezTo>
                      <a:pt x="17" y="52"/>
                      <a:pt x="19" y="53"/>
                      <a:pt x="21" y="54"/>
                    </a:cubicBezTo>
                    <a:cubicBezTo>
                      <a:pt x="22" y="55"/>
                      <a:pt x="23" y="56"/>
                      <a:pt x="25" y="56"/>
                    </a:cubicBezTo>
                    <a:cubicBezTo>
                      <a:pt x="28" y="58"/>
                      <a:pt x="31" y="59"/>
                      <a:pt x="34" y="62"/>
                    </a:cubicBezTo>
                    <a:cubicBezTo>
                      <a:pt x="34" y="62"/>
                      <a:pt x="34" y="62"/>
                      <a:pt x="34" y="62"/>
                    </a:cubicBezTo>
                    <a:cubicBezTo>
                      <a:pt x="35" y="62"/>
                      <a:pt x="35" y="62"/>
                      <a:pt x="35" y="62"/>
                    </a:cubicBezTo>
                    <a:cubicBezTo>
                      <a:pt x="36" y="60"/>
                      <a:pt x="37" y="58"/>
                      <a:pt x="38" y="56"/>
                    </a:cubicBezTo>
                    <a:cubicBezTo>
                      <a:pt x="39" y="57"/>
                      <a:pt x="39" y="57"/>
                      <a:pt x="39" y="57"/>
                    </a:cubicBezTo>
                    <a:cubicBezTo>
                      <a:pt x="39" y="57"/>
                      <a:pt x="39" y="57"/>
                      <a:pt x="39" y="57"/>
                    </a:cubicBezTo>
                    <a:cubicBezTo>
                      <a:pt x="39" y="57"/>
                      <a:pt x="39" y="57"/>
                      <a:pt x="39" y="57"/>
                    </a:cubicBezTo>
                    <a:cubicBezTo>
                      <a:pt x="40" y="56"/>
                      <a:pt x="40" y="56"/>
                      <a:pt x="40" y="56"/>
                    </a:cubicBezTo>
                    <a:cubicBezTo>
                      <a:pt x="46" y="45"/>
                      <a:pt x="49" y="37"/>
                      <a:pt x="55" y="24"/>
                    </a:cubicBezTo>
                    <a:cubicBezTo>
                      <a:pt x="55" y="23"/>
                      <a:pt x="56" y="22"/>
                      <a:pt x="56" y="21"/>
                    </a:cubicBezTo>
                    <a:cubicBezTo>
                      <a:pt x="56" y="20"/>
                      <a:pt x="57" y="19"/>
                      <a:pt x="58" y="16"/>
                    </a:cubicBezTo>
                    <a:cubicBezTo>
                      <a:pt x="58" y="16"/>
                      <a:pt x="58" y="16"/>
                      <a:pt x="58" y="16"/>
                    </a:cubicBezTo>
                    <a:cubicBezTo>
                      <a:pt x="58" y="16"/>
                      <a:pt x="58" y="16"/>
                      <a:pt x="58" y="16"/>
                    </a:cubicBezTo>
                    <a:cubicBezTo>
                      <a:pt x="48" y="10"/>
                      <a:pt x="37" y="5"/>
                      <a:pt x="2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3" name="Freeform 129"/>
              <p:cNvSpPr>
                <a:spLocks/>
              </p:cNvSpPr>
              <p:nvPr/>
            </p:nvSpPr>
            <p:spPr bwMode="auto">
              <a:xfrm>
                <a:off x="3510" y="2436"/>
                <a:ext cx="50" cy="29"/>
              </a:xfrm>
              <a:custGeom>
                <a:avLst/>
                <a:gdLst>
                  <a:gd name="T0" fmla="*/ 1 w 21"/>
                  <a:gd name="T1" fmla="*/ 0 h 12"/>
                  <a:gd name="T2" fmla="*/ 0 w 21"/>
                  <a:gd name="T3" fmla="*/ 0 h 12"/>
                  <a:gd name="T4" fmla="*/ 1 w 21"/>
                  <a:gd name="T5" fmla="*/ 1 h 12"/>
                  <a:gd name="T6" fmla="*/ 6 w 21"/>
                  <a:gd name="T7" fmla="*/ 4 h 12"/>
                  <a:gd name="T8" fmla="*/ 21 w 21"/>
                  <a:gd name="T9" fmla="*/ 12 h 12"/>
                  <a:gd name="T10" fmla="*/ 21 w 21"/>
                  <a:gd name="T11" fmla="*/ 12 h 12"/>
                  <a:gd name="T12" fmla="*/ 21 w 21"/>
                  <a:gd name="T13" fmla="*/ 12 h 12"/>
                  <a:gd name="T14" fmla="*/ 21 w 21"/>
                  <a:gd name="T15" fmla="*/ 12 h 12"/>
                  <a:gd name="T16" fmla="*/ 7 w 21"/>
                  <a:gd name="T17" fmla="*/ 3 h 12"/>
                  <a:gd name="T18" fmla="*/ 1 w 21"/>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2">
                    <a:moveTo>
                      <a:pt x="1" y="0"/>
                    </a:moveTo>
                    <a:cubicBezTo>
                      <a:pt x="0" y="0"/>
                      <a:pt x="0" y="0"/>
                      <a:pt x="0" y="0"/>
                    </a:cubicBezTo>
                    <a:cubicBezTo>
                      <a:pt x="1" y="1"/>
                      <a:pt x="1" y="1"/>
                      <a:pt x="1" y="1"/>
                    </a:cubicBezTo>
                    <a:cubicBezTo>
                      <a:pt x="6" y="4"/>
                      <a:pt x="6" y="4"/>
                      <a:pt x="6" y="4"/>
                    </a:cubicBezTo>
                    <a:cubicBezTo>
                      <a:pt x="11" y="6"/>
                      <a:pt x="16" y="9"/>
                      <a:pt x="21" y="12"/>
                    </a:cubicBezTo>
                    <a:cubicBezTo>
                      <a:pt x="21" y="12"/>
                      <a:pt x="21" y="12"/>
                      <a:pt x="21" y="12"/>
                    </a:cubicBezTo>
                    <a:cubicBezTo>
                      <a:pt x="21" y="12"/>
                      <a:pt x="21" y="12"/>
                      <a:pt x="21" y="12"/>
                    </a:cubicBezTo>
                    <a:cubicBezTo>
                      <a:pt x="21" y="12"/>
                      <a:pt x="21" y="12"/>
                      <a:pt x="21" y="12"/>
                    </a:cubicBezTo>
                    <a:cubicBezTo>
                      <a:pt x="17" y="8"/>
                      <a:pt x="12" y="6"/>
                      <a:pt x="7" y="3"/>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4" name="Freeform 130"/>
              <p:cNvSpPr>
                <a:spLocks/>
              </p:cNvSpPr>
              <p:nvPr/>
            </p:nvSpPr>
            <p:spPr bwMode="auto">
              <a:xfrm>
                <a:off x="3506" y="2448"/>
                <a:ext cx="47" cy="26"/>
              </a:xfrm>
              <a:custGeom>
                <a:avLst/>
                <a:gdLst>
                  <a:gd name="T0" fmla="*/ 1 w 20"/>
                  <a:gd name="T1" fmla="*/ 0 h 11"/>
                  <a:gd name="T2" fmla="*/ 0 w 20"/>
                  <a:gd name="T3" fmla="*/ 0 h 11"/>
                  <a:gd name="T4" fmla="*/ 1 w 20"/>
                  <a:gd name="T5" fmla="*/ 1 h 11"/>
                  <a:gd name="T6" fmla="*/ 19 w 20"/>
                  <a:gd name="T7" fmla="*/ 11 h 11"/>
                  <a:gd name="T8" fmla="*/ 19 w 20"/>
                  <a:gd name="T9" fmla="*/ 11 h 11"/>
                  <a:gd name="T10" fmla="*/ 20 w 20"/>
                  <a:gd name="T11" fmla="*/ 11 h 11"/>
                  <a:gd name="T12" fmla="*/ 19 w 20"/>
                  <a:gd name="T13" fmla="*/ 11 h 11"/>
                  <a:gd name="T14" fmla="*/ 1 w 20"/>
                  <a:gd name="T15" fmla="*/ 0 h 1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 h="11">
                    <a:moveTo>
                      <a:pt x="1" y="0"/>
                    </a:moveTo>
                    <a:cubicBezTo>
                      <a:pt x="0" y="0"/>
                      <a:pt x="0" y="0"/>
                      <a:pt x="0" y="0"/>
                    </a:cubicBezTo>
                    <a:cubicBezTo>
                      <a:pt x="1" y="1"/>
                      <a:pt x="1" y="1"/>
                      <a:pt x="1" y="1"/>
                    </a:cubicBezTo>
                    <a:cubicBezTo>
                      <a:pt x="7" y="4"/>
                      <a:pt x="13" y="8"/>
                      <a:pt x="19" y="11"/>
                    </a:cubicBezTo>
                    <a:cubicBezTo>
                      <a:pt x="19" y="11"/>
                      <a:pt x="19" y="11"/>
                      <a:pt x="19" y="11"/>
                    </a:cubicBezTo>
                    <a:cubicBezTo>
                      <a:pt x="20" y="11"/>
                      <a:pt x="20" y="11"/>
                      <a:pt x="20" y="11"/>
                    </a:cubicBezTo>
                    <a:cubicBezTo>
                      <a:pt x="19" y="11"/>
                      <a:pt x="19" y="11"/>
                      <a:pt x="19" y="11"/>
                    </a:cubicBezTo>
                    <a:cubicBezTo>
                      <a:pt x="13" y="7"/>
                      <a:pt x="7" y="3"/>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5" name="Freeform 131"/>
              <p:cNvSpPr>
                <a:spLocks/>
              </p:cNvSpPr>
              <p:nvPr/>
            </p:nvSpPr>
            <p:spPr bwMode="auto">
              <a:xfrm>
                <a:off x="3501" y="2460"/>
                <a:ext cx="50" cy="26"/>
              </a:xfrm>
              <a:custGeom>
                <a:avLst/>
                <a:gdLst>
                  <a:gd name="T0" fmla="*/ 0 w 21"/>
                  <a:gd name="T1" fmla="*/ 0 h 11"/>
                  <a:gd name="T2" fmla="*/ 0 w 21"/>
                  <a:gd name="T3" fmla="*/ 0 h 11"/>
                  <a:gd name="T4" fmla="*/ 0 w 21"/>
                  <a:gd name="T5" fmla="*/ 0 h 11"/>
                  <a:gd name="T6" fmla="*/ 13 w 21"/>
                  <a:gd name="T7" fmla="*/ 8 h 11"/>
                  <a:gd name="T8" fmla="*/ 20 w 21"/>
                  <a:gd name="T9" fmla="*/ 11 h 11"/>
                  <a:gd name="T10" fmla="*/ 20 w 21"/>
                  <a:gd name="T11" fmla="*/ 11 h 11"/>
                  <a:gd name="T12" fmla="*/ 21 w 21"/>
                  <a:gd name="T13" fmla="*/ 11 h 11"/>
                  <a:gd name="T14" fmla="*/ 20 w 21"/>
                  <a:gd name="T15" fmla="*/ 10 h 11"/>
                  <a:gd name="T16" fmla="*/ 14 w 21"/>
                  <a:gd name="T17" fmla="*/ 7 h 11"/>
                  <a:gd name="T18" fmla="*/ 0 w 21"/>
                  <a:gd name="T19"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11">
                    <a:moveTo>
                      <a:pt x="0" y="0"/>
                    </a:moveTo>
                    <a:cubicBezTo>
                      <a:pt x="0" y="0"/>
                      <a:pt x="0" y="0"/>
                      <a:pt x="0" y="0"/>
                    </a:cubicBezTo>
                    <a:cubicBezTo>
                      <a:pt x="0" y="0"/>
                      <a:pt x="0" y="0"/>
                      <a:pt x="0" y="0"/>
                    </a:cubicBezTo>
                    <a:cubicBezTo>
                      <a:pt x="4" y="4"/>
                      <a:pt x="9" y="6"/>
                      <a:pt x="13" y="8"/>
                    </a:cubicBezTo>
                    <a:cubicBezTo>
                      <a:pt x="20" y="11"/>
                      <a:pt x="20" y="11"/>
                      <a:pt x="20" y="11"/>
                    </a:cubicBezTo>
                    <a:cubicBezTo>
                      <a:pt x="20" y="11"/>
                      <a:pt x="20" y="11"/>
                      <a:pt x="20" y="11"/>
                    </a:cubicBezTo>
                    <a:cubicBezTo>
                      <a:pt x="21" y="11"/>
                      <a:pt x="21" y="11"/>
                      <a:pt x="21" y="11"/>
                    </a:cubicBezTo>
                    <a:cubicBezTo>
                      <a:pt x="20" y="10"/>
                      <a:pt x="20" y="10"/>
                      <a:pt x="20" y="10"/>
                    </a:cubicBezTo>
                    <a:cubicBezTo>
                      <a:pt x="14" y="7"/>
                      <a:pt x="14" y="7"/>
                      <a:pt x="14" y="7"/>
                    </a:cubicBezTo>
                    <a:cubicBezTo>
                      <a:pt x="9" y="5"/>
                      <a:pt x="4" y="3"/>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6" name="Freeform 132"/>
              <p:cNvSpPr>
                <a:spLocks/>
              </p:cNvSpPr>
              <p:nvPr/>
            </p:nvSpPr>
            <p:spPr bwMode="auto">
              <a:xfrm>
                <a:off x="3491" y="2474"/>
                <a:ext cx="50" cy="24"/>
              </a:xfrm>
              <a:custGeom>
                <a:avLst/>
                <a:gdLst>
                  <a:gd name="T0" fmla="*/ 3 w 50"/>
                  <a:gd name="T1" fmla="*/ 0 h 24"/>
                  <a:gd name="T2" fmla="*/ 0 w 50"/>
                  <a:gd name="T3" fmla="*/ 0 h 24"/>
                  <a:gd name="T4" fmla="*/ 3 w 50"/>
                  <a:gd name="T5" fmla="*/ 3 h 24"/>
                  <a:gd name="T6" fmla="*/ 50 w 50"/>
                  <a:gd name="T7" fmla="*/ 24 h 24"/>
                  <a:gd name="T8" fmla="*/ 50 w 50"/>
                  <a:gd name="T9" fmla="*/ 24 h 24"/>
                  <a:gd name="T10" fmla="*/ 50 w 50"/>
                  <a:gd name="T11" fmla="*/ 24 h 24"/>
                  <a:gd name="T12" fmla="*/ 50 w 50"/>
                  <a:gd name="T13" fmla="*/ 22 h 24"/>
                  <a:gd name="T14" fmla="*/ 3 w 50"/>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4">
                    <a:moveTo>
                      <a:pt x="3" y="0"/>
                    </a:moveTo>
                    <a:lnTo>
                      <a:pt x="0" y="0"/>
                    </a:lnTo>
                    <a:lnTo>
                      <a:pt x="3" y="3"/>
                    </a:lnTo>
                    <a:lnTo>
                      <a:pt x="50" y="24"/>
                    </a:lnTo>
                    <a:lnTo>
                      <a:pt x="50" y="24"/>
                    </a:lnTo>
                    <a:lnTo>
                      <a:pt x="50" y="24"/>
                    </a:lnTo>
                    <a:lnTo>
                      <a:pt x="50" y="22"/>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7" name="Freeform 133"/>
              <p:cNvSpPr>
                <a:spLocks/>
              </p:cNvSpPr>
              <p:nvPr/>
            </p:nvSpPr>
            <p:spPr bwMode="auto">
              <a:xfrm>
                <a:off x="3491" y="2474"/>
                <a:ext cx="50" cy="24"/>
              </a:xfrm>
              <a:custGeom>
                <a:avLst/>
                <a:gdLst>
                  <a:gd name="T0" fmla="*/ 3 w 50"/>
                  <a:gd name="T1" fmla="*/ 0 h 24"/>
                  <a:gd name="T2" fmla="*/ 0 w 50"/>
                  <a:gd name="T3" fmla="*/ 0 h 24"/>
                  <a:gd name="T4" fmla="*/ 3 w 50"/>
                  <a:gd name="T5" fmla="*/ 3 h 24"/>
                  <a:gd name="T6" fmla="*/ 50 w 50"/>
                  <a:gd name="T7" fmla="*/ 24 h 24"/>
                  <a:gd name="T8" fmla="*/ 50 w 50"/>
                  <a:gd name="T9" fmla="*/ 24 h 24"/>
                  <a:gd name="T10" fmla="*/ 50 w 50"/>
                  <a:gd name="T11" fmla="*/ 24 h 24"/>
                  <a:gd name="T12" fmla="*/ 50 w 50"/>
                  <a:gd name="T13" fmla="*/ 22 h 24"/>
                  <a:gd name="T14" fmla="*/ 3 w 50"/>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4">
                    <a:moveTo>
                      <a:pt x="3" y="0"/>
                    </a:moveTo>
                    <a:lnTo>
                      <a:pt x="0" y="0"/>
                    </a:lnTo>
                    <a:lnTo>
                      <a:pt x="3" y="3"/>
                    </a:lnTo>
                    <a:lnTo>
                      <a:pt x="50" y="24"/>
                    </a:lnTo>
                    <a:lnTo>
                      <a:pt x="50" y="24"/>
                    </a:lnTo>
                    <a:lnTo>
                      <a:pt x="50" y="24"/>
                    </a:lnTo>
                    <a:lnTo>
                      <a:pt x="50" y="22"/>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8" name="Freeform 134"/>
              <p:cNvSpPr>
                <a:spLocks/>
              </p:cNvSpPr>
              <p:nvPr/>
            </p:nvSpPr>
            <p:spPr bwMode="auto">
              <a:xfrm>
                <a:off x="3487" y="2484"/>
                <a:ext cx="50" cy="26"/>
              </a:xfrm>
              <a:custGeom>
                <a:avLst/>
                <a:gdLst>
                  <a:gd name="T0" fmla="*/ 0 w 50"/>
                  <a:gd name="T1" fmla="*/ 0 h 26"/>
                  <a:gd name="T2" fmla="*/ 0 w 50"/>
                  <a:gd name="T3" fmla="*/ 2 h 26"/>
                  <a:gd name="T4" fmla="*/ 0 w 50"/>
                  <a:gd name="T5" fmla="*/ 2 h 26"/>
                  <a:gd name="T6" fmla="*/ 50 w 50"/>
                  <a:gd name="T7" fmla="*/ 26 h 26"/>
                  <a:gd name="T8" fmla="*/ 50 w 50"/>
                  <a:gd name="T9" fmla="*/ 26 h 26"/>
                  <a:gd name="T10" fmla="*/ 50 w 50"/>
                  <a:gd name="T11" fmla="*/ 26 h 26"/>
                  <a:gd name="T12" fmla="*/ 50 w 50"/>
                  <a:gd name="T13" fmla="*/ 23 h 26"/>
                  <a:gd name="T14" fmla="*/ 0 w 5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6">
                    <a:moveTo>
                      <a:pt x="0" y="0"/>
                    </a:moveTo>
                    <a:lnTo>
                      <a:pt x="0" y="2"/>
                    </a:lnTo>
                    <a:lnTo>
                      <a:pt x="0" y="2"/>
                    </a:lnTo>
                    <a:lnTo>
                      <a:pt x="50" y="26"/>
                    </a:lnTo>
                    <a:lnTo>
                      <a:pt x="50" y="26"/>
                    </a:lnTo>
                    <a:lnTo>
                      <a:pt x="50" y="26"/>
                    </a:lnTo>
                    <a:lnTo>
                      <a:pt x="50" y="2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49" name="Freeform 135"/>
              <p:cNvSpPr>
                <a:spLocks/>
              </p:cNvSpPr>
              <p:nvPr/>
            </p:nvSpPr>
            <p:spPr bwMode="auto">
              <a:xfrm>
                <a:off x="3487" y="2484"/>
                <a:ext cx="50" cy="26"/>
              </a:xfrm>
              <a:custGeom>
                <a:avLst/>
                <a:gdLst>
                  <a:gd name="T0" fmla="*/ 0 w 50"/>
                  <a:gd name="T1" fmla="*/ 0 h 26"/>
                  <a:gd name="T2" fmla="*/ 0 w 50"/>
                  <a:gd name="T3" fmla="*/ 2 h 26"/>
                  <a:gd name="T4" fmla="*/ 0 w 50"/>
                  <a:gd name="T5" fmla="*/ 2 h 26"/>
                  <a:gd name="T6" fmla="*/ 50 w 50"/>
                  <a:gd name="T7" fmla="*/ 26 h 26"/>
                  <a:gd name="T8" fmla="*/ 50 w 50"/>
                  <a:gd name="T9" fmla="*/ 26 h 26"/>
                  <a:gd name="T10" fmla="*/ 50 w 50"/>
                  <a:gd name="T11" fmla="*/ 26 h 26"/>
                  <a:gd name="T12" fmla="*/ 50 w 50"/>
                  <a:gd name="T13" fmla="*/ 23 h 26"/>
                  <a:gd name="T14" fmla="*/ 0 w 5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6">
                    <a:moveTo>
                      <a:pt x="0" y="0"/>
                    </a:moveTo>
                    <a:lnTo>
                      <a:pt x="0" y="2"/>
                    </a:lnTo>
                    <a:lnTo>
                      <a:pt x="0" y="2"/>
                    </a:lnTo>
                    <a:lnTo>
                      <a:pt x="50" y="26"/>
                    </a:lnTo>
                    <a:lnTo>
                      <a:pt x="50" y="26"/>
                    </a:lnTo>
                    <a:lnTo>
                      <a:pt x="50" y="26"/>
                    </a:lnTo>
                    <a:lnTo>
                      <a:pt x="50" y="2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0" name="Freeform 136"/>
              <p:cNvSpPr>
                <a:spLocks/>
              </p:cNvSpPr>
              <p:nvPr/>
            </p:nvSpPr>
            <p:spPr bwMode="auto">
              <a:xfrm>
                <a:off x="3482" y="2496"/>
                <a:ext cx="50" cy="26"/>
              </a:xfrm>
              <a:custGeom>
                <a:avLst/>
                <a:gdLst>
                  <a:gd name="T0" fmla="*/ 0 w 50"/>
                  <a:gd name="T1" fmla="*/ 0 h 26"/>
                  <a:gd name="T2" fmla="*/ 0 w 50"/>
                  <a:gd name="T3" fmla="*/ 0 h 26"/>
                  <a:gd name="T4" fmla="*/ 0 w 50"/>
                  <a:gd name="T5" fmla="*/ 2 h 26"/>
                  <a:gd name="T6" fmla="*/ 48 w 50"/>
                  <a:gd name="T7" fmla="*/ 23 h 26"/>
                  <a:gd name="T8" fmla="*/ 48 w 50"/>
                  <a:gd name="T9" fmla="*/ 26 h 26"/>
                  <a:gd name="T10" fmla="*/ 50 w 50"/>
                  <a:gd name="T11" fmla="*/ 23 h 26"/>
                  <a:gd name="T12" fmla="*/ 48 w 50"/>
                  <a:gd name="T13" fmla="*/ 23 h 26"/>
                  <a:gd name="T14" fmla="*/ 0 w 5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6">
                    <a:moveTo>
                      <a:pt x="0" y="0"/>
                    </a:moveTo>
                    <a:lnTo>
                      <a:pt x="0" y="0"/>
                    </a:lnTo>
                    <a:lnTo>
                      <a:pt x="0" y="2"/>
                    </a:lnTo>
                    <a:lnTo>
                      <a:pt x="48" y="23"/>
                    </a:lnTo>
                    <a:lnTo>
                      <a:pt x="48" y="26"/>
                    </a:lnTo>
                    <a:lnTo>
                      <a:pt x="50" y="23"/>
                    </a:lnTo>
                    <a:lnTo>
                      <a:pt x="48" y="23"/>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1" name="Freeform 137"/>
              <p:cNvSpPr>
                <a:spLocks/>
              </p:cNvSpPr>
              <p:nvPr/>
            </p:nvSpPr>
            <p:spPr bwMode="auto">
              <a:xfrm>
                <a:off x="3482" y="2496"/>
                <a:ext cx="50" cy="26"/>
              </a:xfrm>
              <a:custGeom>
                <a:avLst/>
                <a:gdLst>
                  <a:gd name="T0" fmla="*/ 0 w 50"/>
                  <a:gd name="T1" fmla="*/ 0 h 26"/>
                  <a:gd name="T2" fmla="*/ 0 w 50"/>
                  <a:gd name="T3" fmla="*/ 0 h 26"/>
                  <a:gd name="T4" fmla="*/ 0 w 50"/>
                  <a:gd name="T5" fmla="*/ 2 h 26"/>
                  <a:gd name="T6" fmla="*/ 48 w 50"/>
                  <a:gd name="T7" fmla="*/ 23 h 26"/>
                  <a:gd name="T8" fmla="*/ 48 w 50"/>
                  <a:gd name="T9" fmla="*/ 26 h 26"/>
                  <a:gd name="T10" fmla="*/ 50 w 50"/>
                  <a:gd name="T11" fmla="*/ 23 h 26"/>
                  <a:gd name="T12" fmla="*/ 48 w 50"/>
                  <a:gd name="T13" fmla="*/ 23 h 26"/>
                  <a:gd name="T14" fmla="*/ 0 w 50"/>
                  <a:gd name="T15" fmla="*/ 0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0" h="26">
                    <a:moveTo>
                      <a:pt x="0" y="0"/>
                    </a:moveTo>
                    <a:lnTo>
                      <a:pt x="0" y="0"/>
                    </a:lnTo>
                    <a:lnTo>
                      <a:pt x="0" y="2"/>
                    </a:lnTo>
                    <a:lnTo>
                      <a:pt x="48" y="23"/>
                    </a:lnTo>
                    <a:lnTo>
                      <a:pt x="48" y="26"/>
                    </a:lnTo>
                    <a:lnTo>
                      <a:pt x="50" y="23"/>
                    </a:lnTo>
                    <a:lnTo>
                      <a:pt x="48" y="23"/>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2" name="Freeform 138"/>
              <p:cNvSpPr>
                <a:spLocks noEditPoints="1"/>
              </p:cNvSpPr>
              <p:nvPr/>
            </p:nvSpPr>
            <p:spPr bwMode="auto">
              <a:xfrm>
                <a:off x="3584" y="2022"/>
                <a:ext cx="53" cy="53"/>
              </a:xfrm>
              <a:custGeom>
                <a:avLst/>
                <a:gdLst>
                  <a:gd name="T0" fmla="*/ 2 w 22"/>
                  <a:gd name="T1" fmla="*/ 19 h 22"/>
                  <a:gd name="T2" fmla="*/ 6 w 22"/>
                  <a:gd name="T3" fmla="*/ 5 h 22"/>
                  <a:gd name="T4" fmla="*/ 6 w 22"/>
                  <a:gd name="T5" fmla="*/ 3 h 22"/>
                  <a:gd name="T6" fmla="*/ 11 w 22"/>
                  <a:gd name="T7" fmla="*/ 4 h 22"/>
                  <a:gd name="T8" fmla="*/ 10 w 22"/>
                  <a:gd name="T9" fmla="*/ 6 h 22"/>
                  <a:gd name="T10" fmla="*/ 10 w 22"/>
                  <a:gd name="T11" fmla="*/ 7 h 22"/>
                  <a:gd name="T12" fmla="*/ 10 w 22"/>
                  <a:gd name="T13" fmla="*/ 7 h 22"/>
                  <a:gd name="T14" fmla="*/ 13 w 22"/>
                  <a:gd name="T15" fmla="*/ 7 h 22"/>
                  <a:gd name="T16" fmla="*/ 14 w 22"/>
                  <a:gd name="T17" fmla="*/ 7 h 22"/>
                  <a:gd name="T18" fmla="*/ 14 w 22"/>
                  <a:gd name="T19" fmla="*/ 7 h 22"/>
                  <a:gd name="T20" fmla="*/ 15 w 22"/>
                  <a:gd name="T21" fmla="*/ 7 h 22"/>
                  <a:gd name="T22" fmla="*/ 16 w 22"/>
                  <a:gd name="T23" fmla="*/ 4 h 22"/>
                  <a:gd name="T24" fmla="*/ 21 w 22"/>
                  <a:gd name="T25" fmla="*/ 5 h 22"/>
                  <a:gd name="T26" fmla="*/ 21 w 22"/>
                  <a:gd name="T27" fmla="*/ 9 h 22"/>
                  <a:gd name="T28" fmla="*/ 17 w 22"/>
                  <a:gd name="T29" fmla="*/ 20 h 22"/>
                  <a:gd name="T30" fmla="*/ 17 w 22"/>
                  <a:gd name="T31" fmla="*/ 20 h 22"/>
                  <a:gd name="T32" fmla="*/ 17 w 22"/>
                  <a:gd name="T33" fmla="*/ 21 h 22"/>
                  <a:gd name="T34" fmla="*/ 17 w 22"/>
                  <a:gd name="T35" fmla="*/ 21 h 22"/>
                  <a:gd name="T36" fmla="*/ 7 w 22"/>
                  <a:gd name="T37" fmla="*/ 19 h 22"/>
                  <a:gd name="T38" fmla="*/ 2 w 22"/>
                  <a:gd name="T39" fmla="*/ 19 h 22"/>
                  <a:gd name="T40" fmla="*/ 2 w 22"/>
                  <a:gd name="T41" fmla="*/ 19 h 22"/>
                  <a:gd name="T42" fmla="*/ 14 w 22"/>
                  <a:gd name="T43" fmla="*/ 6 h 22"/>
                  <a:gd name="T44" fmla="*/ 14 w 22"/>
                  <a:gd name="T45" fmla="*/ 6 h 22"/>
                  <a:gd name="T46" fmla="*/ 11 w 22"/>
                  <a:gd name="T47" fmla="*/ 6 h 22"/>
                  <a:gd name="T48" fmla="*/ 13 w 22"/>
                  <a:gd name="T49" fmla="*/ 1 h 22"/>
                  <a:gd name="T50" fmla="*/ 16 w 22"/>
                  <a:gd name="T51" fmla="*/ 1 h 22"/>
                  <a:gd name="T52" fmla="*/ 14 w 22"/>
                  <a:gd name="T53" fmla="*/ 6 h 22"/>
                  <a:gd name="T54" fmla="*/ 14 w 22"/>
                  <a:gd name="T55" fmla="*/ 6 h 22"/>
                  <a:gd name="T56" fmla="*/ 13 w 22"/>
                  <a:gd name="T57" fmla="*/ 0 h 22"/>
                  <a:gd name="T58" fmla="*/ 13 w 22"/>
                  <a:gd name="T59" fmla="*/ 0 h 22"/>
                  <a:gd name="T60" fmla="*/ 11 w 22"/>
                  <a:gd name="T61" fmla="*/ 3 h 22"/>
                  <a:gd name="T62" fmla="*/ 6 w 22"/>
                  <a:gd name="T63" fmla="*/ 2 h 22"/>
                  <a:gd name="T64" fmla="*/ 5 w 22"/>
                  <a:gd name="T65" fmla="*/ 2 h 22"/>
                  <a:gd name="T66" fmla="*/ 5 w 22"/>
                  <a:gd name="T67" fmla="*/ 3 h 22"/>
                  <a:gd name="T68" fmla="*/ 5 w 22"/>
                  <a:gd name="T69" fmla="*/ 5 h 22"/>
                  <a:gd name="T70" fmla="*/ 0 w 22"/>
                  <a:gd name="T71" fmla="*/ 19 h 22"/>
                  <a:gd name="T72" fmla="*/ 0 w 22"/>
                  <a:gd name="T73" fmla="*/ 20 h 22"/>
                  <a:gd name="T74" fmla="*/ 1 w 22"/>
                  <a:gd name="T75" fmla="*/ 20 h 22"/>
                  <a:gd name="T76" fmla="*/ 2 w 22"/>
                  <a:gd name="T77" fmla="*/ 20 h 22"/>
                  <a:gd name="T78" fmla="*/ 7 w 22"/>
                  <a:gd name="T79" fmla="*/ 20 h 22"/>
                  <a:gd name="T80" fmla="*/ 17 w 22"/>
                  <a:gd name="T81" fmla="*/ 22 h 22"/>
                  <a:gd name="T82" fmla="*/ 17 w 22"/>
                  <a:gd name="T83" fmla="*/ 22 h 22"/>
                  <a:gd name="T84" fmla="*/ 17 w 22"/>
                  <a:gd name="T85" fmla="*/ 22 h 22"/>
                  <a:gd name="T86" fmla="*/ 18 w 22"/>
                  <a:gd name="T87" fmla="*/ 21 h 22"/>
                  <a:gd name="T88" fmla="*/ 18 w 22"/>
                  <a:gd name="T89" fmla="*/ 20 h 22"/>
                  <a:gd name="T90" fmla="*/ 22 w 22"/>
                  <a:gd name="T91" fmla="*/ 9 h 22"/>
                  <a:gd name="T92" fmla="*/ 22 w 22"/>
                  <a:gd name="T93" fmla="*/ 4 h 22"/>
                  <a:gd name="T94" fmla="*/ 22 w 22"/>
                  <a:gd name="T95" fmla="*/ 4 h 22"/>
                  <a:gd name="T96" fmla="*/ 22 w 22"/>
                  <a:gd name="T97" fmla="*/ 4 h 22"/>
                  <a:gd name="T98" fmla="*/ 16 w 22"/>
                  <a:gd name="T99" fmla="*/ 3 h 22"/>
                  <a:gd name="T100" fmla="*/ 17 w 22"/>
                  <a:gd name="T101" fmla="*/ 1 h 22"/>
                  <a:gd name="T102" fmla="*/ 17 w 22"/>
                  <a:gd name="T103" fmla="*/ 1 h 22"/>
                  <a:gd name="T104" fmla="*/ 17 w 22"/>
                  <a:gd name="T105" fmla="*/ 0 h 22"/>
                  <a:gd name="T106" fmla="*/ 13 w 22"/>
                  <a:gd name="T107"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 h="22">
                    <a:moveTo>
                      <a:pt x="2" y="19"/>
                    </a:moveTo>
                    <a:cubicBezTo>
                      <a:pt x="4" y="15"/>
                      <a:pt x="5" y="9"/>
                      <a:pt x="6" y="5"/>
                    </a:cubicBezTo>
                    <a:cubicBezTo>
                      <a:pt x="6" y="5"/>
                      <a:pt x="6" y="4"/>
                      <a:pt x="6" y="3"/>
                    </a:cubicBezTo>
                    <a:cubicBezTo>
                      <a:pt x="7" y="4"/>
                      <a:pt x="9" y="4"/>
                      <a:pt x="11" y="4"/>
                    </a:cubicBezTo>
                    <a:cubicBezTo>
                      <a:pt x="10" y="5"/>
                      <a:pt x="10" y="5"/>
                      <a:pt x="10" y="6"/>
                    </a:cubicBezTo>
                    <a:cubicBezTo>
                      <a:pt x="10" y="7"/>
                      <a:pt x="10" y="7"/>
                      <a:pt x="10" y="7"/>
                    </a:cubicBezTo>
                    <a:cubicBezTo>
                      <a:pt x="10" y="7"/>
                      <a:pt x="10" y="7"/>
                      <a:pt x="10" y="7"/>
                    </a:cubicBezTo>
                    <a:cubicBezTo>
                      <a:pt x="13" y="7"/>
                      <a:pt x="13" y="7"/>
                      <a:pt x="13" y="7"/>
                    </a:cubicBezTo>
                    <a:cubicBezTo>
                      <a:pt x="14" y="7"/>
                      <a:pt x="14" y="7"/>
                      <a:pt x="14" y="7"/>
                    </a:cubicBezTo>
                    <a:cubicBezTo>
                      <a:pt x="14" y="7"/>
                      <a:pt x="14" y="7"/>
                      <a:pt x="14" y="7"/>
                    </a:cubicBezTo>
                    <a:cubicBezTo>
                      <a:pt x="15" y="7"/>
                      <a:pt x="15" y="7"/>
                      <a:pt x="15" y="7"/>
                    </a:cubicBezTo>
                    <a:cubicBezTo>
                      <a:pt x="16" y="4"/>
                      <a:pt x="16" y="4"/>
                      <a:pt x="16" y="4"/>
                    </a:cubicBezTo>
                    <a:cubicBezTo>
                      <a:pt x="18" y="4"/>
                      <a:pt x="19" y="4"/>
                      <a:pt x="21" y="5"/>
                    </a:cubicBezTo>
                    <a:cubicBezTo>
                      <a:pt x="21" y="6"/>
                      <a:pt x="21" y="7"/>
                      <a:pt x="21" y="9"/>
                    </a:cubicBezTo>
                    <a:cubicBezTo>
                      <a:pt x="20" y="13"/>
                      <a:pt x="19" y="17"/>
                      <a:pt x="17" y="20"/>
                    </a:cubicBezTo>
                    <a:cubicBezTo>
                      <a:pt x="17" y="20"/>
                      <a:pt x="17" y="20"/>
                      <a:pt x="17" y="20"/>
                    </a:cubicBezTo>
                    <a:cubicBezTo>
                      <a:pt x="17" y="21"/>
                      <a:pt x="17" y="21"/>
                      <a:pt x="17" y="21"/>
                    </a:cubicBezTo>
                    <a:cubicBezTo>
                      <a:pt x="17" y="21"/>
                      <a:pt x="17" y="21"/>
                      <a:pt x="17" y="21"/>
                    </a:cubicBezTo>
                    <a:cubicBezTo>
                      <a:pt x="7" y="19"/>
                      <a:pt x="7" y="19"/>
                      <a:pt x="7" y="19"/>
                    </a:cubicBezTo>
                    <a:cubicBezTo>
                      <a:pt x="5" y="19"/>
                      <a:pt x="4" y="19"/>
                      <a:pt x="2" y="19"/>
                    </a:cubicBezTo>
                    <a:cubicBezTo>
                      <a:pt x="2" y="19"/>
                      <a:pt x="2" y="19"/>
                      <a:pt x="2" y="19"/>
                    </a:cubicBezTo>
                    <a:moveTo>
                      <a:pt x="14" y="6"/>
                    </a:moveTo>
                    <a:cubicBezTo>
                      <a:pt x="14" y="6"/>
                      <a:pt x="14" y="6"/>
                      <a:pt x="14" y="6"/>
                    </a:cubicBezTo>
                    <a:cubicBezTo>
                      <a:pt x="11" y="6"/>
                      <a:pt x="11" y="6"/>
                      <a:pt x="11" y="6"/>
                    </a:cubicBezTo>
                    <a:cubicBezTo>
                      <a:pt x="12" y="4"/>
                      <a:pt x="13" y="2"/>
                      <a:pt x="13" y="1"/>
                    </a:cubicBezTo>
                    <a:cubicBezTo>
                      <a:pt x="14" y="1"/>
                      <a:pt x="15" y="1"/>
                      <a:pt x="16" y="1"/>
                    </a:cubicBezTo>
                    <a:cubicBezTo>
                      <a:pt x="14" y="6"/>
                      <a:pt x="14" y="6"/>
                      <a:pt x="14" y="6"/>
                    </a:cubicBezTo>
                    <a:cubicBezTo>
                      <a:pt x="14" y="6"/>
                      <a:pt x="14" y="6"/>
                      <a:pt x="14" y="6"/>
                    </a:cubicBezTo>
                    <a:moveTo>
                      <a:pt x="13" y="0"/>
                    </a:moveTo>
                    <a:cubicBezTo>
                      <a:pt x="13" y="0"/>
                      <a:pt x="13" y="0"/>
                      <a:pt x="13" y="0"/>
                    </a:cubicBezTo>
                    <a:cubicBezTo>
                      <a:pt x="12" y="1"/>
                      <a:pt x="12" y="2"/>
                      <a:pt x="11" y="3"/>
                    </a:cubicBezTo>
                    <a:cubicBezTo>
                      <a:pt x="9" y="3"/>
                      <a:pt x="7" y="3"/>
                      <a:pt x="6" y="2"/>
                    </a:cubicBezTo>
                    <a:cubicBezTo>
                      <a:pt x="5" y="2"/>
                      <a:pt x="5" y="2"/>
                      <a:pt x="5" y="2"/>
                    </a:cubicBezTo>
                    <a:cubicBezTo>
                      <a:pt x="5" y="3"/>
                      <a:pt x="5" y="3"/>
                      <a:pt x="5" y="3"/>
                    </a:cubicBezTo>
                    <a:cubicBezTo>
                      <a:pt x="5" y="3"/>
                      <a:pt x="5" y="4"/>
                      <a:pt x="5" y="5"/>
                    </a:cubicBezTo>
                    <a:cubicBezTo>
                      <a:pt x="4" y="9"/>
                      <a:pt x="3" y="15"/>
                      <a:pt x="0" y="19"/>
                    </a:cubicBezTo>
                    <a:cubicBezTo>
                      <a:pt x="0" y="20"/>
                      <a:pt x="0" y="20"/>
                      <a:pt x="0" y="20"/>
                    </a:cubicBezTo>
                    <a:cubicBezTo>
                      <a:pt x="1" y="20"/>
                      <a:pt x="1" y="20"/>
                      <a:pt x="1" y="20"/>
                    </a:cubicBezTo>
                    <a:cubicBezTo>
                      <a:pt x="1" y="20"/>
                      <a:pt x="2" y="20"/>
                      <a:pt x="2" y="20"/>
                    </a:cubicBezTo>
                    <a:cubicBezTo>
                      <a:pt x="4" y="20"/>
                      <a:pt x="5" y="20"/>
                      <a:pt x="7" y="20"/>
                    </a:cubicBezTo>
                    <a:cubicBezTo>
                      <a:pt x="17" y="22"/>
                      <a:pt x="17" y="22"/>
                      <a:pt x="17" y="22"/>
                    </a:cubicBezTo>
                    <a:cubicBezTo>
                      <a:pt x="17" y="22"/>
                      <a:pt x="17" y="22"/>
                      <a:pt x="17" y="22"/>
                    </a:cubicBezTo>
                    <a:cubicBezTo>
                      <a:pt x="17" y="22"/>
                      <a:pt x="17" y="22"/>
                      <a:pt x="17" y="22"/>
                    </a:cubicBezTo>
                    <a:cubicBezTo>
                      <a:pt x="18" y="21"/>
                      <a:pt x="18" y="21"/>
                      <a:pt x="18" y="21"/>
                    </a:cubicBezTo>
                    <a:cubicBezTo>
                      <a:pt x="18" y="20"/>
                      <a:pt x="18" y="20"/>
                      <a:pt x="18" y="20"/>
                    </a:cubicBezTo>
                    <a:cubicBezTo>
                      <a:pt x="20" y="17"/>
                      <a:pt x="21" y="13"/>
                      <a:pt x="22" y="9"/>
                    </a:cubicBezTo>
                    <a:cubicBezTo>
                      <a:pt x="22" y="7"/>
                      <a:pt x="22" y="6"/>
                      <a:pt x="22" y="4"/>
                    </a:cubicBezTo>
                    <a:cubicBezTo>
                      <a:pt x="22" y="4"/>
                      <a:pt x="22" y="4"/>
                      <a:pt x="22" y="4"/>
                    </a:cubicBezTo>
                    <a:cubicBezTo>
                      <a:pt x="22" y="4"/>
                      <a:pt x="22" y="4"/>
                      <a:pt x="22" y="4"/>
                    </a:cubicBezTo>
                    <a:cubicBezTo>
                      <a:pt x="20" y="3"/>
                      <a:pt x="18" y="3"/>
                      <a:pt x="16" y="3"/>
                    </a:cubicBezTo>
                    <a:cubicBezTo>
                      <a:pt x="17" y="1"/>
                      <a:pt x="17" y="1"/>
                      <a:pt x="17" y="1"/>
                    </a:cubicBezTo>
                    <a:cubicBezTo>
                      <a:pt x="17" y="1"/>
                      <a:pt x="17" y="1"/>
                      <a:pt x="17" y="1"/>
                    </a:cubicBezTo>
                    <a:cubicBezTo>
                      <a:pt x="17" y="0"/>
                      <a:pt x="17" y="0"/>
                      <a:pt x="17" y="0"/>
                    </a:cubicBezTo>
                    <a:cubicBezTo>
                      <a:pt x="16" y="0"/>
                      <a:pt x="14"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3" name="Freeform 139"/>
              <p:cNvSpPr>
                <a:spLocks/>
              </p:cNvSpPr>
              <p:nvPr/>
            </p:nvSpPr>
            <p:spPr bwMode="auto">
              <a:xfrm>
                <a:off x="3601" y="2044"/>
                <a:ext cx="26" cy="4"/>
              </a:xfrm>
              <a:custGeom>
                <a:avLst/>
                <a:gdLst>
                  <a:gd name="T0" fmla="*/ 1 w 11"/>
                  <a:gd name="T1" fmla="*/ 0 h 2"/>
                  <a:gd name="T2" fmla="*/ 0 w 11"/>
                  <a:gd name="T3" fmla="*/ 0 h 2"/>
                  <a:gd name="T4" fmla="*/ 1 w 11"/>
                  <a:gd name="T5" fmla="*/ 1 h 2"/>
                  <a:gd name="T6" fmla="*/ 10 w 11"/>
                  <a:gd name="T7" fmla="*/ 2 h 2"/>
                  <a:gd name="T8" fmla="*/ 11 w 11"/>
                  <a:gd name="T9" fmla="*/ 1 h 2"/>
                  <a:gd name="T10" fmla="*/ 10 w 11"/>
                  <a:gd name="T11" fmla="*/ 1 h 2"/>
                  <a:gd name="T12" fmla="*/ 1 w 1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1" h="2">
                    <a:moveTo>
                      <a:pt x="1" y="0"/>
                    </a:moveTo>
                    <a:cubicBezTo>
                      <a:pt x="0" y="0"/>
                      <a:pt x="0" y="0"/>
                      <a:pt x="0" y="0"/>
                    </a:cubicBezTo>
                    <a:cubicBezTo>
                      <a:pt x="1" y="1"/>
                      <a:pt x="1" y="1"/>
                      <a:pt x="1" y="1"/>
                    </a:cubicBezTo>
                    <a:cubicBezTo>
                      <a:pt x="4" y="1"/>
                      <a:pt x="7" y="2"/>
                      <a:pt x="10" y="2"/>
                    </a:cubicBezTo>
                    <a:cubicBezTo>
                      <a:pt x="11" y="1"/>
                      <a:pt x="11" y="1"/>
                      <a:pt x="11" y="1"/>
                    </a:cubicBezTo>
                    <a:cubicBezTo>
                      <a:pt x="10" y="1"/>
                      <a:pt x="10" y="1"/>
                      <a:pt x="10" y="1"/>
                    </a:cubicBezTo>
                    <a:cubicBezTo>
                      <a:pt x="7" y="1"/>
                      <a:pt x="4"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4" name="Freeform 140"/>
              <p:cNvSpPr>
                <a:spLocks/>
              </p:cNvSpPr>
              <p:nvPr/>
            </p:nvSpPr>
            <p:spPr bwMode="auto">
              <a:xfrm>
                <a:off x="3599" y="2051"/>
                <a:ext cx="26" cy="5"/>
              </a:xfrm>
              <a:custGeom>
                <a:avLst/>
                <a:gdLst>
                  <a:gd name="T0" fmla="*/ 1 w 11"/>
                  <a:gd name="T1" fmla="*/ 0 h 2"/>
                  <a:gd name="T2" fmla="*/ 0 w 11"/>
                  <a:gd name="T3" fmla="*/ 0 h 2"/>
                  <a:gd name="T4" fmla="*/ 0 w 11"/>
                  <a:gd name="T5" fmla="*/ 1 h 2"/>
                  <a:gd name="T6" fmla="*/ 10 w 11"/>
                  <a:gd name="T7" fmla="*/ 2 h 2"/>
                  <a:gd name="T8" fmla="*/ 11 w 11"/>
                  <a:gd name="T9" fmla="*/ 2 h 2"/>
                  <a:gd name="T10" fmla="*/ 10 w 11"/>
                  <a:gd name="T11" fmla="*/ 1 h 2"/>
                  <a:gd name="T12" fmla="*/ 1 w 11"/>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1" h="2">
                    <a:moveTo>
                      <a:pt x="1" y="0"/>
                    </a:moveTo>
                    <a:cubicBezTo>
                      <a:pt x="0" y="0"/>
                      <a:pt x="0" y="0"/>
                      <a:pt x="0" y="0"/>
                    </a:cubicBezTo>
                    <a:cubicBezTo>
                      <a:pt x="0" y="1"/>
                      <a:pt x="0" y="1"/>
                      <a:pt x="0" y="1"/>
                    </a:cubicBezTo>
                    <a:cubicBezTo>
                      <a:pt x="4" y="2"/>
                      <a:pt x="7" y="2"/>
                      <a:pt x="10" y="2"/>
                    </a:cubicBezTo>
                    <a:cubicBezTo>
                      <a:pt x="11" y="2"/>
                      <a:pt x="11" y="2"/>
                      <a:pt x="11" y="2"/>
                    </a:cubicBezTo>
                    <a:cubicBezTo>
                      <a:pt x="10" y="1"/>
                      <a:pt x="10" y="1"/>
                      <a:pt x="10" y="1"/>
                    </a:cubicBezTo>
                    <a:cubicBezTo>
                      <a:pt x="7" y="1"/>
                      <a:pt x="4" y="1"/>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5" name="Freeform 141"/>
              <p:cNvSpPr>
                <a:spLocks/>
              </p:cNvSpPr>
              <p:nvPr/>
            </p:nvSpPr>
            <p:spPr bwMode="auto">
              <a:xfrm>
                <a:off x="3599" y="2058"/>
                <a:ext cx="7" cy="2"/>
              </a:xfrm>
              <a:custGeom>
                <a:avLst/>
                <a:gdLst>
                  <a:gd name="T0" fmla="*/ 1 w 3"/>
                  <a:gd name="T1" fmla="*/ 0 h 1"/>
                  <a:gd name="T2" fmla="*/ 0 w 3"/>
                  <a:gd name="T3" fmla="*/ 0 h 1"/>
                  <a:gd name="T4" fmla="*/ 0 w 3"/>
                  <a:gd name="T5" fmla="*/ 0 h 1"/>
                  <a:gd name="T6" fmla="*/ 0 w 3"/>
                  <a:gd name="T7" fmla="*/ 1 h 1"/>
                  <a:gd name="T8" fmla="*/ 1 w 3"/>
                  <a:gd name="T9" fmla="*/ 1 h 1"/>
                  <a:gd name="T10" fmla="*/ 3 w 3"/>
                  <a:gd name="T11" fmla="*/ 1 h 1"/>
                  <a:gd name="T12" fmla="*/ 3 w 3"/>
                  <a:gd name="T13" fmla="*/ 1 h 1"/>
                  <a:gd name="T14" fmla="*/ 3 w 3"/>
                  <a:gd name="T15" fmla="*/ 1 h 1"/>
                  <a:gd name="T16" fmla="*/ 3 w 3"/>
                  <a:gd name="T17" fmla="*/ 0 h 1"/>
                  <a:gd name="T18" fmla="*/ 1 w 3"/>
                  <a:gd name="T1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1">
                    <a:moveTo>
                      <a:pt x="1" y="0"/>
                    </a:moveTo>
                    <a:cubicBezTo>
                      <a:pt x="0" y="0"/>
                      <a:pt x="0" y="0"/>
                      <a:pt x="0" y="0"/>
                    </a:cubicBezTo>
                    <a:cubicBezTo>
                      <a:pt x="0" y="0"/>
                      <a:pt x="0" y="0"/>
                      <a:pt x="0" y="0"/>
                    </a:cubicBezTo>
                    <a:cubicBezTo>
                      <a:pt x="0" y="1"/>
                      <a:pt x="0" y="1"/>
                      <a:pt x="0" y="1"/>
                    </a:cubicBezTo>
                    <a:cubicBezTo>
                      <a:pt x="0" y="1"/>
                      <a:pt x="1" y="1"/>
                      <a:pt x="1" y="1"/>
                    </a:cubicBezTo>
                    <a:cubicBezTo>
                      <a:pt x="1" y="1"/>
                      <a:pt x="2" y="1"/>
                      <a:pt x="3" y="1"/>
                    </a:cubicBezTo>
                    <a:cubicBezTo>
                      <a:pt x="3" y="1"/>
                      <a:pt x="3" y="1"/>
                      <a:pt x="3" y="1"/>
                    </a:cubicBezTo>
                    <a:cubicBezTo>
                      <a:pt x="3" y="1"/>
                      <a:pt x="3" y="1"/>
                      <a:pt x="3" y="1"/>
                    </a:cubicBezTo>
                    <a:cubicBezTo>
                      <a:pt x="3" y="0"/>
                      <a:pt x="3" y="0"/>
                      <a:pt x="3" y="0"/>
                    </a:cubicBezTo>
                    <a:cubicBezTo>
                      <a:pt x="3" y="0"/>
                      <a:pt x="2"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6" name="Freeform 142"/>
              <p:cNvSpPr>
                <a:spLocks/>
              </p:cNvSpPr>
              <p:nvPr/>
            </p:nvSpPr>
            <p:spPr bwMode="auto">
              <a:xfrm>
                <a:off x="3520" y="2044"/>
                <a:ext cx="33" cy="12"/>
              </a:xfrm>
              <a:custGeom>
                <a:avLst/>
                <a:gdLst>
                  <a:gd name="T0" fmla="*/ 13 w 14"/>
                  <a:gd name="T1" fmla="*/ 0 h 5"/>
                  <a:gd name="T2" fmla="*/ 0 w 14"/>
                  <a:gd name="T3" fmla="*/ 4 h 5"/>
                  <a:gd name="T4" fmla="*/ 0 w 14"/>
                  <a:gd name="T5" fmla="*/ 5 h 5"/>
                  <a:gd name="T6" fmla="*/ 1 w 14"/>
                  <a:gd name="T7" fmla="*/ 5 h 5"/>
                  <a:gd name="T8" fmla="*/ 13 w 14"/>
                  <a:gd name="T9" fmla="*/ 1 h 5"/>
                  <a:gd name="T10" fmla="*/ 14 w 14"/>
                  <a:gd name="T11" fmla="*/ 0 h 5"/>
                  <a:gd name="T12" fmla="*/ 13 w 14"/>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14" h="5">
                    <a:moveTo>
                      <a:pt x="13" y="0"/>
                    </a:moveTo>
                    <a:cubicBezTo>
                      <a:pt x="12" y="1"/>
                      <a:pt x="3" y="4"/>
                      <a:pt x="0" y="4"/>
                    </a:cubicBezTo>
                    <a:cubicBezTo>
                      <a:pt x="0" y="5"/>
                      <a:pt x="0" y="5"/>
                      <a:pt x="0" y="5"/>
                    </a:cubicBezTo>
                    <a:cubicBezTo>
                      <a:pt x="1" y="5"/>
                      <a:pt x="1" y="5"/>
                      <a:pt x="1" y="5"/>
                    </a:cubicBezTo>
                    <a:cubicBezTo>
                      <a:pt x="3" y="5"/>
                      <a:pt x="13" y="1"/>
                      <a:pt x="13" y="1"/>
                    </a:cubicBezTo>
                    <a:cubicBezTo>
                      <a:pt x="14" y="0"/>
                      <a:pt x="14" y="0"/>
                      <a:pt x="14" y="0"/>
                    </a:cubicBezTo>
                    <a:cubicBezTo>
                      <a:pt x="13" y="0"/>
                      <a:pt x="13" y="0"/>
                      <a:pt x="1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7" name="Freeform 143"/>
              <p:cNvSpPr>
                <a:spLocks/>
              </p:cNvSpPr>
              <p:nvPr/>
            </p:nvSpPr>
            <p:spPr bwMode="auto">
              <a:xfrm>
                <a:off x="3522" y="2053"/>
                <a:ext cx="31" cy="10"/>
              </a:xfrm>
              <a:custGeom>
                <a:avLst/>
                <a:gdLst>
                  <a:gd name="T0" fmla="*/ 12 w 13"/>
                  <a:gd name="T1" fmla="*/ 0 h 4"/>
                  <a:gd name="T2" fmla="*/ 5 w 13"/>
                  <a:gd name="T3" fmla="*/ 2 h 4"/>
                  <a:gd name="T4" fmla="*/ 0 w 13"/>
                  <a:gd name="T5" fmla="*/ 3 h 4"/>
                  <a:gd name="T6" fmla="*/ 0 w 13"/>
                  <a:gd name="T7" fmla="*/ 4 h 4"/>
                  <a:gd name="T8" fmla="*/ 0 w 13"/>
                  <a:gd name="T9" fmla="*/ 4 h 4"/>
                  <a:gd name="T10" fmla="*/ 1 w 13"/>
                  <a:gd name="T11" fmla="*/ 4 h 4"/>
                  <a:gd name="T12" fmla="*/ 6 w 13"/>
                  <a:gd name="T13" fmla="*/ 3 h 4"/>
                  <a:gd name="T14" fmla="*/ 12 w 13"/>
                  <a:gd name="T15" fmla="*/ 1 h 4"/>
                  <a:gd name="T16" fmla="*/ 13 w 13"/>
                  <a:gd name="T17" fmla="*/ 0 h 4"/>
                  <a:gd name="T18" fmla="*/ 12 w 13"/>
                  <a:gd name="T19" fmla="*/ 0 h 4"/>
                  <a:gd name="T20" fmla="*/ 12 w 13"/>
                  <a:gd name="T21"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 h="4">
                    <a:moveTo>
                      <a:pt x="12" y="0"/>
                    </a:moveTo>
                    <a:cubicBezTo>
                      <a:pt x="11" y="0"/>
                      <a:pt x="10" y="0"/>
                      <a:pt x="5" y="2"/>
                    </a:cubicBezTo>
                    <a:cubicBezTo>
                      <a:pt x="3" y="2"/>
                      <a:pt x="1" y="3"/>
                      <a:pt x="0" y="3"/>
                    </a:cubicBezTo>
                    <a:cubicBezTo>
                      <a:pt x="0" y="4"/>
                      <a:pt x="0" y="4"/>
                      <a:pt x="0" y="4"/>
                    </a:cubicBezTo>
                    <a:cubicBezTo>
                      <a:pt x="0" y="4"/>
                      <a:pt x="0" y="4"/>
                      <a:pt x="0" y="4"/>
                    </a:cubicBezTo>
                    <a:cubicBezTo>
                      <a:pt x="1" y="4"/>
                      <a:pt x="1" y="4"/>
                      <a:pt x="1" y="4"/>
                    </a:cubicBezTo>
                    <a:cubicBezTo>
                      <a:pt x="1" y="4"/>
                      <a:pt x="3" y="3"/>
                      <a:pt x="6" y="3"/>
                    </a:cubicBezTo>
                    <a:cubicBezTo>
                      <a:pt x="8" y="2"/>
                      <a:pt x="12" y="1"/>
                      <a:pt x="12" y="1"/>
                    </a:cubicBezTo>
                    <a:cubicBezTo>
                      <a:pt x="13" y="0"/>
                      <a:pt x="13" y="0"/>
                      <a:pt x="13" y="0"/>
                    </a:cubicBezTo>
                    <a:cubicBezTo>
                      <a:pt x="12" y="0"/>
                      <a:pt x="12" y="0"/>
                      <a:pt x="12" y="0"/>
                    </a:cubicBezTo>
                    <a:cubicBezTo>
                      <a:pt x="12" y="0"/>
                      <a:pt x="12" y="0"/>
                      <a:pt x="1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8" name="Freeform 144"/>
              <p:cNvSpPr>
                <a:spLocks/>
              </p:cNvSpPr>
              <p:nvPr/>
            </p:nvSpPr>
            <p:spPr bwMode="auto">
              <a:xfrm>
                <a:off x="3522" y="2065"/>
                <a:ext cx="10" cy="5"/>
              </a:xfrm>
              <a:custGeom>
                <a:avLst/>
                <a:gdLst>
                  <a:gd name="T0" fmla="*/ 3 w 4"/>
                  <a:gd name="T1" fmla="*/ 0 h 2"/>
                  <a:gd name="T2" fmla="*/ 2 w 4"/>
                  <a:gd name="T3" fmla="*/ 1 h 2"/>
                  <a:gd name="T4" fmla="*/ 1 w 4"/>
                  <a:gd name="T5" fmla="*/ 1 h 2"/>
                  <a:gd name="T6" fmla="*/ 1 w 4"/>
                  <a:gd name="T7" fmla="*/ 1 h 2"/>
                  <a:gd name="T8" fmla="*/ 0 w 4"/>
                  <a:gd name="T9" fmla="*/ 1 h 2"/>
                  <a:gd name="T10" fmla="*/ 1 w 4"/>
                  <a:gd name="T11" fmla="*/ 2 h 2"/>
                  <a:gd name="T12" fmla="*/ 1 w 4"/>
                  <a:gd name="T13" fmla="*/ 2 h 2"/>
                  <a:gd name="T14" fmla="*/ 2 w 4"/>
                  <a:gd name="T15" fmla="*/ 1 h 2"/>
                  <a:gd name="T16" fmla="*/ 3 w 4"/>
                  <a:gd name="T17" fmla="*/ 1 h 2"/>
                  <a:gd name="T18" fmla="*/ 3 w 4"/>
                  <a:gd name="T19" fmla="*/ 1 h 2"/>
                  <a:gd name="T20" fmla="*/ 4 w 4"/>
                  <a:gd name="T21" fmla="*/ 1 h 2"/>
                  <a:gd name="T22" fmla="*/ 4 w 4"/>
                  <a:gd name="T23" fmla="*/ 0 h 2"/>
                  <a:gd name="T24" fmla="*/ 3 w 4"/>
                  <a:gd name="T25"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 h="2">
                    <a:moveTo>
                      <a:pt x="3" y="0"/>
                    </a:moveTo>
                    <a:cubicBezTo>
                      <a:pt x="3" y="0"/>
                      <a:pt x="2" y="0"/>
                      <a:pt x="2" y="1"/>
                    </a:cubicBezTo>
                    <a:cubicBezTo>
                      <a:pt x="2" y="1"/>
                      <a:pt x="1" y="1"/>
                      <a:pt x="1" y="1"/>
                    </a:cubicBezTo>
                    <a:cubicBezTo>
                      <a:pt x="1" y="1"/>
                      <a:pt x="1" y="1"/>
                      <a:pt x="1" y="1"/>
                    </a:cubicBezTo>
                    <a:cubicBezTo>
                      <a:pt x="0" y="1"/>
                      <a:pt x="0" y="1"/>
                      <a:pt x="0" y="1"/>
                    </a:cubicBezTo>
                    <a:cubicBezTo>
                      <a:pt x="1" y="2"/>
                      <a:pt x="1" y="2"/>
                      <a:pt x="1" y="2"/>
                    </a:cubicBezTo>
                    <a:cubicBezTo>
                      <a:pt x="1" y="2"/>
                      <a:pt x="1" y="2"/>
                      <a:pt x="1" y="2"/>
                    </a:cubicBezTo>
                    <a:cubicBezTo>
                      <a:pt x="2" y="2"/>
                      <a:pt x="2" y="2"/>
                      <a:pt x="2" y="1"/>
                    </a:cubicBezTo>
                    <a:cubicBezTo>
                      <a:pt x="3" y="1"/>
                      <a:pt x="3" y="1"/>
                      <a:pt x="3" y="1"/>
                    </a:cubicBezTo>
                    <a:cubicBezTo>
                      <a:pt x="3" y="1"/>
                      <a:pt x="3" y="1"/>
                      <a:pt x="3" y="1"/>
                    </a:cubicBezTo>
                    <a:cubicBezTo>
                      <a:pt x="4" y="1"/>
                      <a:pt x="4" y="1"/>
                      <a:pt x="4" y="1"/>
                    </a:cubicBezTo>
                    <a:cubicBezTo>
                      <a:pt x="4" y="0"/>
                      <a:pt x="4" y="0"/>
                      <a:pt x="4"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59" name="Freeform 145"/>
              <p:cNvSpPr>
                <a:spLocks noEditPoints="1"/>
              </p:cNvSpPr>
              <p:nvPr/>
            </p:nvSpPr>
            <p:spPr bwMode="auto">
              <a:xfrm>
                <a:off x="3510" y="2017"/>
                <a:ext cx="62" cy="74"/>
              </a:xfrm>
              <a:custGeom>
                <a:avLst/>
                <a:gdLst>
                  <a:gd name="T0" fmla="*/ 7 w 26"/>
                  <a:gd name="T1" fmla="*/ 27 h 31"/>
                  <a:gd name="T2" fmla="*/ 25 w 26"/>
                  <a:gd name="T3" fmla="*/ 25 h 31"/>
                  <a:gd name="T4" fmla="*/ 24 w 26"/>
                  <a:gd name="T5" fmla="*/ 25 h 31"/>
                  <a:gd name="T6" fmla="*/ 24 w 26"/>
                  <a:gd name="T7" fmla="*/ 25 h 31"/>
                  <a:gd name="T8" fmla="*/ 23 w 26"/>
                  <a:gd name="T9" fmla="*/ 26 h 31"/>
                  <a:gd name="T10" fmla="*/ 7 w 26"/>
                  <a:gd name="T11" fmla="*/ 29 h 31"/>
                  <a:gd name="T12" fmla="*/ 21 w 26"/>
                  <a:gd name="T13" fmla="*/ 4 h 31"/>
                  <a:gd name="T14" fmla="*/ 23 w 26"/>
                  <a:gd name="T15" fmla="*/ 10 h 31"/>
                  <a:gd name="T16" fmla="*/ 8 w 26"/>
                  <a:gd name="T17" fmla="*/ 9 h 31"/>
                  <a:gd name="T18" fmla="*/ 7 w 26"/>
                  <a:gd name="T19" fmla="*/ 3 h 31"/>
                  <a:gd name="T20" fmla="*/ 10 w 26"/>
                  <a:gd name="T21" fmla="*/ 1 h 31"/>
                  <a:gd name="T22" fmla="*/ 12 w 26"/>
                  <a:gd name="T23" fmla="*/ 7 h 31"/>
                  <a:gd name="T24" fmla="*/ 8 w 26"/>
                  <a:gd name="T25" fmla="*/ 10 h 31"/>
                  <a:gd name="T26" fmla="*/ 12 w 26"/>
                  <a:gd name="T27" fmla="*/ 4 h 31"/>
                  <a:gd name="T28" fmla="*/ 19 w 26"/>
                  <a:gd name="T29" fmla="*/ 1 h 31"/>
                  <a:gd name="T30" fmla="*/ 7 w 26"/>
                  <a:gd name="T31" fmla="*/ 26 h 31"/>
                  <a:gd name="T32" fmla="*/ 6 w 26"/>
                  <a:gd name="T33" fmla="*/ 26 h 31"/>
                  <a:gd name="T34" fmla="*/ 1 w 26"/>
                  <a:gd name="T35" fmla="*/ 8 h 31"/>
                  <a:gd name="T36" fmla="*/ 6 w 26"/>
                  <a:gd name="T37" fmla="*/ 6 h 31"/>
                  <a:gd name="T38" fmla="*/ 7 w 26"/>
                  <a:gd name="T39" fmla="*/ 10 h 31"/>
                  <a:gd name="T40" fmla="*/ 20 w 26"/>
                  <a:gd name="T41" fmla="*/ 0 h 31"/>
                  <a:gd name="T42" fmla="*/ 19 w 26"/>
                  <a:gd name="T43" fmla="*/ 0 h 31"/>
                  <a:gd name="T44" fmla="*/ 18 w 26"/>
                  <a:gd name="T45" fmla="*/ 0 h 31"/>
                  <a:gd name="T46" fmla="*/ 11 w 26"/>
                  <a:gd name="T47" fmla="*/ 0 h 31"/>
                  <a:gd name="T48" fmla="*/ 10 w 26"/>
                  <a:gd name="T49" fmla="*/ 0 h 31"/>
                  <a:gd name="T50" fmla="*/ 6 w 26"/>
                  <a:gd name="T51" fmla="*/ 2 h 31"/>
                  <a:gd name="T52" fmla="*/ 6 w 26"/>
                  <a:gd name="T53" fmla="*/ 5 h 31"/>
                  <a:gd name="T54" fmla="*/ 1 w 26"/>
                  <a:gd name="T55" fmla="*/ 7 h 31"/>
                  <a:gd name="T56" fmla="*/ 0 w 26"/>
                  <a:gd name="T57" fmla="*/ 7 h 31"/>
                  <a:gd name="T58" fmla="*/ 2 w 26"/>
                  <a:gd name="T59" fmla="*/ 29 h 31"/>
                  <a:gd name="T60" fmla="*/ 2 w 26"/>
                  <a:gd name="T61" fmla="*/ 29 h 31"/>
                  <a:gd name="T62" fmla="*/ 6 w 26"/>
                  <a:gd name="T63" fmla="*/ 30 h 31"/>
                  <a:gd name="T64" fmla="*/ 6 w 26"/>
                  <a:gd name="T65" fmla="*/ 31 h 31"/>
                  <a:gd name="T66" fmla="*/ 11 w 26"/>
                  <a:gd name="T67" fmla="*/ 29 h 31"/>
                  <a:gd name="T68" fmla="*/ 24 w 26"/>
                  <a:gd name="T69" fmla="*/ 27 h 31"/>
                  <a:gd name="T70" fmla="*/ 26 w 26"/>
                  <a:gd name="T71" fmla="*/ 26 h 31"/>
                  <a:gd name="T72" fmla="*/ 24 w 26"/>
                  <a:gd name="T73" fmla="*/ 3 h 31"/>
                  <a:gd name="T74" fmla="*/ 23 w 26"/>
                  <a:gd name="T75" fmla="*/ 2 h 31"/>
                  <a:gd name="T76" fmla="*/ 20 w 26"/>
                  <a:gd name="T77" fmla="*/ 1 h 31"/>
                  <a:gd name="T78" fmla="*/ 20 w 26"/>
                  <a:gd name="T79" fmla="*/ 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6" h="31">
                    <a:moveTo>
                      <a:pt x="7" y="29"/>
                    </a:moveTo>
                    <a:cubicBezTo>
                      <a:pt x="7" y="27"/>
                      <a:pt x="7" y="27"/>
                      <a:pt x="7" y="27"/>
                    </a:cubicBezTo>
                    <a:cubicBezTo>
                      <a:pt x="13" y="25"/>
                      <a:pt x="19" y="24"/>
                      <a:pt x="25" y="23"/>
                    </a:cubicBezTo>
                    <a:cubicBezTo>
                      <a:pt x="25" y="25"/>
                      <a:pt x="25" y="25"/>
                      <a:pt x="25" y="25"/>
                    </a:cubicBezTo>
                    <a:cubicBezTo>
                      <a:pt x="25" y="25"/>
                      <a:pt x="25" y="25"/>
                      <a:pt x="25" y="25"/>
                    </a:cubicBezTo>
                    <a:cubicBezTo>
                      <a:pt x="24" y="25"/>
                      <a:pt x="24" y="25"/>
                      <a:pt x="24" y="25"/>
                    </a:cubicBezTo>
                    <a:cubicBezTo>
                      <a:pt x="24" y="25"/>
                      <a:pt x="24" y="25"/>
                      <a:pt x="24" y="25"/>
                    </a:cubicBezTo>
                    <a:cubicBezTo>
                      <a:pt x="24" y="25"/>
                      <a:pt x="24" y="25"/>
                      <a:pt x="24" y="25"/>
                    </a:cubicBezTo>
                    <a:cubicBezTo>
                      <a:pt x="23" y="25"/>
                      <a:pt x="23" y="25"/>
                      <a:pt x="23" y="25"/>
                    </a:cubicBezTo>
                    <a:cubicBezTo>
                      <a:pt x="23" y="26"/>
                      <a:pt x="23" y="26"/>
                      <a:pt x="23" y="26"/>
                    </a:cubicBezTo>
                    <a:cubicBezTo>
                      <a:pt x="11" y="28"/>
                      <a:pt x="11" y="28"/>
                      <a:pt x="11" y="28"/>
                    </a:cubicBezTo>
                    <a:cubicBezTo>
                      <a:pt x="9" y="28"/>
                      <a:pt x="8" y="29"/>
                      <a:pt x="7" y="29"/>
                    </a:cubicBezTo>
                    <a:moveTo>
                      <a:pt x="24" y="19"/>
                    </a:moveTo>
                    <a:cubicBezTo>
                      <a:pt x="23" y="14"/>
                      <a:pt x="21" y="9"/>
                      <a:pt x="21" y="4"/>
                    </a:cubicBezTo>
                    <a:cubicBezTo>
                      <a:pt x="21" y="4"/>
                      <a:pt x="22" y="4"/>
                      <a:pt x="23" y="3"/>
                    </a:cubicBezTo>
                    <a:cubicBezTo>
                      <a:pt x="23" y="5"/>
                      <a:pt x="23" y="8"/>
                      <a:pt x="23" y="10"/>
                    </a:cubicBezTo>
                    <a:cubicBezTo>
                      <a:pt x="24" y="19"/>
                      <a:pt x="24" y="19"/>
                      <a:pt x="24" y="19"/>
                    </a:cubicBezTo>
                    <a:moveTo>
                      <a:pt x="8" y="9"/>
                    </a:moveTo>
                    <a:cubicBezTo>
                      <a:pt x="8" y="7"/>
                      <a:pt x="7" y="4"/>
                      <a:pt x="7" y="3"/>
                    </a:cubicBezTo>
                    <a:cubicBezTo>
                      <a:pt x="7" y="3"/>
                      <a:pt x="7" y="3"/>
                      <a:pt x="7" y="3"/>
                    </a:cubicBezTo>
                    <a:cubicBezTo>
                      <a:pt x="7" y="2"/>
                      <a:pt x="7" y="2"/>
                      <a:pt x="7" y="2"/>
                    </a:cubicBezTo>
                    <a:cubicBezTo>
                      <a:pt x="10" y="1"/>
                      <a:pt x="10" y="1"/>
                      <a:pt x="10" y="1"/>
                    </a:cubicBezTo>
                    <a:cubicBezTo>
                      <a:pt x="10" y="2"/>
                      <a:pt x="11" y="3"/>
                      <a:pt x="11" y="4"/>
                    </a:cubicBezTo>
                    <a:cubicBezTo>
                      <a:pt x="11" y="5"/>
                      <a:pt x="12" y="7"/>
                      <a:pt x="12" y="7"/>
                    </a:cubicBezTo>
                    <a:cubicBezTo>
                      <a:pt x="12" y="8"/>
                      <a:pt x="9" y="9"/>
                      <a:pt x="8" y="9"/>
                    </a:cubicBezTo>
                    <a:moveTo>
                      <a:pt x="8" y="10"/>
                    </a:moveTo>
                    <a:cubicBezTo>
                      <a:pt x="9" y="10"/>
                      <a:pt x="13" y="9"/>
                      <a:pt x="13" y="7"/>
                    </a:cubicBezTo>
                    <a:cubicBezTo>
                      <a:pt x="13" y="7"/>
                      <a:pt x="13" y="6"/>
                      <a:pt x="12" y="4"/>
                    </a:cubicBezTo>
                    <a:cubicBezTo>
                      <a:pt x="14" y="3"/>
                      <a:pt x="17" y="2"/>
                      <a:pt x="19" y="1"/>
                    </a:cubicBezTo>
                    <a:cubicBezTo>
                      <a:pt x="19" y="1"/>
                      <a:pt x="19" y="1"/>
                      <a:pt x="19" y="1"/>
                    </a:cubicBezTo>
                    <a:cubicBezTo>
                      <a:pt x="20" y="8"/>
                      <a:pt x="22" y="15"/>
                      <a:pt x="24" y="22"/>
                    </a:cubicBezTo>
                    <a:cubicBezTo>
                      <a:pt x="18" y="23"/>
                      <a:pt x="12" y="24"/>
                      <a:pt x="7" y="26"/>
                    </a:cubicBezTo>
                    <a:cubicBezTo>
                      <a:pt x="6" y="26"/>
                      <a:pt x="6" y="26"/>
                      <a:pt x="6" y="26"/>
                    </a:cubicBezTo>
                    <a:cubicBezTo>
                      <a:pt x="6" y="26"/>
                      <a:pt x="6" y="26"/>
                      <a:pt x="6" y="26"/>
                    </a:cubicBezTo>
                    <a:cubicBezTo>
                      <a:pt x="5" y="27"/>
                      <a:pt x="4" y="27"/>
                      <a:pt x="2" y="28"/>
                    </a:cubicBezTo>
                    <a:cubicBezTo>
                      <a:pt x="3" y="21"/>
                      <a:pt x="2" y="14"/>
                      <a:pt x="1" y="8"/>
                    </a:cubicBezTo>
                    <a:cubicBezTo>
                      <a:pt x="1" y="8"/>
                      <a:pt x="1" y="8"/>
                      <a:pt x="1" y="8"/>
                    </a:cubicBezTo>
                    <a:cubicBezTo>
                      <a:pt x="3" y="7"/>
                      <a:pt x="5" y="7"/>
                      <a:pt x="6" y="6"/>
                    </a:cubicBezTo>
                    <a:cubicBezTo>
                      <a:pt x="7" y="7"/>
                      <a:pt x="7" y="8"/>
                      <a:pt x="7" y="9"/>
                    </a:cubicBezTo>
                    <a:cubicBezTo>
                      <a:pt x="7" y="10"/>
                      <a:pt x="7" y="10"/>
                      <a:pt x="7" y="10"/>
                    </a:cubicBezTo>
                    <a:cubicBezTo>
                      <a:pt x="8" y="10"/>
                      <a:pt x="8" y="10"/>
                      <a:pt x="8" y="10"/>
                    </a:cubicBezTo>
                    <a:moveTo>
                      <a:pt x="20" y="0"/>
                    </a:moveTo>
                    <a:cubicBezTo>
                      <a:pt x="19" y="0"/>
                      <a:pt x="19" y="0"/>
                      <a:pt x="19" y="0"/>
                    </a:cubicBezTo>
                    <a:cubicBezTo>
                      <a:pt x="19" y="0"/>
                      <a:pt x="19" y="0"/>
                      <a:pt x="19" y="0"/>
                    </a:cubicBezTo>
                    <a:cubicBezTo>
                      <a:pt x="19" y="0"/>
                      <a:pt x="19" y="0"/>
                      <a:pt x="19" y="0"/>
                    </a:cubicBezTo>
                    <a:cubicBezTo>
                      <a:pt x="18" y="0"/>
                      <a:pt x="18" y="0"/>
                      <a:pt x="18" y="0"/>
                    </a:cubicBezTo>
                    <a:cubicBezTo>
                      <a:pt x="16" y="1"/>
                      <a:pt x="14" y="2"/>
                      <a:pt x="12" y="3"/>
                    </a:cubicBezTo>
                    <a:cubicBezTo>
                      <a:pt x="11" y="2"/>
                      <a:pt x="11" y="1"/>
                      <a:pt x="11" y="0"/>
                    </a:cubicBezTo>
                    <a:cubicBezTo>
                      <a:pt x="11" y="0"/>
                      <a:pt x="11" y="0"/>
                      <a:pt x="11" y="0"/>
                    </a:cubicBezTo>
                    <a:cubicBezTo>
                      <a:pt x="10" y="0"/>
                      <a:pt x="10" y="0"/>
                      <a:pt x="10" y="0"/>
                    </a:cubicBezTo>
                    <a:cubicBezTo>
                      <a:pt x="7" y="1"/>
                      <a:pt x="7" y="1"/>
                      <a:pt x="7" y="1"/>
                    </a:cubicBezTo>
                    <a:cubicBezTo>
                      <a:pt x="7" y="1"/>
                      <a:pt x="6" y="2"/>
                      <a:pt x="6" y="2"/>
                    </a:cubicBezTo>
                    <a:cubicBezTo>
                      <a:pt x="6" y="3"/>
                      <a:pt x="6" y="3"/>
                      <a:pt x="6" y="3"/>
                    </a:cubicBezTo>
                    <a:cubicBezTo>
                      <a:pt x="6" y="4"/>
                      <a:pt x="6" y="5"/>
                      <a:pt x="6" y="5"/>
                    </a:cubicBezTo>
                    <a:cubicBezTo>
                      <a:pt x="5" y="6"/>
                      <a:pt x="3" y="6"/>
                      <a:pt x="1" y="7"/>
                    </a:cubicBezTo>
                    <a:cubicBezTo>
                      <a:pt x="1" y="7"/>
                      <a:pt x="1" y="7"/>
                      <a:pt x="1" y="7"/>
                    </a:cubicBezTo>
                    <a:cubicBezTo>
                      <a:pt x="1" y="7"/>
                      <a:pt x="1" y="7"/>
                      <a:pt x="1" y="7"/>
                    </a:cubicBezTo>
                    <a:cubicBezTo>
                      <a:pt x="0" y="7"/>
                      <a:pt x="0" y="7"/>
                      <a:pt x="0" y="7"/>
                    </a:cubicBezTo>
                    <a:cubicBezTo>
                      <a:pt x="1" y="14"/>
                      <a:pt x="2" y="21"/>
                      <a:pt x="1" y="28"/>
                    </a:cubicBezTo>
                    <a:cubicBezTo>
                      <a:pt x="2" y="29"/>
                      <a:pt x="2" y="29"/>
                      <a:pt x="2" y="29"/>
                    </a:cubicBezTo>
                    <a:cubicBezTo>
                      <a:pt x="2" y="29"/>
                      <a:pt x="2" y="29"/>
                      <a:pt x="2" y="29"/>
                    </a:cubicBezTo>
                    <a:cubicBezTo>
                      <a:pt x="2" y="29"/>
                      <a:pt x="2" y="29"/>
                      <a:pt x="2" y="29"/>
                    </a:cubicBezTo>
                    <a:cubicBezTo>
                      <a:pt x="3" y="28"/>
                      <a:pt x="5" y="28"/>
                      <a:pt x="6" y="28"/>
                    </a:cubicBezTo>
                    <a:cubicBezTo>
                      <a:pt x="6" y="30"/>
                      <a:pt x="6" y="30"/>
                      <a:pt x="6" y="30"/>
                    </a:cubicBezTo>
                    <a:cubicBezTo>
                      <a:pt x="6" y="31"/>
                      <a:pt x="6" y="31"/>
                      <a:pt x="6" y="31"/>
                    </a:cubicBezTo>
                    <a:cubicBezTo>
                      <a:pt x="6" y="31"/>
                      <a:pt x="6" y="31"/>
                      <a:pt x="6" y="31"/>
                    </a:cubicBezTo>
                    <a:cubicBezTo>
                      <a:pt x="7" y="31"/>
                      <a:pt x="7" y="31"/>
                      <a:pt x="7" y="31"/>
                    </a:cubicBezTo>
                    <a:cubicBezTo>
                      <a:pt x="8" y="30"/>
                      <a:pt x="9" y="29"/>
                      <a:pt x="11" y="29"/>
                    </a:cubicBezTo>
                    <a:cubicBezTo>
                      <a:pt x="24" y="26"/>
                      <a:pt x="24" y="26"/>
                      <a:pt x="24" y="26"/>
                    </a:cubicBezTo>
                    <a:cubicBezTo>
                      <a:pt x="24" y="27"/>
                      <a:pt x="24" y="27"/>
                      <a:pt x="24" y="27"/>
                    </a:cubicBezTo>
                    <a:cubicBezTo>
                      <a:pt x="25" y="27"/>
                      <a:pt x="26" y="26"/>
                      <a:pt x="26" y="26"/>
                    </a:cubicBezTo>
                    <a:cubicBezTo>
                      <a:pt x="26" y="26"/>
                      <a:pt x="26" y="26"/>
                      <a:pt x="26" y="26"/>
                    </a:cubicBezTo>
                    <a:cubicBezTo>
                      <a:pt x="24" y="10"/>
                      <a:pt x="24" y="10"/>
                      <a:pt x="24" y="10"/>
                    </a:cubicBezTo>
                    <a:cubicBezTo>
                      <a:pt x="24" y="7"/>
                      <a:pt x="24" y="5"/>
                      <a:pt x="24" y="3"/>
                    </a:cubicBezTo>
                    <a:cubicBezTo>
                      <a:pt x="24" y="2"/>
                      <a:pt x="24" y="2"/>
                      <a:pt x="24" y="2"/>
                    </a:cubicBezTo>
                    <a:cubicBezTo>
                      <a:pt x="23" y="2"/>
                      <a:pt x="23" y="2"/>
                      <a:pt x="23" y="2"/>
                    </a:cubicBezTo>
                    <a:cubicBezTo>
                      <a:pt x="22" y="2"/>
                      <a:pt x="21" y="3"/>
                      <a:pt x="20" y="3"/>
                    </a:cubicBezTo>
                    <a:cubicBezTo>
                      <a:pt x="20" y="2"/>
                      <a:pt x="20" y="1"/>
                      <a:pt x="20" y="1"/>
                    </a:cubicBezTo>
                    <a:cubicBezTo>
                      <a:pt x="20" y="1"/>
                      <a:pt x="20" y="1"/>
                      <a:pt x="20" y="1"/>
                    </a:cubicBezTo>
                    <a:cubicBezTo>
                      <a:pt x="20" y="0"/>
                      <a:pt x="20" y="0"/>
                      <a:pt x="20" y="0"/>
                    </a:cubicBezTo>
                    <a:cubicBezTo>
                      <a:pt x="20" y="0"/>
                      <a:pt x="20"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0" name="Freeform 146"/>
              <p:cNvSpPr>
                <a:spLocks noEditPoints="1"/>
              </p:cNvSpPr>
              <p:nvPr/>
            </p:nvSpPr>
            <p:spPr bwMode="auto">
              <a:xfrm>
                <a:off x="4191" y="1922"/>
                <a:ext cx="83" cy="76"/>
              </a:xfrm>
              <a:custGeom>
                <a:avLst/>
                <a:gdLst>
                  <a:gd name="T0" fmla="*/ 7 w 35"/>
                  <a:gd name="T1" fmla="*/ 22 h 32"/>
                  <a:gd name="T2" fmla="*/ 5 w 35"/>
                  <a:gd name="T3" fmla="*/ 19 h 32"/>
                  <a:gd name="T4" fmla="*/ 19 w 35"/>
                  <a:gd name="T5" fmla="*/ 31 h 32"/>
                  <a:gd name="T6" fmla="*/ 18 w 35"/>
                  <a:gd name="T7" fmla="*/ 30 h 32"/>
                  <a:gd name="T8" fmla="*/ 18 w 35"/>
                  <a:gd name="T9" fmla="*/ 30 h 32"/>
                  <a:gd name="T10" fmla="*/ 17 w 35"/>
                  <a:gd name="T11" fmla="*/ 30 h 32"/>
                  <a:gd name="T12" fmla="*/ 32 w 35"/>
                  <a:gd name="T13" fmla="*/ 13 h 32"/>
                  <a:gd name="T14" fmla="*/ 29 w 35"/>
                  <a:gd name="T15" fmla="*/ 19 h 32"/>
                  <a:gd name="T16" fmla="*/ 23 w 35"/>
                  <a:gd name="T17" fmla="*/ 9 h 32"/>
                  <a:gd name="T18" fmla="*/ 23 w 35"/>
                  <a:gd name="T19" fmla="*/ 2 h 32"/>
                  <a:gd name="T20" fmla="*/ 24 w 35"/>
                  <a:gd name="T21" fmla="*/ 2 h 32"/>
                  <a:gd name="T22" fmla="*/ 25 w 35"/>
                  <a:gd name="T23" fmla="*/ 6 h 32"/>
                  <a:gd name="T24" fmla="*/ 23 w 35"/>
                  <a:gd name="T25" fmla="*/ 9 h 32"/>
                  <a:gd name="T26" fmla="*/ 6 w 35"/>
                  <a:gd name="T27" fmla="*/ 18 h 32"/>
                  <a:gd name="T28" fmla="*/ 5 w 35"/>
                  <a:gd name="T29" fmla="*/ 18 h 32"/>
                  <a:gd name="T30" fmla="*/ 15 w 35"/>
                  <a:gd name="T31" fmla="*/ 2 h 32"/>
                  <a:gd name="T32" fmla="*/ 20 w 35"/>
                  <a:gd name="T33" fmla="*/ 4 h 32"/>
                  <a:gd name="T34" fmla="*/ 18 w 35"/>
                  <a:gd name="T35" fmla="*/ 7 h 32"/>
                  <a:gd name="T36" fmla="*/ 24 w 35"/>
                  <a:gd name="T37" fmla="*/ 10 h 32"/>
                  <a:gd name="T38" fmla="*/ 32 w 35"/>
                  <a:gd name="T39" fmla="*/ 10 h 32"/>
                  <a:gd name="T40" fmla="*/ 21 w 35"/>
                  <a:gd name="T41" fmla="*/ 28 h 32"/>
                  <a:gd name="T42" fmla="*/ 15 w 35"/>
                  <a:gd name="T43" fmla="*/ 0 h 32"/>
                  <a:gd name="T44" fmla="*/ 0 w 35"/>
                  <a:gd name="T45" fmla="*/ 16 h 32"/>
                  <a:gd name="T46" fmla="*/ 4 w 35"/>
                  <a:gd name="T47" fmla="*/ 18 h 32"/>
                  <a:gd name="T48" fmla="*/ 2 w 35"/>
                  <a:gd name="T49" fmla="*/ 21 h 32"/>
                  <a:gd name="T50" fmla="*/ 6 w 35"/>
                  <a:gd name="T51" fmla="*/ 23 h 32"/>
                  <a:gd name="T52" fmla="*/ 19 w 35"/>
                  <a:gd name="T53" fmla="*/ 32 h 32"/>
                  <a:gd name="T54" fmla="*/ 19 w 35"/>
                  <a:gd name="T55" fmla="*/ 32 h 32"/>
                  <a:gd name="T56" fmla="*/ 35 w 35"/>
                  <a:gd name="T57" fmla="*/ 15 h 32"/>
                  <a:gd name="T58" fmla="*/ 35 w 35"/>
                  <a:gd name="T59" fmla="*/ 14 h 32"/>
                  <a:gd name="T60" fmla="*/ 33 w 35"/>
                  <a:gd name="T61" fmla="*/ 11 h 32"/>
                  <a:gd name="T62" fmla="*/ 34 w 35"/>
                  <a:gd name="T63" fmla="*/ 10 h 32"/>
                  <a:gd name="T64" fmla="*/ 34 w 35"/>
                  <a:gd name="T65" fmla="*/ 10 h 32"/>
                  <a:gd name="T66" fmla="*/ 33 w 35"/>
                  <a:gd name="T67" fmla="*/ 9 h 32"/>
                  <a:gd name="T68" fmla="*/ 33 w 35"/>
                  <a:gd name="T69" fmla="*/ 9 h 32"/>
                  <a:gd name="T70" fmla="*/ 27 w 35"/>
                  <a:gd name="T71" fmla="*/ 4 h 32"/>
                  <a:gd name="T72" fmla="*/ 27 w 35"/>
                  <a:gd name="T73" fmla="*/ 3 h 32"/>
                  <a:gd name="T74" fmla="*/ 23 w 35"/>
                  <a:gd name="T75" fmla="*/ 1 h 32"/>
                  <a:gd name="T76" fmla="*/ 22 w 35"/>
                  <a:gd name="T77" fmla="*/ 2 h 32"/>
                  <a:gd name="T78" fmla="*/ 16 w 35"/>
                  <a:gd name="T79" fmla="*/ 1 h 32"/>
                  <a:gd name="T80" fmla="*/ 16 w 35"/>
                  <a:gd name="T81" fmla="*/ 0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5" h="32">
                    <a:moveTo>
                      <a:pt x="17" y="30"/>
                    </a:moveTo>
                    <a:cubicBezTo>
                      <a:pt x="7" y="22"/>
                      <a:pt x="7" y="22"/>
                      <a:pt x="7" y="22"/>
                    </a:cubicBezTo>
                    <a:cubicBezTo>
                      <a:pt x="6" y="21"/>
                      <a:pt x="5" y="21"/>
                      <a:pt x="3" y="20"/>
                    </a:cubicBezTo>
                    <a:cubicBezTo>
                      <a:pt x="5" y="19"/>
                      <a:pt x="5" y="19"/>
                      <a:pt x="5" y="19"/>
                    </a:cubicBezTo>
                    <a:cubicBezTo>
                      <a:pt x="10" y="22"/>
                      <a:pt x="16" y="25"/>
                      <a:pt x="20" y="29"/>
                    </a:cubicBezTo>
                    <a:cubicBezTo>
                      <a:pt x="19" y="31"/>
                      <a:pt x="19" y="31"/>
                      <a:pt x="19" y="31"/>
                    </a:cubicBezTo>
                    <a:cubicBezTo>
                      <a:pt x="19" y="31"/>
                      <a:pt x="19" y="31"/>
                      <a:pt x="19" y="31"/>
                    </a:cubicBezTo>
                    <a:cubicBezTo>
                      <a:pt x="18" y="30"/>
                      <a:pt x="18" y="30"/>
                      <a:pt x="18" y="30"/>
                    </a:cubicBezTo>
                    <a:cubicBezTo>
                      <a:pt x="18" y="30"/>
                      <a:pt x="18" y="30"/>
                      <a:pt x="18" y="30"/>
                    </a:cubicBezTo>
                    <a:cubicBezTo>
                      <a:pt x="18" y="30"/>
                      <a:pt x="18" y="30"/>
                      <a:pt x="18" y="30"/>
                    </a:cubicBezTo>
                    <a:cubicBezTo>
                      <a:pt x="17" y="30"/>
                      <a:pt x="17" y="30"/>
                      <a:pt x="17" y="30"/>
                    </a:cubicBezTo>
                    <a:cubicBezTo>
                      <a:pt x="17" y="30"/>
                      <a:pt x="17" y="30"/>
                      <a:pt x="17" y="30"/>
                    </a:cubicBezTo>
                    <a:moveTo>
                      <a:pt x="23" y="26"/>
                    </a:moveTo>
                    <a:cubicBezTo>
                      <a:pt x="25" y="22"/>
                      <a:pt x="28" y="17"/>
                      <a:pt x="32" y="13"/>
                    </a:cubicBezTo>
                    <a:cubicBezTo>
                      <a:pt x="32" y="13"/>
                      <a:pt x="33" y="14"/>
                      <a:pt x="33" y="14"/>
                    </a:cubicBezTo>
                    <a:cubicBezTo>
                      <a:pt x="32" y="16"/>
                      <a:pt x="30" y="17"/>
                      <a:pt x="29" y="19"/>
                    </a:cubicBezTo>
                    <a:cubicBezTo>
                      <a:pt x="23" y="26"/>
                      <a:pt x="23" y="26"/>
                      <a:pt x="23" y="26"/>
                    </a:cubicBezTo>
                    <a:moveTo>
                      <a:pt x="23" y="9"/>
                    </a:moveTo>
                    <a:cubicBezTo>
                      <a:pt x="22" y="9"/>
                      <a:pt x="20" y="8"/>
                      <a:pt x="19" y="7"/>
                    </a:cubicBezTo>
                    <a:cubicBezTo>
                      <a:pt x="21" y="6"/>
                      <a:pt x="22" y="4"/>
                      <a:pt x="23" y="2"/>
                    </a:cubicBezTo>
                    <a:cubicBezTo>
                      <a:pt x="23" y="2"/>
                      <a:pt x="23" y="2"/>
                      <a:pt x="23" y="2"/>
                    </a:cubicBezTo>
                    <a:cubicBezTo>
                      <a:pt x="24" y="2"/>
                      <a:pt x="24" y="2"/>
                      <a:pt x="24" y="2"/>
                    </a:cubicBezTo>
                    <a:cubicBezTo>
                      <a:pt x="26" y="3"/>
                      <a:pt x="26" y="3"/>
                      <a:pt x="26" y="3"/>
                    </a:cubicBezTo>
                    <a:cubicBezTo>
                      <a:pt x="26" y="4"/>
                      <a:pt x="25" y="5"/>
                      <a:pt x="25" y="6"/>
                    </a:cubicBezTo>
                    <a:cubicBezTo>
                      <a:pt x="24" y="7"/>
                      <a:pt x="23" y="9"/>
                      <a:pt x="23" y="9"/>
                    </a:cubicBezTo>
                    <a:cubicBezTo>
                      <a:pt x="23" y="9"/>
                      <a:pt x="23" y="9"/>
                      <a:pt x="23" y="9"/>
                    </a:cubicBezTo>
                    <a:moveTo>
                      <a:pt x="21" y="28"/>
                    </a:moveTo>
                    <a:cubicBezTo>
                      <a:pt x="16" y="24"/>
                      <a:pt x="11" y="21"/>
                      <a:pt x="6" y="18"/>
                    </a:cubicBezTo>
                    <a:cubicBezTo>
                      <a:pt x="5" y="18"/>
                      <a:pt x="5" y="18"/>
                      <a:pt x="5" y="18"/>
                    </a:cubicBezTo>
                    <a:cubicBezTo>
                      <a:pt x="5" y="18"/>
                      <a:pt x="5" y="18"/>
                      <a:pt x="5" y="18"/>
                    </a:cubicBezTo>
                    <a:cubicBezTo>
                      <a:pt x="4" y="17"/>
                      <a:pt x="3" y="16"/>
                      <a:pt x="2" y="16"/>
                    </a:cubicBezTo>
                    <a:cubicBezTo>
                      <a:pt x="7" y="12"/>
                      <a:pt x="11" y="7"/>
                      <a:pt x="15" y="2"/>
                    </a:cubicBezTo>
                    <a:cubicBezTo>
                      <a:pt x="15" y="2"/>
                      <a:pt x="15" y="2"/>
                      <a:pt x="15" y="2"/>
                    </a:cubicBezTo>
                    <a:cubicBezTo>
                      <a:pt x="17" y="3"/>
                      <a:pt x="18" y="4"/>
                      <a:pt x="20" y="4"/>
                    </a:cubicBezTo>
                    <a:cubicBezTo>
                      <a:pt x="19" y="5"/>
                      <a:pt x="19" y="6"/>
                      <a:pt x="18" y="7"/>
                    </a:cubicBezTo>
                    <a:cubicBezTo>
                      <a:pt x="18" y="7"/>
                      <a:pt x="18" y="7"/>
                      <a:pt x="18" y="7"/>
                    </a:cubicBezTo>
                    <a:cubicBezTo>
                      <a:pt x="19" y="8"/>
                      <a:pt x="21" y="10"/>
                      <a:pt x="23" y="10"/>
                    </a:cubicBezTo>
                    <a:cubicBezTo>
                      <a:pt x="24" y="10"/>
                      <a:pt x="24" y="10"/>
                      <a:pt x="24" y="10"/>
                    </a:cubicBezTo>
                    <a:cubicBezTo>
                      <a:pt x="24" y="9"/>
                      <a:pt x="25" y="8"/>
                      <a:pt x="25" y="7"/>
                    </a:cubicBezTo>
                    <a:cubicBezTo>
                      <a:pt x="28" y="8"/>
                      <a:pt x="30" y="9"/>
                      <a:pt x="32" y="10"/>
                    </a:cubicBezTo>
                    <a:cubicBezTo>
                      <a:pt x="33" y="10"/>
                      <a:pt x="33" y="10"/>
                      <a:pt x="33" y="10"/>
                    </a:cubicBezTo>
                    <a:cubicBezTo>
                      <a:pt x="28" y="15"/>
                      <a:pt x="24" y="22"/>
                      <a:pt x="21" y="28"/>
                    </a:cubicBezTo>
                    <a:moveTo>
                      <a:pt x="16" y="0"/>
                    </a:moveTo>
                    <a:cubicBezTo>
                      <a:pt x="15" y="0"/>
                      <a:pt x="15" y="0"/>
                      <a:pt x="15" y="0"/>
                    </a:cubicBezTo>
                    <a:cubicBezTo>
                      <a:pt x="11" y="6"/>
                      <a:pt x="6" y="11"/>
                      <a:pt x="0" y="16"/>
                    </a:cubicBezTo>
                    <a:cubicBezTo>
                      <a:pt x="0" y="16"/>
                      <a:pt x="0" y="16"/>
                      <a:pt x="0" y="16"/>
                    </a:cubicBezTo>
                    <a:cubicBezTo>
                      <a:pt x="1" y="17"/>
                      <a:pt x="1" y="17"/>
                      <a:pt x="1" y="17"/>
                    </a:cubicBezTo>
                    <a:cubicBezTo>
                      <a:pt x="2" y="17"/>
                      <a:pt x="3" y="18"/>
                      <a:pt x="4" y="18"/>
                    </a:cubicBezTo>
                    <a:cubicBezTo>
                      <a:pt x="2" y="20"/>
                      <a:pt x="2" y="20"/>
                      <a:pt x="2" y="20"/>
                    </a:cubicBezTo>
                    <a:cubicBezTo>
                      <a:pt x="2" y="21"/>
                      <a:pt x="2" y="21"/>
                      <a:pt x="2" y="21"/>
                    </a:cubicBezTo>
                    <a:cubicBezTo>
                      <a:pt x="2" y="21"/>
                      <a:pt x="2" y="21"/>
                      <a:pt x="2" y="21"/>
                    </a:cubicBezTo>
                    <a:cubicBezTo>
                      <a:pt x="4" y="21"/>
                      <a:pt x="5" y="22"/>
                      <a:pt x="6" y="23"/>
                    </a:cubicBezTo>
                    <a:cubicBezTo>
                      <a:pt x="17" y="31"/>
                      <a:pt x="17" y="31"/>
                      <a:pt x="17" y="31"/>
                    </a:cubicBezTo>
                    <a:cubicBezTo>
                      <a:pt x="18" y="32"/>
                      <a:pt x="18" y="32"/>
                      <a:pt x="19" y="32"/>
                    </a:cubicBezTo>
                    <a:cubicBezTo>
                      <a:pt x="19" y="32"/>
                      <a:pt x="19" y="32"/>
                      <a:pt x="19" y="32"/>
                    </a:cubicBezTo>
                    <a:cubicBezTo>
                      <a:pt x="19" y="32"/>
                      <a:pt x="19" y="32"/>
                      <a:pt x="19" y="32"/>
                    </a:cubicBezTo>
                    <a:cubicBezTo>
                      <a:pt x="30" y="19"/>
                      <a:pt x="30" y="19"/>
                      <a:pt x="30" y="19"/>
                    </a:cubicBezTo>
                    <a:cubicBezTo>
                      <a:pt x="31" y="18"/>
                      <a:pt x="33" y="16"/>
                      <a:pt x="35" y="15"/>
                    </a:cubicBezTo>
                    <a:cubicBezTo>
                      <a:pt x="35" y="14"/>
                      <a:pt x="35" y="14"/>
                      <a:pt x="35" y="14"/>
                    </a:cubicBezTo>
                    <a:cubicBezTo>
                      <a:pt x="35" y="14"/>
                      <a:pt x="35" y="14"/>
                      <a:pt x="35" y="14"/>
                    </a:cubicBezTo>
                    <a:cubicBezTo>
                      <a:pt x="34" y="13"/>
                      <a:pt x="33" y="13"/>
                      <a:pt x="32" y="12"/>
                    </a:cubicBezTo>
                    <a:cubicBezTo>
                      <a:pt x="33" y="12"/>
                      <a:pt x="33" y="11"/>
                      <a:pt x="33" y="11"/>
                    </a:cubicBezTo>
                    <a:cubicBezTo>
                      <a:pt x="33" y="10"/>
                      <a:pt x="33" y="10"/>
                      <a:pt x="33" y="10"/>
                    </a:cubicBezTo>
                    <a:cubicBezTo>
                      <a:pt x="34" y="10"/>
                      <a:pt x="34" y="10"/>
                      <a:pt x="34" y="10"/>
                    </a:cubicBezTo>
                    <a:cubicBezTo>
                      <a:pt x="34" y="10"/>
                      <a:pt x="34" y="10"/>
                      <a:pt x="34" y="10"/>
                    </a:cubicBezTo>
                    <a:cubicBezTo>
                      <a:pt x="34" y="10"/>
                      <a:pt x="34" y="10"/>
                      <a:pt x="34" y="10"/>
                    </a:cubicBezTo>
                    <a:cubicBezTo>
                      <a:pt x="34" y="9"/>
                      <a:pt x="34" y="9"/>
                      <a:pt x="34" y="9"/>
                    </a:cubicBezTo>
                    <a:cubicBezTo>
                      <a:pt x="33" y="9"/>
                      <a:pt x="33" y="9"/>
                      <a:pt x="33" y="9"/>
                    </a:cubicBezTo>
                    <a:cubicBezTo>
                      <a:pt x="33" y="9"/>
                      <a:pt x="33" y="9"/>
                      <a:pt x="33" y="9"/>
                    </a:cubicBezTo>
                    <a:cubicBezTo>
                      <a:pt x="33" y="9"/>
                      <a:pt x="33" y="9"/>
                      <a:pt x="33" y="9"/>
                    </a:cubicBezTo>
                    <a:cubicBezTo>
                      <a:pt x="30" y="8"/>
                      <a:pt x="28" y="7"/>
                      <a:pt x="26" y="6"/>
                    </a:cubicBezTo>
                    <a:cubicBezTo>
                      <a:pt x="26" y="5"/>
                      <a:pt x="27" y="4"/>
                      <a:pt x="27" y="4"/>
                    </a:cubicBezTo>
                    <a:cubicBezTo>
                      <a:pt x="27" y="3"/>
                      <a:pt x="27" y="3"/>
                      <a:pt x="27" y="3"/>
                    </a:cubicBezTo>
                    <a:cubicBezTo>
                      <a:pt x="27" y="3"/>
                      <a:pt x="27" y="3"/>
                      <a:pt x="27" y="3"/>
                    </a:cubicBezTo>
                    <a:cubicBezTo>
                      <a:pt x="24" y="1"/>
                      <a:pt x="24" y="1"/>
                      <a:pt x="24" y="1"/>
                    </a:cubicBezTo>
                    <a:cubicBezTo>
                      <a:pt x="24" y="1"/>
                      <a:pt x="23" y="1"/>
                      <a:pt x="23" y="1"/>
                    </a:cubicBezTo>
                    <a:cubicBezTo>
                      <a:pt x="23" y="1"/>
                      <a:pt x="23" y="1"/>
                      <a:pt x="23" y="1"/>
                    </a:cubicBezTo>
                    <a:cubicBezTo>
                      <a:pt x="22" y="1"/>
                      <a:pt x="22" y="1"/>
                      <a:pt x="22" y="2"/>
                    </a:cubicBezTo>
                    <a:cubicBezTo>
                      <a:pt x="21" y="2"/>
                      <a:pt x="21" y="3"/>
                      <a:pt x="21" y="4"/>
                    </a:cubicBezTo>
                    <a:cubicBezTo>
                      <a:pt x="19" y="3"/>
                      <a:pt x="18" y="2"/>
                      <a:pt x="16" y="1"/>
                    </a:cubicBezTo>
                    <a:cubicBezTo>
                      <a:pt x="16" y="1"/>
                      <a:pt x="16" y="1"/>
                      <a:pt x="16" y="1"/>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1" name="Freeform 147"/>
              <p:cNvSpPr>
                <a:spLocks/>
              </p:cNvSpPr>
              <p:nvPr/>
            </p:nvSpPr>
            <p:spPr bwMode="auto">
              <a:xfrm>
                <a:off x="4217" y="1944"/>
                <a:ext cx="31" cy="16"/>
              </a:xfrm>
              <a:custGeom>
                <a:avLst/>
                <a:gdLst>
                  <a:gd name="T0" fmla="*/ 0 w 13"/>
                  <a:gd name="T1" fmla="*/ 0 h 7"/>
                  <a:gd name="T2" fmla="*/ 0 w 13"/>
                  <a:gd name="T3" fmla="*/ 1 h 7"/>
                  <a:gd name="T4" fmla="*/ 12 w 13"/>
                  <a:gd name="T5" fmla="*/ 7 h 7"/>
                  <a:gd name="T6" fmla="*/ 13 w 13"/>
                  <a:gd name="T7" fmla="*/ 7 h 7"/>
                  <a:gd name="T8" fmla="*/ 13 w 13"/>
                  <a:gd name="T9" fmla="*/ 7 h 7"/>
                  <a:gd name="T10" fmla="*/ 13 w 13"/>
                  <a:gd name="T11" fmla="*/ 6 h 7"/>
                  <a:gd name="T12" fmla="*/ 1 w 13"/>
                  <a:gd name="T13" fmla="*/ 0 h 7"/>
                  <a:gd name="T14" fmla="*/ 0 w 13"/>
                  <a:gd name="T15" fmla="*/ 0 h 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 h="7">
                    <a:moveTo>
                      <a:pt x="0" y="0"/>
                    </a:moveTo>
                    <a:cubicBezTo>
                      <a:pt x="0" y="1"/>
                      <a:pt x="0" y="1"/>
                      <a:pt x="0" y="1"/>
                    </a:cubicBezTo>
                    <a:cubicBezTo>
                      <a:pt x="2" y="3"/>
                      <a:pt x="12" y="7"/>
                      <a:pt x="12" y="7"/>
                    </a:cubicBezTo>
                    <a:cubicBezTo>
                      <a:pt x="13" y="7"/>
                      <a:pt x="13" y="7"/>
                      <a:pt x="13" y="7"/>
                    </a:cubicBezTo>
                    <a:cubicBezTo>
                      <a:pt x="13" y="7"/>
                      <a:pt x="13" y="7"/>
                      <a:pt x="13" y="7"/>
                    </a:cubicBezTo>
                    <a:cubicBezTo>
                      <a:pt x="13" y="6"/>
                      <a:pt x="13" y="6"/>
                      <a:pt x="13" y="6"/>
                    </a:cubicBezTo>
                    <a:cubicBezTo>
                      <a:pt x="12" y="6"/>
                      <a:pt x="3" y="2"/>
                      <a:pt x="1" y="0"/>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2" name="Freeform 148"/>
              <p:cNvSpPr>
                <a:spLocks/>
              </p:cNvSpPr>
              <p:nvPr/>
            </p:nvSpPr>
            <p:spPr bwMode="auto">
              <a:xfrm>
                <a:off x="4215" y="1951"/>
                <a:ext cx="26" cy="17"/>
              </a:xfrm>
              <a:custGeom>
                <a:avLst/>
                <a:gdLst>
                  <a:gd name="T0" fmla="*/ 1 w 11"/>
                  <a:gd name="T1" fmla="*/ 0 h 7"/>
                  <a:gd name="T2" fmla="*/ 0 w 11"/>
                  <a:gd name="T3" fmla="*/ 0 h 7"/>
                  <a:gd name="T4" fmla="*/ 0 w 11"/>
                  <a:gd name="T5" fmla="*/ 0 h 7"/>
                  <a:gd name="T6" fmla="*/ 5 w 11"/>
                  <a:gd name="T7" fmla="*/ 3 h 7"/>
                  <a:gd name="T8" fmla="*/ 10 w 11"/>
                  <a:gd name="T9" fmla="*/ 6 h 7"/>
                  <a:gd name="T10" fmla="*/ 11 w 11"/>
                  <a:gd name="T11" fmla="*/ 7 h 7"/>
                  <a:gd name="T12" fmla="*/ 11 w 11"/>
                  <a:gd name="T13" fmla="*/ 7 h 7"/>
                  <a:gd name="T14" fmla="*/ 11 w 11"/>
                  <a:gd name="T15" fmla="*/ 6 h 7"/>
                  <a:gd name="T16" fmla="*/ 5 w 11"/>
                  <a:gd name="T17" fmla="*/ 2 h 7"/>
                  <a:gd name="T18" fmla="*/ 1 w 11"/>
                  <a:gd name="T1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 h="7">
                    <a:moveTo>
                      <a:pt x="1" y="0"/>
                    </a:moveTo>
                    <a:cubicBezTo>
                      <a:pt x="0" y="0"/>
                      <a:pt x="0" y="0"/>
                      <a:pt x="0" y="0"/>
                    </a:cubicBezTo>
                    <a:cubicBezTo>
                      <a:pt x="0" y="0"/>
                      <a:pt x="0" y="0"/>
                      <a:pt x="0" y="0"/>
                    </a:cubicBezTo>
                    <a:cubicBezTo>
                      <a:pt x="1" y="1"/>
                      <a:pt x="3" y="2"/>
                      <a:pt x="5" y="3"/>
                    </a:cubicBezTo>
                    <a:cubicBezTo>
                      <a:pt x="7" y="4"/>
                      <a:pt x="10" y="6"/>
                      <a:pt x="10" y="6"/>
                    </a:cubicBezTo>
                    <a:cubicBezTo>
                      <a:pt x="11" y="7"/>
                      <a:pt x="11" y="7"/>
                      <a:pt x="11" y="7"/>
                    </a:cubicBezTo>
                    <a:cubicBezTo>
                      <a:pt x="11" y="7"/>
                      <a:pt x="11" y="7"/>
                      <a:pt x="11" y="7"/>
                    </a:cubicBezTo>
                    <a:cubicBezTo>
                      <a:pt x="11" y="6"/>
                      <a:pt x="11" y="6"/>
                      <a:pt x="11" y="6"/>
                    </a:cubicBezTo>
                    <a:cubicBezTo>
                      <a:pt x="11" y="6"/>
                      <a:pt x="10" y="5"/>
                      <a:pt x="5" y="2"/>
                    </a:cubicBezTo>
                    <a:cubicBezTo>
                      <a:pt x="3" y="1"/>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3" name="Freeform 149"/>
              <p:cNvSpPr>
                <a:spLocks/>
              </p:cNvSpPr>
              <p:nvPr/>
            </p:nvSpPr>
            <p:spPr bwMode="auto">
              <a:xfrm>
                <a:off x="4210" y="1956"/>
                <a:ext cx="7" cy="4"/>
              </a:xfrm>
              <a:custGeom>
                <a:avLst/>
                <a:gdLst>
                  <a:gd name="T0" fmla="*/ 1 w 3"/>
                  <a:gd name="T1" fmla="*/ 0 h 2"/>
                  <a:gd name="T2" fmla="*/ 0 w 3"/>
                  <a:gd name="T3" fmla="*/ 0 h 2"/>
                  <a:gd name="T4" fmla="*/ 2 w 3"/>
                  <a:gd name="T5" fmla="*/ 1 h 2"/>
                  <a:gd name="T6" fmla="*/ 2 w 3"/>
                  <a:gd name="T7" fmla="*/ 2 h 2"/>
                  <a:gd name="T8" fmla="*/ 3 w 3"/>
                  <a:gd name="T9" fmla="*/ 2 h 2"/>
                  <a:gd name="T10" fmla="*/ 3 w 3"/>
                  <a:gd name="T11" fmla="*/ 2 h 2"/>
                  <a:gd name="T12" fmla="*/ 3 w 3"/>
                  <a:gd name="T13" fmla="*/ 2 h 2"/>
                  <a:gd name="T14" fmla="*/ 2 w 3"/>
                  <a:gd name="T15" fmla="*/ 0 h 2"/>
                  <a:gd name="T16" fmla="*/ 1 w 3"/>
                  <a:gd name="T17" fmla="*/ 0 h 2"/>
                  <a:gd name="T18" fmla="*/ 1 w 3"/>
                  <a:gd name="T1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 h="2">
                    <a:moveTo>
                      <a:pt x="1" y="0"/>
                    </a:moveTo>
                    <a:cubicBezTo>
                      <a:pt x="0" y="0"/>
                      <a:pt x="0" y="0"/>
                      <a:pt x="0" y="0"/>
                    </a:cubicBezTo>
                    <a:cubicBezTo>
                      <a:pt x="0" y="1"/>
                      <a:pt x="1" y="1"/>
                      <a:pt x="2" y="1"/>
                    </a:cubicBezTo>
                    <a:cubicBezTo>
                      <a:pt x="2" y="1"/>
                      <a:pt x="2" y="2"/>
                      <a:pt x="2" y="2"/>
                    </a:cubicBezTo>
                    <a:cubicBezTo>
                      <a:pt x="3" y="2"/>
                      <a:pt x="3" y="2"/>
                      <a:pt x="3" y="2"/>
                    </a:cubicBezTo>
                    <a:cubicBezTo>
                      <a:pt x="3" y="2"/>
                      <a:pt x="3" y="2"/>
                      <a:pt x="3" y="2"/>
                    </a:cubicBezTo>
                    <a:cubicBezTo>
                      <a:pt x="3" y="2"/>
                      <a:pt x="3" y="2"/>
                      <a:pt x="3" y="2"/>
                    </a:cubicBezTo>
                    <a:cubicBezTo>
                      <a:pt x="3" y="1"/>
                      <a:pt x="2" y="1"/>
                      <a:pt x="2"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4" name="Freeform 150"/>
              <p:cNvSpPr>
                <a:spLocks/>
              </p:cNvSpPr>
              <p:nvPr/>
            </p:nvSpPr>
            <p:spPr bwMode="auto">
              <a:xfrm>
                <a:off x="4153" y="2491"/>
                <a:ext cx="40" cy="9"/>
              </a:xfrm>
              <a:custGeom>
                <a:avLst/>
                <a:gdLst>
                  <a:gd name="T0" fmla="*/ 1 w 17"/>
                  <a:gd name="T1" fmla="*/ 0 h 4"/>
                  <a:gd name="T2" fmla="*/ 0 w 17"/>
                  <a:gd name="T3" fmla="*/ 1 h 4"/>
                  <a:gd name="T4" fmla="*/ 1 w 17"/>
                  <a:gd name="T5" fmla="*/ 1 h 4"/>
                  <a:gd name="T6" fmla="*/ 16 w 17"/>
                  <a:gd name="T7" fmla="*/ 4 h 4"/>
                  <a:gd name="T8" fmla="*/ 17 w 17"/>
                  <a:gd name="T9" fmla="*/ 4 h 4"/>
                  <a:gd name="T10" fmla="*/ 16 w 17"/>
                  <a:gd name="T11" fmla="*/ 3 h 4"/>
                  <a:gd name="T12" fmla="*/ 16 w 17"/>
                  <a:gd name="T13" fmla="*/ 3 h 4"/>
                  <a:gd name="T14" fmla="*/ 1 w 17"/>
                  <a:gd name="T15" fmla="*/ 0 h 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4">
                    <a:moveTo>
                      <a:pt x="1" y="0"/>
                    </a:moveTo>
                    <a:cubicBezTo>
                      <a:pt x="0" y="1"/>
                      <a:pt x="0" y="1"/>
                      <a:pt x="0" y="1"/>
                    </a:cubicBezTo>
                    <a:cubicBezTo>
                      <a:pt x="1" y="1"/>
                      <a:pt x="1" y="1"/>
                      <a:pt x="1" y="1"/>
                    </a:cubicBezTo>
                    <a:cubicBezTo>
                      <a:pt x="3" y="3"/>
                      <a:pt x="15" y="4"/>
                      <a:pt x="16" y="4"/>
                    </a:cubicBezTo>
                    <a:cubicBezTo>
                      <a:pt x="17" y="4"/>
                      <a:pt x="17" y="4"/>
                      <a:pt x="17" y="4"/>
                    </a:cubicBezTo>
                    <a:cubicBezTo>
                      <a:pt x="16" y="3"/>
                      <a:pt x="16" y="3"/>
                      <a:pt x="16" y="3"/>
                    </a:cubicBezTo>
                    <a:cubicBezTo>
                      <a:pt x="16" y="3"/>
                      <a:pt x="16" y="3"/>
                      <a:pt x="16" y="3"/>
                    </a:cubicBezTo>
                    <a:cubicBezTo>
                      <a:pt x="14" y="3"/>
                      <a:pt x="4" y="2"/>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5" name="Freeform 151"/>
              <p:cNvSpPr>
                <a:spLocks/>
              </p:cNvSpPr>
              <p:nvPr/>
            </p:nvSpPr>
            <p:spPr bwMode="auto">
              <a:xfrm>
                <a:off x="4153" y="2500"/>
                <a:ext cx="33" cy="10"/>
              </a:xfrm>
              <a:custGeom>
                <a:avLst/>
                <a:gdLst>
                  <a:gd name="T0" fmla="*/ 1 w 14"/>
                  <a:gd name="T1" fmla="*/ 0 h 4"/>
                  <a:gd name="T2" fmla="*/ 0 w 14"/>
                  <a:gd name="T3" fmla="*/ 0 h 4"/>
                  <a:gd name="T4" fmla="*/ 0 w 14"/>
                  <a:gd name="T5" fmla="*/ 1 h 4"/>
                  <a:gd name="T6" fmla="*/ 6 w 14"/>
                  <a:gd name="T7" fmla="*/ 2 h 4"/>
                  <a:gd name="T8" fmla="*/ 13 w 14"/>
                  <a:gd name="T9" fmla="*/ 4 h 4"/>
                  <a:gd name="T10" fmla="*/ 14 w 14"/>
                  <a:gd name="T11" fmla="*/ 4 h 4"/>
                  <a:gd name="T12" fmla="*/ 14 w 14"/>
                  <a:gd name="T13" fmla="*/ 4 h 4"/>
                  <a:gd name="T14" fmla="*/ 14 w 14"/>
                  <a:gd name="T15" fmla="*/ 3 h 4"/>
                  <a:gd name="T16" fmla="*/ 6 w 14"/>
                  <a:gd name="T17" fmla="*/ 1 h 4"/>
                  <a:gd name="T18" fmla="*/ 1 w 14"/>
                  <a:gd name="T19"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 h="4">
                    <a:moveTo>
                      <a:pt x="1" y="0"/>
                    </a:moveTo>
                    <a:cubicBezTo>
                      <a:pt x="0" y="0"/>
                      <a:pt x="0" y="0"/>
                      <a:pt x="0" y="0"/>
                    </a:cubicBezTo>
                    <a:cubicBezTo>
                      <a:pt x="0" y="1"/>
                      <a:pt x="0" y="1"/>
                      <a:pt x="0" y="1"/>
                    </a:cubicBezTo>
                    <a:cubicBezTo>
                      <a:pt x="1" y="1"/>
                      <a:pt x="4" y="1"/>
                      <a:pt x="6" y="2"/>
                    </a:cubicBezTo>
                    <a:cubicBezTo>
                      <a:pt x="9" y="3"/>
                      <a:pt x="13" y="4"/>
                      <a:pt x="13" y="4"/>
                    </a:cubicBezTo>
                    <a:cubicBezTo>
                      <a:pt x="14" y="4"/>
                      <a:pt x="14" y="4"/>
                      <a:pt x="14" y="4"/>
                    </a:cubicBezTo>
                    <a:cubicBezTo>
                      <a:pt x="14" y="4"/>
                      <a:pt x="14" y="4"/>
                      <a:pt x="14" y="4"/>
                    </a:cubicBezTo>
                    <a:cubicBezTo>
                      <a:pt x="14" y="3"/>
                      <a:pt x="14" y="3"/>
                      <a:pt x="14" y="3"/>
                    </a:cubicBezTo>
                    <a:cubicBezTo>
                      <a:pt x="14" y="3"/>
                      <a:pt x="13" y="2"/>
                      <a:pt x="6" y="1"/>
                    </a:cubicBezTo>
                    <a:cubicBezTo>
                      <a:pt x="4"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6" name="Freeform 152"/>
              <p:cNvSpPr>
                <a:spLocks/>
              </p:cNvSpPr>
              <p:nvPr/>
            </p:nvSpPr>
            <p:spPr bwMode="auto">
              <a:xfrm>
                <a:off x="4150" y="2505"/>
                <a:ext cx="10" cy="7"/>
              </a:xfrm>
              <a:custGeom>
                <a:avLst/>
                <a:gdLst>
                  <a:gd name="T0" fmla="*/ 0 w 4"/>
                  <a:gd name="T1" fmla="*/ 0 h 3"/>
                  <a:gd name="T2" fmla="*/ 0 w 4"/>
                  <a:gd name="T3" fmla="*/ 1 h 3"/>
                  <a:gd name="T4" fmla="*/ 2 w 4"/>
                  <a:gd name="T5" fmla="*/ 2 h 3"/>
                  <a:gd name="T6" fmla="*/ 3 w 4"/>
                  <a:gd name="T7" fmla="*/ 2 h 3"/>
                  <a:gd name="T8" fmla="*/ 3 w 4"/>
                  <a:gd name="T9" fmla="*/ 3 h 3"/>
                  <a:gd name="T10" fmla="*/ 3 w 4"/>
                  <a:gd name="T11" fmla="*/ 2 h 3"/>
                  <a:gd name="T12" fmla="*/ 4 w 4"/>
                  <a:gd name="T13" fmla="*/ 2 h 3"/>
                  <a:gd name="T14" fmla="*/ 2 w 4"/>
                  <a:gd name="T15" fmla="*/ 1 h 3"/>
                  <a:gd name="T16" fmla="*/ 1 w 4"/>
                  <a:gd name="T17" fmla="*/ 1 h 3"/>
                  <a:gd name="T18" fmla="*/ 0 w 4"/>
                  <a:gd name="T1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 h="3">
                    <a:moveTo>
                      <a:pt x="0" y="0"/>
                    </a:moveTo>
                    <a:cubicBezTo>
                      <a:pt x="0" y="1"/>
                      <a:pt x="0" y="1"/>
                      <a:pt x="0" y="1"/>
                    </a:cubicBezTo>
                    <a:cubicBezTo>
                      <a:pt x="0" y="2"/>
                      <a:pt x="1" y="2"/>
                      <a:pt x="2" y="2"/>
                    </a:cubicBezTo>
                    <a:cubicBezTo>
                      <a:pt x="2" y="2"/>
                      <a:pt x="2" y="2"/>
                      <a:pt x="3" y="2"/>
                    </a:cubicBezTo>
                    <a:cubicBezTo>
                      <a:pt x="3" y="3"/>
                      <a:pt x="3" y="3"/>
                      <a:pt x="3" y="3"/>
                    </a:cubicBezTo>
                    <a:cubicBezTo>
                      <a:pt x="3" y="2"/>
                      <a:pt x="3" y="2"/>
                      <a:pt x="3" y="2"/>
                    </a:cubicBezTo>
                    <a:cubicBezTo>
                      <a:pt x="4" y="2"/>
                      <a:pt x="4" y="2"/>
                      <a:pt x="4" y="2"/>
                    </a:cubicBezTo>
                    <a:cubicBezTo>
                      <a:pt x="3" y="1"/>
                      <a:pt x="2" y="1"/>
                      <a:pt x="2" y="1"/>
                    </a:cubicBezTo>
                    <a:cubicBezTo>
                      <a:pt x="1" y="1"/>
                      <a:pt x="1" y="1"/>
                      <a:pt x="1" y="1"/>
                    </a:cubicBezTo>
                    <a:cubicBezTo>
                      <a:pt x="0" y="0"/>
                      <a:pt x="0" y="0"/>
                      <a:pt x="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7" name="Freeform 153"/>
              <p:cNvSpPr>
                <a:spLocks noEditPoints="1"/>
              </p:cNvSpPr>
              <p:nvPr/>
            </p:nvSpPr>
            <p:spPr bwMode="auto">
              <a:xfrm>
                <a:off x="4131" y="2462"/>
                <a:ext cx="88" cy="86"/>
              </a:xfrm>
              <a:custGeom>
                <a:avLst/>
                <a:gdLst>
                  <a:gd name="T0" fmla="*/ 9 w 37"/>
                  <a:gd name="T1" fmla="*/ 28 h 36"/>
                  <a:gd name="T2" fmla="*/ 6 w 37"/>
                  <a:gd name="T3" fmla="*/ 25 h 36"/>
                  <a:gd name="T4" fmla="*/ 25 w 37"/>
                  <a:gd name="T5" fmla="*/ 34 h 36"/>
                  <a:gd name="T6" fmla="*/ 24 w 37"/>
                  <a:gd name="T7" fmla="*/ 34 h 36"/>
                  <a:gd name="T8" fmla="*/ 24 w 37"/>
                  <a:gd name="T9" fmla="*/ 34 h 36"/>
                  <a:gd name="T10" fmla="*/ 23 w 37"/>
                  <a:gd name="T11" fmla="*/ 33 h 36"/>
                  <a:gd name="T12" fmla="*/ 33 w 37"/>
                  <a:gd name="T13" fmla="*/ 10 h 36"/>
                  <a:gd name="T14" fmla="*/ 32 w 37"/>
                  <a:gd name="T15" fmla="*/ 18 h 36"/>
                  <a:gd name="T16" fmla="*/ 5 w 37"/>
                  <a:gd name="T17" fmla="*/ 24 h 36"/>
                  <a:gd name="T18" fmla="*/ 11 w 37"/>
                  <a:gd name="T19" fmla="*/ 3 h 36"/>
                  <a:gd name="T20" fmla="*/ 17 w 37"/>
                  <a:gd name="T21" fmla="*/ 5 h 36"/>
                  <a:gd name="T22" fmla="*/ 16 w 37"/>
                  <a:gd name="T23" fmla="*/ 9 h 36"/>
                  <a:gd name="T24" fmla="*/ 23 w 37"/>
                  <a:gd name="T25" fmla="*/ 9 h 36"/>
                  <a:gd name="T26" fmla="*/ 33 w 37"/>
                  <a:gd name="T27" fmla="*/ 7 h 36"/>
                  <a:gd name="T28" fmla="*/ 26 w 37"/>
                  <a:gd name="T29" fmla="*/ 30 h 36"/>
                  <a:gd name="T30" fmla="*/ 6 w 37"/>
                  <a:gd name="T31" fmla="*/ 24 h 36"/>
                  <a:gd name="T32" fmla="*/ 21 w 37"/>
                  <a:gd name="T33" fmla="*/ 9 h 36"/>
                  <a:gd name="T34" fmla="*/ 19 w 37"/>
                  <a:gd name="T35" fmla="*/ 1 h 36"/>
                  <a:gd name="T36" fmla="*/ 21 w 37"/>
                  <a:gd name="T37" fmla="*/ 1 h 36"/>
                  <a:gd name="T38" fmla="*/ 23 w 37"/>
                  <a:gd name="T39" fmla="*/ 5 h 36"/>
                  <a:gd name="T40" fmla="*/ 21 w 37"/>
                  <a:gd name="T41" fmla="*/ 9 h 36"/>
                  <a:gd name="T42" fmla="*/ 19 w 37"/>
                  <a:gd name="T43" fmla="*/ 0 h 36"/>
                  <a:gd name="T44" fmla="*/ 18 w 37"/>
                  <a:gd name="T45" fmla="*/ 4 h 36"/>
                  <a:gd name="T46" fmla="*/ 12 w 37"/>
                  <a:gd name="T47" fmla="*/ 2 h 36"/>
                  <a:gd name="T48" fmla="*/ 11 w 37"/>
                  <a:gd name="T49" fmla="*/ 2 h 36"/>
                  <a:gd name="T50" fmla="*/ 0 w 37"/>
                  <a:gd name="T51" fmla="*/ 24 h 36"/>
                  <a:gd name="T52" fmla="*/ 5 w 37"/>
                  <a:gd name="T53" fmla="*/ 25 h 36"/>
                  <a:gd name="T54" fmla="*/ 3 w 37"/>
                  <a:gd name="T55" fmla="*/ 28 h 36"/>
                  <a:gd name="T56" fmla="*/ 5 w 37"/>
                  <a:gd name="T57" fmla="*/ 29 h 36"/>
                  <a:gd name="T58" fmla="*/ 23 w 37"/>
                  <a:gd name="T59" fmla="*/ 35 h 36"/>
                  <a:gd name="T60" fmla="*/ 25 w 37"/>
                  <a:gd name="T61" fmla="*/ 36 h 36"/>
                  <a:gd name="T62" fmla="*/ 33 w 37"/>
                  <a:gd name="T63" fmla="*/ 18 h 36"/>
                  <a:gd name="T64" fmla="*/ 37 w 37"/>
                  <a:gd name="T65" fmla="*/ 11 h 36"/>
                  <a:gd name="T66" fmla="*/ 33 w 37"/>
                  <a:gd name="T67" fmla="*/ 9 h 36"/>
                  <a:gd name="T68" fmla="*/ 34 w 37"/>
                  <a:gd name="T69" fmla="*/ 7 h 36"/>
                  <a:gd name="T70" fmla="*/ 35 w 37"/>
                  <a:gd name="T71" fmla="*/ 6 h 36"/>
                  <a:gd name="T72" fmla="*/ 34 w 37"/>
                  <a:gd name="T73" fmla="*/ 6 h 36"/>
                  <a:gd name="T74" fmla="*/ 33 w 37"/>
                  <a:gd name="T75" fmla="*/ 5 h 36"/>
                  <a:gd name="T76" fmla="*/ 25 w 37"/>
                  <a:gd name="T77" fmla="*/ 1 h 36"/>
                  <a:gd name="T78" fmla="*/ 25 w 37"/>
                  <a:gd name="T79" fmla="*/ 1 h 36"/>
                  <a:gd name="T80" fmla="*/ 20 w 37"/>
                  <a:gd name="T8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37" h="36">
                    <a:moveTo>
                      <a:pt x="23" y="33"/>
                    </a:moveTo>
                    <a:cubicBezTo>
                      <a:pt x="9" y="28"/>
                      <a:pt x="9" y="28"/>
                      <a:pt x="9" y="28"/>
                    </a:cubicBezTo>
                    <a:cubicBezTo>
                      <a:pt x="8" y="28"/>
                      <a:pt x="6" y="27"/>
                      <a:pt x="4" y="27"/>
                    </a:cubicBezTo>
                    <a:cubicBezTo>
                      <a:pt x="6" y="25"/>
                      <a:pt x="6" y="25"/>
                      <a:pt x="6" y="25"/>
                    </a:cubicBezTo>
                    <a:cubicBezTo>
                      <a:pt x="13" y="27"/>
                      <a:pt x="19" y="29"/>
                      <a:pt x="26" y="32"/>
                    </a:cubicBezTo>
                    <a:cubicBezTo>
                      <a:pt x="25" y="34"/>
                      <a:pt x="25" y="34"/>
                      <a:pt x="25" y="34"/>
                    </a:cubicBezTo>
                    <a:cubicBezTo>
                      <a:pt x="25" y="34"/>
                      <a:pt x="25" y="34"/>
                      <a:pt x="25" y="34"/>
                    </a:cubicBezTo>
                    <a:cubicBezTo>
                      <a:pt x="24" y="34"/>
                      <a:pt x="24" y="34"/>
                      <a:pt x="24" y="34"/>
                    </a:cubicBezTo>
                    <a:cubicBezTo>
                      <a:pt x="24" y="34"/>
                      <a:pt x="24" y="34"/>
                      <a:pt x="24" y="34"/>
                    </a:cubicBezTo>
                    <a:cubicBezTo>
                      <a:pt x="24" y="34"/>
                      <a:pt x="24" y="34"/>
                      <a:pt x="24" y="34"/>
                    </a:cubicBezTo>
                    <a:cubicBezTo>
                      <a:pt x="23" y="33"/>
                      <a:pt x="23" y="33"/>
                      <a:pt x="23" y="33"/>
                    </a:cubicBezTo>
                    <a:cubicBezTo>
                      <a:pt x="23" y="33"/>
                      <a:pt x="23" y="33"/>
                      <a:pt x="23" y="33"/>
                    </a:cubicBezTo>
                    <a:moveTo>
                      <a:pt x="28" y="28"/>
                    </a:moveTo>
                    <a:cubicBezTo>
                      <a:pt x="29" y="22"/>
                      <a:pt x="31" y="16"/>
                      <a:pt x="33" y="10"/>
                    </a:cubicBezTo>
                    <a:cubicBezTo>
                      <a:pt x="34" y="11"/>
                      <a:pt x="35" y="11"/>
                      <a:pt x="35" y="11"/>
                    </a:cubicBezTo>
                    <a:cubicBezTo>
                      <a:pt x="34" y="13"/>
                      <a:pt x="33" y="15"/>
                      <a:pt x="32" y="18"/>
                    </a:cubicBezTo>
                    <a:cubicBezTo>
                      <a:pt x="28" y="28"/>
                      <a:pt x="28" y="28"/>
                      <a:pt x="28" y="28"/>
                    </a:cubicBezTo>
                    <a:moveTo>
                      <a:pt x="5" y="24"/>
                    </a:moveTo>
                    <a:cubicBezTo>
                      <a:pt x="4" y="24"/>
                      <a:pt x="2" y="24"/>
                      <a:pt x="1" y="23"/>
                    </a:cubicBezTo>
                    <a:cubicBezTo>
                      <a:pt x="5" y="17"/>
                      <a:pt x="9" y="10"/>
                      <a:pt x="11" y="3"/>
                    </a:cubicBezTo>
                    <a:cubicBezTo>
                      <a:pt x="11" y="3"/>
                      <a:pt x="11" y="3"/>
                      <a:pt x="11" y="3"/>
                    </a:cubicBezTo>
                    <a:cubicBezTo>
                      <a:pt x="14" y="4"/>
                      <a:pt x="16" y="4"/>
                      <a:pt x="17" y="5"/>
                    </a:cubicBezTo>
                    <a:cubicBezTo>
                      <a:pt x="17" y="6"/>
                      <a:pt x="17" y="7"/>
                      <a:pt x="16" y="8"/>
                    </a:cubicBezTo>
                    <a:cubicBezTo>
                      <a:pt x="16" y="9"/>
                      <a:pt x="16" y="9"/>
                      <a:pt x="16" y="9"/>
                    </a:cubicBezTo>
                    <a:cubicBezTo>
                      <a:pt x="17" y="9"/>
                      <a:pt x="20" y="10"/>
                      <a:pt x="21" y="10"/>
                    </a:cubicBezTo>
                    <a:cubicBezTo>
                      <a:pt x="22" y="10"/>
                      <a:pt x="23" y="10"/>
                      <a:pt x="23" y="9"/>
                    </a:cubicBezTo>
                    <a:cubicBezTo>
                      <a:pt x="24" y="9"/>
                      <a:pt x="24" y="8"/>
                      <a:pt x="24" y="6"/>
                    </a:cubicBezTo>
                    <a:cubicBezTo>
                      <a:pt x="27" y="6"/>
                      <a:pt x="30" y="6"/>
                      <a:pt x="33" y="7"/>
                    </a:cubicBezTo>
                    <a:cubicBezTo>
                      <a:pt x="33" y="7"/>
                      <a:pt x="33" y="7"/>
                      <a:pt x="33" y="7"/>
                    </a:cubicBezTo>
                    <a:cubicBezTo>
                      <a:pt x="30" y="14"/>
                      <a:pt x="27" y="22"/>
                      <a:pt x="26" y="30"/>
                    </a:cubicBezTo>
                    <a:cubicBezTo>
                      <a:pt x="20" y="28"/>
                      <a:pt x="13" y="26"/>
                      <a:pt x="6" y="24"/>
                    </a:cubicBezTo>
                    <a:cubicBezTo>
                      <a:pt x="6" y="24"/>
                      <a:pt x="6" y="24"/>
                      <a:pt x="6" y="24"/>
                    </a:cubicBezTo>
                    <a:cubicBezTo>
                      <a:pt x="5" y="24"/>
                      <a:pt x="5" y="24"/>
                      <a:pt x="5" y="24"/>
                    </a:cubicBezTo>
                    <a:moveTo>
                      <a:pt x="21" y="9"/>
                    </a:moveTo>
                    <a:cubicBezTo>
                      <a:pt x="20" y="9"/>
                      <a:pt x="18" y="8"/>
                      <a:pt x="17" y="8"/>
                    </a:cubicBezTo>
                    <a:cubicBezTo>
                      <a:pt x="18" y="6"/>
                      <a:pt x="19" y="3"/>
                      <a:pt x="19" y="1"/>
                    </a:cubicBezTo>
                    <a:cubicBezTo>
                      <a:pt x="20" y="1"/>
                      <a:pt x="20" y="1"/>
                      <a:pt x="20" y="1"/>
                    </a:cubicBezTo>
                    <a:cubicBezTo>
                      <a:pt x="21" y="1"/>
                      <a:pt x="21" y="1"/>
                      <a:pt x="21" y="1"/>
                    </a:cubicBezTo>
                    <a:cubicBezTo>
                      <a:pt x="24" y="2"/>
                      <a:pt x="24" y="2"/>
                      <a:pt x="24" y="2"/>
                    </a:cubicBezTo>
                    <a:cubicBezTo>
                      <a:pt x="24" y="2"/>
                      <a:pt x="23" y="4"/>
                      <a:pt x="23" y="5"/>
                    </a:cubicBezTo>
                    <a:cubicBezTo>
                      <a:pt x="23" y="6"/>
                      <a:pt x="23" y="8"/>
                      <a:pt x="22" y="9"/>
                    </a:cubicBezTo>
                    <a:cubicBezTo>
                      <a:pt x="22" y="9"/>
                      <a:pt x="22" y="9"/>
                      <a:pt x="21" y="9"/>
                    </a:cubicBezTo>
                    <a:moveTo>
                      <a:pt x="20" y="0"/>
                    </a:moveTo>
                    <a:cubicBezTo>
                      <a:pt x="20" y="0"/>
                      <a:pt x="19" y="0"/>
                      <a:pt x="19" y="0"/>
                    </a:cubicBezTo>
                    <a:cubicBezTo>
                      <a:pt x="19" y="0"/>
                      <a:pt x="18" y="1"/>
                      <a:pt x="18" y="1"/>
                    </a:cubicBezTo>
                    <a:cubicBezTo>
                      <a:pt x="18" y="2"/>
                      <a:pt x="18" y="3"/>
                      <a:pt x="18" y="4"/>
                    </a:cubicBezTo>
                    <a:cubicBezTo>
                      <a:pt x="16" y="3"/>
                      <a:pt x="14" y="3"/>
                      <a:pt x="12" y="2"/>
                    </a:cubicBezTo>
                    <a:cubicBezTo>
                      <a:pt x="12" y="2"/>
                      <a:pt x="12" y="2"/>
                      <a:pt x="12" y="2"/>
                    </a:cubicBezTo>
                    <a:cubicBezTo>
                      <a:pt x="11" y="2"/>
                      <a:pt x="11" y="2"/>
                      <a:pt x="11" y="2"/>
                    </a:cubicBezTo>
                    <a:cubicBezTo>
                      <a:pt x="11" y="2"/>
                      <a:pt x="11" y="2"/>
                      <a:pt x="11" y="2"/>
                    </a:cubicBezTo>
                    <a:cubicBezTo>
                      <a:pt x="8" y="10"/>
                      <a:pt x="4" y="17"/>
                      <a:pt x="0" y="23"/>
                    </a:cubicBezTo>
                    <a:cubicBezTo>
                      <a:pt x="0" y="24"/>
                      <a:pt x="0" y="24"/>
                      <a:pt x="0" y="24"/>
                    </a:cubicBezTo>
                    <a:cubicBezTo>
                      <a:pt x="0" y="24"/>
                      <a:pt x="0" y="24"/>
                      <a:pt x="0" y="24"/>
                    </a:cubicBezTo>
                    <a:cubicBezTo>
                      <a:pt x="2" y="25"/>
                      <a:pt x="3" y="25"/>
                      <a:pt x="5" y="25"/>
                    </a:cubicBezTo>
                    <a:cubicBezTo>
                      <a:pt x="3" y="28"/>
                      <a:pt x="3" y="28"/>
                      <a:pt x="3" y="28"/>
                    </a:cubicBezTo>
                    <a:cubicBezTo>
                      <a:pt x="3" y="28"/>
                      <a:pt x="3" y="28"/>
                      <a:pt x="3" y="28"/>
                    </a:cubicBezTo>
                    <a:cubicBezTo>
                      <a:pt x="4" y="29"/>
                      <a:pt x="4" y="29"/>
                      <a:pt x="4" y="29"/>
                    </a:cubicBezTo>
                    <a:cubicBezTo>
                      <a:pt x="4" y="29"/>
                      <a:pt x="4" y="29"/>
                      <a:pt x="5" y="29"/>
                    </a:cubicBezTo>
                    <a:cubicBezTo>
                      <a:pt x="6" y="29"/>
                      <a:pt x="7" y="29"/>
                      <a:pt x="9" y="29"/>
                    </a:cubicBezTo>
                    <a:cubicBezTo>
                      <a:pt x="23" y="35"/>
                      <a:pt x="23" y="35"/>
                      <a:pt x="23" y="35"/>
                    </a:cubicBezTo>
                    <a:cubicBezTo>
                      <a:pt x="24" y="35"/>
                      <a:pt x="25" y="35"/>
                      <a:pt x="25" y="36"/>
                    </a:cubicBezTo>
                    <a:cubicBezTo>
                      <a:pt x="25" y="36"/>
                      <a:pt x="25" y="36"/>
                      <a:pt x="25" y="36"/>
                    </a:cubicBezTo>
                    <a:cubicBezTo>
                      <a:pt x="26" y="35"/>
                      <a:pt x="26" y="35"/>
                      <a:pt x="26" y="35"/>
                    </a:cubicBezTo>
                    <a:cubicBezTo>
                      <a:pt x="33" y="18"/>
                      <a:pt x="33" y="18"/>
                      <a:pt x="33" y="18"/>
                    </a:cubicBezTo>
                    <a:cubicBezTo>
                      <a:pt x="34" y="16"/>
                      <a:pt x="35" y="13"/>
                      <a:pt x="37" y="11"/>
                    </a:cubicBezTo>
                    <a:cubicBezTo>
                      <a:pt x="37" y="11"/>
                      <a:pt x="37" y="11"/>
                      <a:pt x="37" y="11"/>
                    </a:cubicBezTo>
                    <a:cubicBezTo>
                      <a:pt x="37" y="10"/>
                      <a:pt x="37" y="10"/>
                      <a:pt x="37" y="10"/>
                    </a:cubicBezTo>
                    <a:cubicBezTo>
                      <a:pt x="35" y="10"/>
                      <a:pt x="34" y="10"/>
                      <a:pt x="33" y="9"/>
                    </a:cubicBezTo>
                    <a:cubicBezTo>
                      <a:pt x="34" y="8"/>
                      <a:pt x="34" y="8"/>
                      <a:pt x="34" y="7"/>
                    </a:cubicBezTo>
                    <a:cubicBezTo>
                      <a:pt x="34" y="7"/>
                      <a:pt x="34" y="7"/>
                      <a:pt x="34" y="7"/>
                    </a:cubicBezTo>
                    <a:cubicBezTo>
                      <a:pt x="35" y="7"/>
                      <a:pt x="35" y="7"/>
                      <a:pt x="35" y="7"/>
                    </a:cubicBezTo>
                    <a:cubicBezTo>
                      <a:pt x="35" y="6"/>
                      <a:pt x="35" y="6"/>
                      <a:pt x="35" y="6"/>
                    </a:cubicBezTo>
                    <a:cubicBezTo>
                      <a:pt x="34" y="6"/>
                      <a:pt x="34" y="6"/>
                      <a:pt x="34" y="6"/>
                    </a:cubicBezTo>
                    <a:cubicBezTo>
                      <a:pt x="34" y="6"/>
                      <a:pt x="34" y="6"/>
                      <a:pt x="34" y="6"/>
                    </a:cubicBezTo>
                    <a:cubicBezTo>
                      <a:pt x="34" y="6"/>
                      <a:pt x="34" y="6"/>
                      <a:pt x="34" y="6"/>
                    </a:cubicBezTo>
                    <a:cubicBezTo>
                      <a:pt x="33" y="5"/>
                      <a:pt x="33" y="5"/>
                      <a:pt x="33" y="5"/>
                    </a:cubicBezTo>
                    <a:cubicBezTo>
                      <a:pt x="30" y="5"/>
                      <a:pt x="27" y="5"/>
                      <a:pt x="24" y="5"/>
                    </a:cubicBezTo>
                    <a:cubicBezTo>
                      <a:pt x="25" y="3"/>
                      <a:pt x="25" y="2"/>
                      <a:pt x="25" y="1"/>
                    </a:cubicBezTo>
                    <a:cubicBezTo>
                      <a:pt x="25" y="1"/>
                      <a:pt x="25" y="1"/>
                      <a:pt x="25" y="1"/>
                    </a:cubicBezTo>
                    <a:cubicBezTo>
                      <a:pt x="25" y="1"/>
                      <a:pt x="25" y="1"/>
                      <a:pt x="25" y="1"/>
                    </a:cubicBezTo>
                    <a:cubicBezTo>
                      <a:pt x="21" y="0"/>
                      <a:pt x="21" y="0"/>
                      <a:pt x="21" y="0"/>
                    </a:cubicBezTo>
                    <a:cubicBezTo>
                      <a:pt x="21" y="0"/>
                      <a:pt x="20" y="0"/>
                      <a:pt x="20"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8" name="Freeform 154"/>
              <p:cNvSpPr>
                <a:spLocks noEditPoints="1"/>
              </p:cNvSpPr>
              <p:nvPr/>
            </p:nvSpPr>
            <p:spPr bwMode="auto">
              <a:xfrm>
                <a:off x="3917" y="2320"/>
                <a:ext cx="115" cy="104"/>
              </a:xfrm>
              <a:custGeom>
                <a:avLst/>
                <a:gdLst>
                  <a:gd name="T0" fmla="*/ 47 w 48"/>
                  <a:gd name="T1" fmla="*/ 29 h 44"/>
                  <a:gd name="T2" fmla="*/ 42 w 48"/>
                  <a:gd name="T3" fmla="*/ 42 h 44"/>
                  <a:gd name="T4" fmla="*/ 41 w 48"/>
                  <a:gd name="T5" fmla="*/ 32 h 44"/>
                  <a:gd name="T6" fmla="*/ 39 w 48"/>
                  <a:gd name="T7" fmla="*/ 28 h 44"/>
                  <a:gd name="T8" fmla="*/ 34 w 48"/>
                  <a:gd name="T9" fmla="*/ 32 h 44"/>
                  <a:gd name="T10" fmla="*/ 39 w 48"/>
                  <a:gd name="T11" fmla="*/ 22 h 44"/>
                  <a:gd name="T12" fmla="*/ 39 w 48"/>
                  <a:gd name="T13" fmla="*/ 28 h 44"/>
                  <a:gd name="T14" fmla="*/ 30 w 48"/>
                  <a:gd name="T15" fmla="*/ 23 h 44"/>
                  <a:gd name="T16" fmla="*/ 35 w 48"/>
                  <a:gd name="T17" fmla="*/ 24 h 44"/>
                  <a:gd name="T18" fmla="*/ 26 w 48"/>
                  <a:gd name="T19" fmla="*/ 25 h 44"/>
                  <a:gd name="T20" fmla="*/ 31 w 48"/>
                  <a:gd name="T21" fmla="*/ 14 h 44"/>
                  <a:gd name="T22" fmla="*/ 26 w 48"/>
                  <a:gd name="T23" fmla="*/ 25 h 44"/>
                  <a:gd name="T24" fmla="*/ 28 w 48"/>
                  <a:gd name="T25" fmla="*/ 14 h 44"/>
                  <a:gd name="T26" fmla="*/ 22 w 48"/>
                  <a:gd name="T27" fmla="*/ 18 h 44"/>
                  <a:gd name="T28" fmla="*/ 18 w 48"/>
                  <a:gd name="T29" fmla="*/ 13 h 44"/>
                  <a:gd name="T30" fmla="*/ 23 w 48"/>
                  <a:gd name="T31" fmla="*/ 14 h 44"/>
                  <a:gd name="T32" fmla="*/ 22 w 48"/>
                  <a:gd name="T33" fmla="*/ 8 h 44"/>
                  <a:gd name="T34" fmla="*/ 17 w 48"/>
                  <a:gd name="T35" fmla="*/ 12 h 44"/>
                  <a:gd name="T36" fmla="*/ 16 w 48"/>
                  <a:gd name="T37" fmla="*/ 8 h 44"/>
                  <a:gd name="T38" fmla="*/ 2 w 48"/>
                  <a:gd name="T39" fmla="*/ 6 h 44"/>
                  <a:gd name="T40" fmla="*/ 9 w 48"/>
                  <a:gd name="T41" fmla="*/ 8 h 44"/>
                  <a:gd name="T42" fmla="*/ 10 w 48"/>
                  <a:gd name="T43" fmla="*/ 13 h 44"/>
                  <a:gd name="T44" fmla="*/ 17 w 48"/>
                  <a:gd name="T45" fmla="*/ 18 h 44"/>
                  <a:gd name="T46" fmla="*/ 17 w 48"/>
                  <a:gd name="T47" fmla="*/ 19 h 44"/>
                  <a:gd name="T48" fmla="*/ 18 w 48"/>
                  <a:gd name="T49" fmla="*/ 19 h 44"/>
                  <a:gd name="T50" fmla="*/ 25 w 48"/>
                  <a:gd name="T51" fmla="*/ 22 h 44"/>
                  <a:gd name="T52" fmla="*/ 30 w 48"/>
                  <a:gd name="T53" fmla="*/ 26 h 44"/>
                  <a:gd name="T54" fmla="*/ 33 w 48"/>
                  <a:gd name="T55" fmla="*/ 33 h 44"/>
                  <a:gd name="T56" fmla="*/ 41 w 48"/>
                  <a:gd name="T57" fmla="*/ 33 h 44"/>
                  <a:gd name="T58" fmla="*/ 10 w 48"/>
                  <a:gd name="T59" fmla="*/ 11 h 44"/>
                  <a:gd name="T60" fmla="*/ 16 w 48"/>
                  <a:gd name="T61" fmla="*/ 4 h 44"/>
                  <a:gd name="T62" fmla="*/ 2 w 48"/>
                  <a:gd name="T63" fmla="*/ 5 h 44"/>
                  <a:gd name="T64" fmla="*/ 14 w 48"/>
                  <a:gd name="T65" fmla="*/ 1 h 44"/>
                  <a:gd name="T66" fmla="*/ 2 w 48"/>
                  <a:gd name="T67" fmla="*/ 5 h 44"/>
                  <a:gd name="T68" fmla="*/ 13 w 48"/>
                  <a:gd name="T69" fmla="*/ 0 h 44"/>
                  <a:gd name="T70" fmla="*/ 1 w 48"/>
                  <a:gd name="T71" fmla="*/ 5 h 44"/>
                  <a:gd name="T72" fmla="*/ 1 w 48"/>
                  <a:gd name="T73" fmla="*/ 24 h 44"/>
                  <a:gd name="T74" fmla="*/ 23 w 48"/>
                  <a:gd name="T75" fmla="*/ 43 h 44"/>
                  <a:gd name="T76" fmla="*/ 42 w 48"/>
                  <a:gd name="T77" fmla="*/ 44 h 44"/>
                  <a:gd name="T78" fmla="*/ 43 w 48"/>
                  <a:gd name="T79" fmla="*/ 43 h 44"/>
                  <a:gd name="T80" fmla="*/ 48 w 48"/>
                  <a:gd name="T81" fmla="*/ 36 h 44"/>
                  <a:gd name="T82" fmla="*/ 48 w 48"/>
                  <a:gd name="T83" fmla="*/ 27 h 44"/>
                  <a:gd name="T84" fmla="*/ 47 w 48"/>
                  <a:gd name="T85" fmla="*/ 27 h 44"/>
                  <a:gd name="T86" fmla="*/ 40 w 48"/>
                  <a:gd name="T87" fmla="*/ 27 h 44"/>
                  <a:gd name="T88" fmla="*/ 40 w 48"/>
                  <a:gd name="T89" fmla="*/ 20 h 44"/>
                  <a:gd name="T90" fmla="*/ 39 w 48"/>
                  <a:gd name="T91" fmla="*/ 20 h 44"/>
                  <a:gd name="T92" fmla="*/ 32 w 48"/>
                  <a:gd name="T93" fmla="*/ 13 h 44"/>
                  <a:gd name="T94" fmla="*/ 31 w 48"/>
                  <a:gd name="T95" fmla="*/ 13 h 44"/>
                  <a:gd name="T96" fmla="*/ 24 w 48"/>
                  <a:gd name="T97" fmla="*/ 13 h 44"/>
                  <a:gd name="T98" fmla="*/ 24 w 48"/>
                  <a:gd name="T99" fmla="*/ 7 h 44"/>
                  <a:gd name="T100" fmla="*/ 24 w 48"/>
                  <a:gd name="T101" fmla="*/ 7 h 44"/>
                  <a:gd name="T102" fmla="*/ 17 w 48"/>
                  <a:gd name="T103" fmla="*/ 7 h 44"/>
                  <a:gd name="T104" fmla="*/ 17 w 48"/>
                  <a:gd name="T105" fmla="*/ 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8" h="44">
                    <a:moveTo>
                      <a:pt x="42" y="42"/>
                    </a:moveTo>
                    <a:cubicBezTo>
                      <a:pt x="42" y="33"/>
                      <a:pt x="42" y="33"/>
                      <a:pt x="42" y="33"/>
                    </a:cubicBezTo>
                    <a:cubicBezTo>
                      <a:pt x="42" y="32"/>
                      <a:pt x="43" y="32"/>
                      <a:pt x="43" y="31"/>
                    </a:cubicBezTo>
                    <a:cubicBezTo>
                      <a:pt x="44" y="30"/>
                      <a:pt x="45" y="29"/>
                      <a:pt x="47" y="29"/>
                    </a:cubicBezTo>
                    <a:cubicBezTo>
                      <a:pt x="47" y="30"/>
                      <a:pt x="47" y="31"/>
                      <a:pt x="47" y="32"/>
                    </a:cubicBezTo>
                    <a:cubicBezTo>
                      <a:pt x="47" y="34"/>
                      <a:pt x="47" y="35"/>
                      <a:pt x="47" y="36"/>
                    </a:cubicBezTo>
                    <a:cubicBezTo>
                      <a:pt x="47" y="37"/>
                      <a:pt x="47" y="37"/>
                      <a:pt x="47" y="37"/>
                    </a:cubicBezTo>
                    <a:cubicBezTo>
                      <a:pt x="45" y="39"/>
                      <a:pt x="44" y="41"/>
                      <a:pt x="42" y="42"/>
                    </a:cubicBezTo>
                    <a:moveTo>
                      <a:pt x="42" y="28"/>
                    </a:moveTo>
                    <a:cubicBezTo>
                      <a:pt x="43" y="28"/>
                      <a:pt x="44" y="28"/>
                      <a:pt x="45" y="28"/>
                    </a:cubicBezTo>
                    <a:cubicBezTo>
                      <a:pt x="44" y="29"/>
                      <a:pt x="44" y="30"/>
                      <a:pt x="43" y="31"/>
                    </a:cubicBezTo>
                    <a:cubicBezTo>
                      <a:pt x="42" y="31"/>
                      <a:pt x="42" y="32"/>
                      <a:pt x="41" y="32"/>
                    </a:cubicBezTo>
                    <a:cubicBezTo>
                      <a:pt x="39" y="33"/>
                      <a:pt x="38" y="33"/>
                      <a:pt x="36" y="33"/>
                    </a:cubicBezTo>
                    <a:cubicBezTo>
                      <a:pt x="36" y="33"/>
                      <a:pt x="36" y="33"/>
                      <a:pt x="35" y="33"/>
                    </a:cubicBezTo>
                    <a:cubicBezTo>
                      <a:pt x="36" y="32"/>
                      <a:pt x="38" y="30"/>
                      <a:pt x="39" y="29"/>
                    </a:cubicBezTo>
                    <a:cubicBezTo>
                      <a:pt x="39" y="28"/>
                      <a:pt x="39" y="28"/>
                      <a:pt x="39" y="28"/>
                    </a:cubicBezTo>
                    <a:cubicBezTo>
                      <a:pt x="40" y="28"/>
                      <a:pt x="40" y="28"/>
                      <a:pt x="40" y="28"/>
                    </a:cubicBezTo>
                    <a:cubicBezTo>
                      <a:pt x="41" y="28"/>
                      <a:pt x="41" y="28"/>
                      <a:pt x="41" y="28"/>
                    </a:cubicBezTo>
                    <a:cubicBezTo>
                      <a:pt x="41" y="28"/>
                      <a:pt x="42" y="28"/>
                      <a:pt x="42" y="28"/>
                    </a:cubicBezTo>
                    <a:moveTo>
                      <a:pt x="34" y="32"/>
                    </a:moveTo>
                    <a:cubicBezTo>
                      <a:pt x="34" y="30"/>
                      <a:pt x="34" y="30"/>
                      <a:pt x="34" y="28"/>
                    </a:cubicBezTo>
                    <a:cubicBezTo>
                      <a:pt x="34" y="28"/>
                      <a:pt x="34" y="27"/>
                      <a:pt x="34" y="26"/>
                    </a:cubicBezTo>
                    <a:cubicBezTo>
                      <a:pt x="35" y="26"/>
                      <a:pt x="35" y="25"/>
                      <a:pt x="36" y="24"/>
                    </a:cubicBezTo>
                    <a:cubicBezTo>
                      <a:pt x="37" y="23"/>
                      <a:pt x="38" y="23"/>
                      <a:pt x="39" y="22"/>
                    </a:cubicBezTo>
                    <a:cubicBezTo>
                      <a:pt x="39" y="23"/>
                      <a:pt x="39" y="23"/>
                      <a:pt x="39" y="24"/>
                    </a:cubicBezTo>
                    <a:cubicBezTo>
                      <a:pt x="39" y="25"/>
                      <a:pt x="39" y="26"/>
                      <a:pt x="39" y="28"/>
                    </a:cubicBezTo>
                    <a:cubicBezTo>
                      <a:pt x="39" y="28"/>
                      <a:pt x="39" y="28"/>
                      <a:pt x="39" y="28"/>
                    </a:cubicBezTo>
                    <a:cubicBezTo>
                      <a:pt x="39" y="28"/>
                      <a:pt x="39" y="28"/>
                      <a:pt x="39" y="28"/>
                    </a:cubicBezTo>
                    <a:cubicBezTo>
                      <a:pt x="38" y="29"/>
                      <a:pt x="38" y="29"/>
                      <a:pt x="38" y="29"/>
                    </a:cubicBezTo>
                    <a:cubicBezTo>
                      <a:pt x="37" y="30"/>
                      <a:pt x="36" y="31"/>
                      <a:pt x="34" y="32"/>
                    </a:cubicBezTo>
                    <a:moveTo>
                      <a:pt x="27" y="25"/>
                    </a:moveTo>
                    <a:cubicBezTo>
                      <a:pt x="28" y="25"/>
                      <a:pt x="29" y="24"/>
                      <a:pt x="30" y="23"/>
                    </a:cubicBezTo>
                    <a:cubicBezTo>
                      <a:pt x="31" y="22"/>
                      <a:pt x="32" y="22"/>
                      <a:pt x="32" y="21"/>
                    </a:cubicBezTo>
                    <a:cubicBezTo>
                      <a:pt x="33" y="21"/>
                      <a:pt x="34" y="21"/>
                      <a:pt x="36" y="21"/>
                    </a:cubicBezTo>
                    <a:cubicBezTo>
                      <a:pt x="36" y="21"/>
                      <a:pt x="37" y="21"/>
                      <a:pt x="38" y="21"/>
                    </a:cubicBezTo>
                    <a:cubicBezTo>
                      <a:pt x="37" y="22"/>
                      <a:pt x="36" y="23"/>
                      <a:pt x="35" y="24"/>
                    </a:cubicBezTo>
                    <a:cubicBezTo>
                      <a:pt x="34" y="24"/>
                      <a:pt x="34" y="25"/>
                      <a:pt x="33" y="25"/>
                    </a:cubicBezTo>
                    <a:cubicBezTo>
                      <a:pt x="32" y="25"/>
                      <a:pt x="31" y="25"/>
                      <a:pt x="30" y="25"/>
                    </a:cubicBezTo>
                    <a:cubicBezTo>
                      <a:pt x="29" y="25"/>
                      <a:pt x="28" y="25"/>
                      <a:pt x="27" y="25"/>
                    </a:cubicBezTo>
                    <a:moveTo>
                      <a:pt x="26" y="25"/>
                    </a:moveTo>
                    <a:cubicBezTo>
                      <a:pt x="26" y="24"/>
                      <a:pt x="26" y="23"/>
                      <a:pt x="26" y="22"/>
                    </a:cubicBezTo>
                    <a:cubicBezTo>
                      <a:pt x="26" y="21"/>
                      <a:pt x="26" y="20"/>
                      <a:pt x="26" y="19"/>
                    </a:cubicBezTo>
                    <a:cubicBezTo>
                      <a:pt x="26" y="18"/>
                      <a:pt x="27" y="18"/>
                      <a:pt x="27" y="17"/>
                    </a:cubicBezTo>
                    <a:cubicBezTo>
                      <a:pt x="28" y="16"/>
                      <a:pt x="29" y="15"/>
                      <a:pt x="31" y="14"/>
                    </a:cubicBezTo>
                    <a:cubicBezTo>
                      <a:pt x="31" y="15"/>
                      <a:pt x="31" y="16"/>
                      <a:pt x="31" y="17"/>
                    </a:cubicBezTo>
                    <a:cubicBezTo>
                      <a:pt x="31" y="19"/>
                      <a:pt x="31" y="20"/>
                      <a:pt x="31" y="21"/>
                    </a:cubicBezTo>
                    <a:cubicBezTo>
                      <a:pt x="30" y="21"/>
                      <a:pt x="30" y="22"/>
                      <a:pt x="29" y="22"/>
                    </a:cubicBezTo>
                    <a:cubicBezTo>
                      <a:pt x="28" y="23"/>
                      <a:pt x="27" y="24"/>
                      <a:pt x="26" y="25"/>
                    </a:cubicBezTo>
                    <a:moveTo>
                      <a:pt x="20" y="18"/>
                    </a:moveTo>
                    <a:cubicBezTo>
                      <a:pt x="21" y="17"/>
                      <a:pt x="23" y="15"/>
                      <a:pt x="23" y="15"/>
                    </a:cubicBezTo>
                    <a:cubicBezTo>
                      <a:pt x="24" y="15"/>
                      <a:pt x="24" y="15"/>
                      <a:pt x="24" y="14"/>
                    </a:cubicBezTo>
                    <a:cubicBezTo>
                      <a:pt x="25" y="14"/>
                      <a:pt x="27" y="14"/>
                      <a:pt x="28" y="14"/>
                    </a:cubicBezTo>
                    <a:cubicBezTo>
                      <a:pt x="29" y="14"/>
                      <a:pt x="29" y="14"/>
                      <a:pt x="29" y="14"/>
                    </a:cubicBezTo>
                    <a:cubicBezTo>
                      <a:pt x="28" y="15"/>
                      <a:pt x="28" y="16"/>
                      <a:pt x="27" y="16"/>
                    </a:cubicBezTo>
                    <a:cubicBezTo>
                      <a:pt x="26" y="17"/>
                      <a:pt x="25" y="18"/>
                      <a:pt x="25" y="18"/>
                    </a:cubicBezTo>
                    <a:cubicBezTo>
                      <a:pt x="24" y="18"/>
                      <a:pt x="23" y="18"/>
                      <a:pt x="22" y="18"/>
                    </a:cubicBezTo>
                    <a:cubicBezTo>
                      <a:pt x="21" y="18"/>
                      <a:pt x="21" y="18"/>
                      <a:pt x="20" y="18"/>
                    </a:cubicBezTo>
                    <a:moveTo>
                      <a:pt x="18" y="18"/>
                    </a:moveTo>
                    <a:cubicBezTo>
                      <a:pt x="18" y="16"/>
                      <a:pt x="18" y="15"/>
                      <a:pt x="18" y="13"/>
                    </a:cubicBezTo>
                    <a:cubicBezTo>
                      <a:pt x="18" y="13"/>
                      <a:pt x="18" y="13"/>
                      <a:pt x="18" y="13"/>
                    </a:cubicBezTo>
                    <a:cubicBezTo>
                      <a:pt x="19" y="12"/>
                      <a:pt x="19" y="12"/>
                      <a:pt x="20" y="11"/>
                    </a:cubicBezTo>
                    <a:cubicBezTo>
                      <a:pt x="21" y="10"/>
                      <a:pt x="22" y="9"/>
                      <a:pt x="23" y="8"/>
                    </a:cubicBezTo>
                    <a:cubicBezTo>
                      <a:pt x="23" y="9"/>
                      <a:pt x="23" y="10"/>
                      <a:pt x="23" y="11"/>
                    </a:cubicBezTo>
                    <a:cubicBezTo>
                      <a:pt x="23" y="12"/>
                      <a:pt x="23" y="13"/>
                      <a:pt x="23" y="14"/>
                    </a:cubicBezTo>
                    <a:cubicBezTo>
                      <a:pt x="22" y="14"/>
                      <a:pt x="22" y="14"/>
                      <a:pt x="22" y="14"/>
                    </a:cubicBezTo>
                    <a:cubicBezTo>
                      <a:pt x="21" y="15"/>
                      <a:pt x="20" y="17"/>
                      <a:pt x="18" y="18"/>
                    </a:cubicBezTo>
                    <a:moveTo>
                      <a:pt x="17" y="8"/>
                    </a:moveTo>
                    <a:cubicBezTo>
                      <a:pt x="18" y="8"/>
                      <a:pt x="20" y="8"/>
                      <a:pt x="22" y="8"/>
                    </a:cubicBezTo>
                    <a:cubicBezTo>
                      <a:pt x="22" y="8"/>
                      <a:pt x="22" y="8"/>
                      <a:pt x="22" y="8"/>
                    </a:cubicBezTo>
                    <a:cubicBezTo>
                      <a:pt x="21" y="9"/>
                      <a:pt x="20" y="9"/>
                      <a:pt x="19" y="10"/>
                    </a:cubicBezTo>
                    <a:cubicBezTo>
                      <a:pt x="19" y="11"/>
                      <a:pt x="18" y="11"/>
                      <a:pt x="17" y="12"/>
                    </a:cubicBezTo>
                    <a:cubicBezTo>
                      <a:pt x="17" y="12"/>
                      <a:pt x="17" y="12"/>
                      <a:pt x="17" y="12"/>
                    </a:cubicBezTo>
                    <a:cubicBezTo>
                      <a:pt x="16" y="12"/>
                      <a:pt x="14" y="11"/>
                      <a:pt x="13" y="11"/>
                    </a:cubicBezTo>
                    <a:cubicBezTo>
                      <a:pt x="12" y="11"/>
                      <a:pt x="12" y="11"/>
                      <a:pt x="11" y="12"/>
                    </a:cubicBezTo>
                    <a:cubicBezTo>
                      <a:pt x="12" y="11"/>
                      <a:pt x="14" y="10"/>
                      <a:pt x="15" y="9"/>
                    </a:cubicBezTo>
                    <a:cubicBezTo>
                      <a:pt x="15" y="9"/>
                      <a:pt x="16" y="8"/>
                      <a:pt x="16" y="8"/>
                    </a:cubicBezTo>
                    <a:cubicBezTo>
                      <a:pt x="16" y="8"/>
                      <a:pt x="17" y="8"/>
                      <a:pt x="17" y="8"/>
                    </a:cubicBezTo>
                    <a:moveTo>
                      <a:pt x="2" y="43"/>
                    </a:moveTo>
                    <a:cubicBezTo>
                      <a:pt x="2" y="35"/>
                      <a:pt x="2" y="30"/>
                      <a:pt x="2" y="24"/>
                    </a:cubicBezTo>
                    <a:cubicBezTo>
                      <a:pt x="1" y="19"/>
                      <a:pt x="1" y="14"/>
                      <a:pt x="2" y="6"/>
                    </a:cubicBezTo>
                    <a:cubicBezTo>
                      <a:pt x="2" y="6"/>
                      <a:pt x="3" y="6"/>
                      <a:pt x="4" y="6"/>
                    </a:cubicBezTo>
                    <a:cubicBezTo>
                      <a:pt x="5" y="6"/>
                      <a:pt x="6" y="6"/>
                      <a:pt x="7" y="6"/>
                    </a:cubicBezTo>
                    <a:cubicBezTo>
                      <a:pt x="8" y="6"/>
                      <a:pt x="8" y="6"/>
                      <a:pt x="9" y="6"/>
                    </a:cubicBezTo>
                    <a:cubicBezTo>
                      <a:pt x="9" y="7"/>
                      <a:pt x="9" y="7"/>
                      <a:pt x="9" y="8"/>
                    </a:cubicBezTo>
                    <a:cubicBezTo>
                      <a:pt x="9" y="9"/>
                      <a:pt x="9" y="10"/>
                      <a:pt x="10" y="12"/>
                    </a:cubicBezTo>
                    <a:cubicBezTo>
                      <a:pt x="10" y="12"/>
                      <a:pt x="10" y="12"/>
                      <a:pt x="10" y="12"/>
                    </a:cubicBezTo>
                    <a:cubicBezTo>
                      <a:pt x="10" y="13"/>
                      <a:pt x="10" y="13"/>
                      <a:pt x="10" y="13"/>
                    </a:cubicBezTo>
                    <a:cubicBezTo>
                      <a:pt x="10" y="13"/>
                      <a:pt x="10" y="13"/>
                      <a:pt x="10" y="13"/>
                    </a:cubicBezTo>
                    <a:cubicBezTo>
                      <a:pt x="10" y="13"/>
                      <a:pt x="10" y="13"/>
                      <a:pt x="10" y="13"/>
                    </a:cubicBezTo>
                    <a:cubicBezTo>
                      <a:pt x="11" y="12"/>
                      <a:pt x="12" y="12"/>
                      <a:pt x="13" y="12"/>
                    </a:cubicBezTo>
                    <a:cubicBezTo>
                      <a:pt x="14" y="12"/>
                      <a:pt x="15" y="13"/>
                      <a:pt x="17" y="13"/>
                    </a:cubicBezTo>
                    <a:cubicBezTo>
                      <a:pt x="17" y="15"/>
                      <a:pt x="17" y="16"/>
                      <a:pt x="17" y="18"/>
                    </a:cubicBezTo>
                    <a:cubicBezTo>
                      <a:pt x="17" y="19"/>
                      <a:pt x="17" y="19"/>
                      <a:pt x="17" y="19"/>
                    </a:cubicBezTo>
                    <a:cubicBezTo>
                      <a:pt x="17" y="19"/>
                      <a:pt x="17" y="19"/>
                      <a:pt x="17" y="19"/>
                    </a:cubicBezTo>
                    <a:cubicBezTo>
                      <a:pt x="17" y="19"/>
                      <a:pt x="17" y="19"/>
                      <a:pt x="17" y="19"/>
                    </a:cubicBezTo>
                    <a:cubicBezTo>
                      <a:pt x="17" y="19"/>
                      <a:pt x="17" y="19"/>
                      <a:pt x="17" y="19"/>
                    </a:cubicBezTo>
                    <a:cubicBezTo>
                      <a:pt x="17" y="19"/>
                      <a:pt x="17" y="19"/>
                      <a:pt x="17" y="19"/>
                    </a:cubicBezTo>
                    <a:cubicBezTo>
                      <a:pt x="18" y="19"/>
                      <a:pt x="18" y="19"/>
                      <a:pt x="18" y="19"/>
                    </a:cubicBezTo>
                    <a:cubicBezTo>
                      <a:pt x="18" y="19"/>
                      <a:pt x="18" y="19"/>
                      <a:pt x="18" y="19"/>
                    </a:cubicBezTo>
                    <a:cubicBezTo>
                      <a:pt x="18" y="19"/>
                      <a:pt x="18" y="19"/>
                      <a:pt x="18" y="19"/>
                    </a:cubicBezTo>
                    <a:cubicBezTo>
                      <a:pt x="18" y="19"/>
                      <a:pt x="18" y="19"/>
                      <a:pt x="18" y="19"/>
                    </a:cubicBezTo>
                    <a:cubicBezTo>
                      <a:pt x="19" y="19"/>
                      <a:pt x="21" y="19"/>
                      <a:pt x="22" y="19"/>
                    </a:cubicBezTo>
                    <a:cubicBezTo>
                      <a:pt x="23" y="19"/>
                      <a:pt x="24" y="19"/>
                      <a:pt x="25" y="19"/>
                    </a:cubicBezTo>
                    <a:cubicBezTo>
                      <a:pt x="25" y="20"/>
                      <a:pt x="25" y="21"/>
                      <a:pt x="25" y="22"/>
                    </a:cubicBezTo>
                    <a:cubicBezTo>
                      <a:pt x="25" y="23"/>
                      <a:pt x="25" y="24"/>
                      <a:pt x="25" y="26"/>
                    </a:cubicBezTo>
                    <a:cubicBezTo>
                      <a:pt x="25" y="26"/>
                      <a:pt x="25" y="26"/>
                      <a:pt x="25" y="26"/>
                    </a:cubicBezTo>
                    <a:cubicBezTo>
                      <a:pt x="26" y="26"/>
                      <a:pt x="26" y="26"/>
                      <a:pt x="26" y="26"/>
                    </a:cubicBezTo>
                    <a:cubicBezTo>
                      <a:pt x="27" y="26"/>
                      <a:pt x="28" y="26"/>
                      <a:pt x="30" y="26"/>
                    </a:cubicBezTo>
                    <a:cubicBezTo>
                      <a:pt x="31" y="26"/>
                      <a:pt x="32" y="26"/>
                      <a:pt x="33" y="26"/>
                    </a:cubicBezTo>
                    <a:cubicBezTo>
                      <a:pt x="33" y="27"/>
                      <a:pt x="33" y="28"/>
                      <a:pt x="33" y="29"/>
                    </a:cubicBezTo>
                    <a:cubicBezTo>
                      <a:pt x="33" y="30"/>
                      <a:pt x="33" y="31"/>
                      <a:pt x="33" y="33"/>
                    </a:cubicBezTo>
                    <a:cubicBezTo>
                      <a:pt x="33" y="33"/>
                      <a:pt x="33" y="33"/>
                      <a:pt x="33" y="33"/>
                    </a:cubicBezTo>
                    <a:cubicBezTo>
                      <a:pt x="34" y="33"/>
                      <a:pt x="34" y="33"/>
                      <a:pt x="34" y="33"/>
                    </a:cubicBezTo>
                    <a:cubicBezTo>
                      <a:pt x="34" y="34"/>
                      <a:pt x="34" y="34"/>
                      <a:pt x="34" y="34"/>
                    </a:cubicBezTo>
                    <a:cubicBezTo>
                      <a:pt x="35" y="34"/>
                      <a:pt x="36" y="34"/>
                      <a:pt x="36" y="34"/>
                    </a:cubicBezTo>
                    <a:cubicBezTo>
                      <a:pt x="38" y="34"/>
                      <a:pt x="39" y="34"/>
                      <a:pt x="41" y="33"/>
                    </a:cubicBezTo>
                    <a:cubicBezTo>
                      <a:pt x="41" y="43"/>
                      <a:pt x="41" y="43"/>
                      <a:pt x="41" y="43"/>
                    </a:cubicBezTo>
                    <a:cubicBezTo>
                      <a:pt x="35" y="42"/>
                      <a:pt x="29" y="42"/>
                      <a:pt x="23" y="42"/>
                    </a:cubicBezTo>
                    <a:cubicBezTo>
                      <a:pt x="17" y="42"/>
                      <a:pt x="10" y="42"/>
                      <a:pt x="2" y="43"/>
                    </a:cubicBezTo>
                    <a:moveTo>
                      <a:pt x="10" y="11"/>
                    </a:moveTo>
                    <a:cubicBezTo>
                      <a:pt x="10" y="10"/>
                      <a:pt x="10" y="9"/>
                      <a:pt x="10" y="8"/>
                    </a:cubicBezTo>
                    <a:cubicBezTo>
                      <a:pt x="10" y="7"/>
                      <a:pt x="10" y="7"/>
                      <a:pt x="10" y="6"/>
                    </a:cubicBezTo>
                    <a:cubicBezTo>
                      <a:pt x="11" y="5"/>
                      <a:pt x="13" y="3"/>
                      <a:pt x="16" y="1"/>
                    </a:cubicBezTo>
                    <a:cubicBezTo>
                      <a:pt x="16" y="2"/>
                      <a:pt x="16" y="3"/>
                      <a:pt x="16" y="4"/>
                    </a:cubicBezTo>
                    <a:cubicBezTo>
                      <a:pt x="16" y="5"/>
                      <a:pt x="16" y="6"/>
                      <a:pt x="16" y="7"/>
                    </a:cubicBezTo>
                    <a:cubicBezTo>
                      <a:pt x="15" y="8"/>
                      <a:pt x="15" y="8"/>
                      <a:pt x="14" y="8"/>
                    </a:cubicBezTo>
                    <a:cubicBezTo>
                      <a:pt x="13" y="9"/>
                      <a:pt x="12" y="10"/>
                      <a:pt x="10" y="11"/>
                    </a:cubicBezTo>
                    <a:moveTo>
                      <a:pt x="2" y="5"/>
                    </a:moveTo>
                    <a:cubicBezTo>
                      <a:pt x="7" y="2"/>
                      <a:pt x="7" y="2"/>
                      <a:pt x="7" y="2"/>
                    </a:cubicBezTo>
                    <a:cubicBezTo>
                      <a:pt x="7" y="2"/>
                      <a:pt x="8" y="2"/>
                      <a:pt x="8" y="2"/>
                    </a:cubicBezTo>
                    <a:cubicBezTo>
                      <a:pt x="9" y="1"/>
                      <a:pt x="11" y="1"/>
                      <a:pt x="13" y="1"/>
                    </a:cubicBezTo>
                    <a:cubicBezTo>
                      <a:pt x="13" y="1"/>
                      <a:pt x="14" y="1"/>
                      <a:pt x="14" y="1"/>
                    </a:cubicBezTo>
                    <a:cubicBezTo>
                      <a:pt x="12" y="3"/>
                      <a:pt x="10" y="4"/>
                      <a:pt x="9" y="5"/>
                    </a:cubicBezTo>
                    <a:cubicBezTo>
                      <a:pt x="8" y="5"/>
                      <a:pt x="7" y="5"/>
                      <a:pt x="6" y="5"/>
                    </a:cubicBezTo>
                    <a:cubicBezTo>
                      <a:pt x="6" y="5"/>
                      <a:pt x="5" y="5"/>
                      <a:pt x="4" y="5"/>
                    </a:cubicBezTo>
                    <a:cubicBezTo>
                      <a:pt x="4" y="5"/>
                      <a:pt x="3" y="5"/>
                      <a:pt x="2" y="5"/>
                    </a:cubicBezTo>
                    <a:moveTo>
                      <a:pt x="16" y="0"/>
                    </a:moveTo>
                    <a:cubicBezTo>
                      <a:pt x="16" y="0"/>
                      <a:pt x="16" y="0"/>
                      <a:pt x="16" y="0"/>
                    </a:cubicBezTo>
                    <a:cubicBezTo>
                      <a:pt x="16" y="0"/>
                      <a:pt x="16" y="0"/>
                      <a:pt x="16" y="0"/>
                    </a:cubicBezTo>
                    <a:cubicBezTo>
                      <a:pt x="15" y="0"/>
                      <a:pt x="14" y="0"/>
                      <a:pt x="13" y="0"/>
                    </a:cubicBezTo>
                    <a:cubicBezTo>
                      <a:pt x="11" y="0"/>
                      <a:pt x="9" y="0"/>
                      <a:pt x="8" y="1"/>
                    </a:cubicBezTo>
                    <a:cubicBezTo>
                      <a:pt x="7" y="1"/>
                      <a:pt x="7" y="1"/>
                      <a:pt x="6" y="2"/>
                    </a:cubicBezTo>
                    <a:cubicBezTo>
                      <a:pt x="1" y="5"/>
                      <a:pt x="1" y="5"/>
                      <a:pt x="1" y="5"/>
                    </a:cubicBezTo>
                    <a:cubicBezTo>
                      <a:pt x="1" y="5"/>
                      <a:pt x="1" y="5"/>
                      <a:pt x="1" y="5"/>
                    </a:cubicBezTo>
                    <a:cubicBezTo>
                      <a:pt x="1" y="5"/>
                      <a:pt x="1" y="5"/>
                      <a:pt x="1" y="5"/>
                    </a:cubicBezTo>
                    <a:cubicBezTo>
                      <a:pt x="1" y="6"/>
                      <a:pt x="1" y="6"/>
                      <a:pt x="1" y="6"/>
                    </a:cubicBezTo>
                    <a:cubicBezTo>
                      <a:pt x="1" y="6"/>
                      <a:pt x="1" y="6"/>
                      <a:pt x="1" y="6"/>
                    </a:cubicBezTo>
                    <a:cubicBezTo>
                      <a:pt x="0" y="14"/>
                      <a:pt x="0" y="19"/>
                      <a:pt x="1" y="24"/>
                    </a:cubicBezTo>
                    <a:cubicBezTo>
                      <a:pt x="1" y="30"/>
                      <a:pt x="1" y="35"/>
                      <a:pt x="1" y="43"/>
                    </a:cubicBezTo>
                    <a:cubicBezTo>
                      <a:pt x="0" y="43"/>
                      <a:pt x="0" y="43"/>
                      <a:pt x="0" y="43"/>
                    </a:cubicBezTo>
                    <a:cubicBezTo>
                      <a:pt x="1" y="44"/>
                      <a:pt x="1" y="44"/>
                      <a:pt x="1" y="44"/>
                    </a:cubicBezTo>
                    <a:cubicBezTo>
                      <a:pt x="9" y="43"/>
                      <a:pt x="16" y="43"/>
                      <a:pt x="23" y="43"/>
                    </a:cubicBezTo>
                    <a:cubicBezTo>
                      <a:pt x="29" y="43"/>
                      <a:pt x="35" y="43"/>
                      <a:pt x="41" y="44"/>
                    </a:cubicBezTo>
                    <a:cubicBezTo>
                      <a:pt x="42" y="44"/>
                      <a:pt x="42" y="44"/>
                      <a:pt x="42" y="44"/>
                    </a:cubicBezTo>
                    <a:cubicBezTo>
                      <a:pt x="42" y="44"/>
                      <a:pt x="42" y="44"/>
                      <a:pt x="42" y="44"/>
                    </a:cubicBezTo>
                    <a:cubicBezTo>
                      <a:pt x="42" y="44"/>
                      <a:pt x="42" y="44"/>
                      <a:pt x="42" y="44"/>
                    </a:cubicBezTo>
                    <a:cubicBezTo>
                      <a:pt x="42" y="44"/>
                      <a:pt x="42" y="44"/>
                      <a:pt x="42" y="44"/>
                    </a:cubicBezTo>
                    <a:cubicBezTo>
                      <a:pt x="43" y="44"/>
                      <a:pt x="43" y="44"/>
                      <a:pt x="43" y="44"/>
                    </a:cubicBezTo>
                    <a:cubicBezTo>
                      <a:pt x="43" y="43"/>
                      <a:pt x="43" y="43"/>
                      <a:pt x="43" y="43"/>
                    </a:cubicBezTo>
                    <a:cubicBezTo>
                      <a:pt x="43" y="43"/>
                      <a:pt x="43" y="43"/>
                      <a:pt x="43" y="43"/>
                    </a:cubicBezTo>
                    <a:cubicBezTo>
                      <a:pt x="45" y="41"/>
                      <a:pt x="46" y="39"/>
                      <a:pt x="48" y="37"/>
                    </a:cubicBezTo>
                    <a:cubicBezTo>
                      <a:pt x="48" y="36"/>
                      <a:pt x="48" y="36"/>
                      <a:pt x="48" y="36"/>
                    </a:cubicBezTo>
                    <a:cubicBezTo>
                      <a:pt x="48" y="36"/>
                      <a:pt x="48" y="36"/>
                      <a:pt x="48" y="36"/>
                    </a:cubicBezTo>
                    <a:cubicBezTo>
                      <a:pt x="48" y="36"/>
                      <a:pt x="48" y="36"/>
                      <a:pt x="48" y="36"/>
                    </a:cubicBezTo>
                    <a:cubicBezTo>
                      <a:pt x="48" y="35"/>
                      <a:pt x="48" y="34"/>
                      <a:pt x="48" y="32"/>
                    </a:cubicBezTo>
                    <a:cubicBezTo>
                      <a:pt x="48" y="31"/>
                      <a:pt x="48" y="29"/>
                      <a:pt x="48" y="28"/>
                    </a:cubicBezTo>
                    <a:cubicBezTo>
                      <a:pt x="48" y="28"/>
                      <a:pt x="48" y="28"/>
                      <a:pt x="48" y="28"/>
                    </a:cubicBezTo>
                    <a:cubicBezTo>
                      <a:pt x="48" y="27"/>
                      <a:pt x="48" y="27"/>
                      <a:pt x="48" y="27"/>
                    </a:cubicBezTo>
                    <a:cubicBezTo>
                      <a:pt x="48" y="27"/>
                      <a:pt x="48" y="27"/>
                      <a:pt x="48" y="27"/>
                    </a:cubicBezTo>
                    <a:cubicBezTo>
                      <a:pt x="47" y="27"/>
                      <a:pt x="47" y="27"/>
                      <a:pt x="47" y="27"/>
                    </a:cubicBezTo>
                    <a:cubicBezTo>
                      <a:pt x="47" y="27"/>
                      <a:pt x="47" y="27"/>
                      <a:pt x="47" y="27"/>
                    </a:cubicBezTo>
                    <a:cubicBezTo>
                      <a:pt x="47" y="27"/>
                      <a:pt x="47" y="27"/>
                      <a:pt x="47" y="27"/>
                    </a:cubicBezTo>
                    <a:cubicBezTo>
                      <a:pt x="46" y="27"/>
                      <a:pt x="44" y="27"/>
                      <a:pt x="42" y="27"/>
                    </a:cubicBezTo>
                    <a:cubicBezTo>
                      <a:pt x="42" y="27"/>
                      <a:pt x="41" y="27"/>
                      <a:pt x="41" y="27"/>
                    </a:cubicBezTo>
                    <a:cubicBezTo>
                      <a:pt x="40" y="27"/>
                      <a:pt x="40" y="27"/>
                      <a:pt x="40" y="27"/>
                    </a:cubicBezTo>
                    <a:cubicBezTo>
                      <a:pt x="40" y="27"/>
                      <a:pt x="40" y="27"/>
                      <a:pt x="40" y="27"/>
                    </a:cubicBezTo>
                    <a:cubicBezTo>
                      <a:pt x="40" y="26"/>
                      <a:pt x="40" y="25"/>
                      <a:pt x="40" y="24"/>
                    </a:cubicBezTo>
                    <a:cubicBezTo>
                      <a:pt x="40" y="23"/>
                      <a:pt x="40" y="22"/>
                      <a:pt x="40" y="21"/>
                    </a:cubicBezTo>
                    <a:cubicBezTo>
                      <a:pt x="40" y="21"/>
                      <a:pt x="40" y="21"/>
                      <a:pt x="40" y="21"/>
                    </a:cubicBezTo>
                    <a:cubicBezTo>
                      <a:pt x="40" y="20"/>
                      <a:pt x="40" y="20"/>
                      <a:pt x="40" y="20"/>
                    </a:cubicBezTo>
                    <a:cubicBezTo>
                      <a:pt x="40" y="20"/>
                      <a:pt x="40" y="20"/>
                      <a:pt x="40" y="20"/>
                    </a:cubicBezTo>
                    <a:cubicBezTo>
                      <a:pt x="40" y="20"/>
                      <a:pt x="40" y="20"/>
                      <a:pt x="40" y="20"/>
                    </a:cubicBezTo>
                    <a:cubicBezTo>
                      <a:pt x="40" y="20"/>
                      <a:pt x="40" y="20"/>
                      <a:pt x="40" y="20"/>
                    </a:cubicBezTo>
                    <a:cubicBezTo>
                      <a:pt x="39" y="20"/>
                      <a:pt x="39" y="20"/>
                      <a:pt x="39" y="20"/>
                    </a:cubicBezTo>
                    <a:cubicBezTo>
                      <a:pt x="38" y="20"/>
                      <a:pt x="37" y="20"/>
                      <a:pt x="36" y="20"/>
                    </a:cubicBezTo>
                    <a:cubicBezTo>
                      <a:pt x="34" y="20"/>
                      <a:pt x="33" y="20"/>
                      <a:pt x="32" y="20"/>
                    </a:cubicBezTo>
                    <a:cubicBezTo>
                      <a:pt x="32" y="19"/>
                      <a:pt x="32" y="18"/>
                      <a:pt x="32" y="17"/>
                    </a:cubicBezTo>
                    <a:cubicBezTo>
                      <a:pt x="32" y="16"/>
                      <a:pt x="32" y="14"/>
                      <a:pt x="32" y="13"/>
                    </a:cubicBezTo>
                    <a:cubicBezTo>
                      <a:pt x="32" y="13"/>
                      <a:pt x="32" y="13"/>
                      <a:pt x="32" y="13"/>
                    </a:cubicBezTo>
                    <a:cubicBezTo>
                      <a:pt x="32" y="13"/>
                      <a:pt x="32" y="13"/>
                      <a:pt x="32" y="13"/>
                    </a:cubicBezTo>
                    <a:cubicBezTo>
                      <a:pt x="32" y="13"/>
                      <a:pt x="32" y="13"/>
                      <a:pt x="32" y="13"/>
                    </a:cubicBezTo>
                    <a:cubicBezTo>
                      <a:pt x="31" y="13"/>
                      <a:pt x="31" y="13"/>
                      <a:pt x="31" y="13"/>
                    </a:cubicBezTo>
                    <a:cubicBezTo>
                      <a:pt x="31" y="13"/>
                      <a:pt x="31" y="13"/>
                      <a:pt x="31" y="13"/>
                    </a:cubicBezTo>
                    <a:cubicBezTo>
                      <a:pt x="31" y="13"/>
                      <a:pt x="31" y="13"/>
                      <a:pt x="31" y="13"/>
                    </a:cubicBezTo>
                    <a:cubicBezTo>
                      <a:pt x="30" y="13"/>
                      <a:pt x="29" y="13"/>
                      <a:pt x="28" y="13"/>
                    </a:cubicBezTo>
                    <a:cubicBezTo>
                      <a:pt x="27" y="13"/>
                      <a:pt x="25" y="13"/>
                      <a:pt x="24" y="13"/>
                    </a:cubicBezTo>
                    <a:cubicBezTo>
                      <a:pt x="24" y="13"/>
                      <a:pt x="24" y="12"/>
                      <a:pt x="24" y="11"/>
                    </a:cubicBezTo>
                    <a:cubicBezTo>
                      <a:pt x="24" y="10"/>
                      <a:pt x="24" y="8"/>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4" y="7"/>
                      <a:pt x="24" y="7"/>
                      <a:pt x="24" y="7"/>
                    </a:cubicBezTo>
                    <a:cubicBezTo>
                      <a:pt x="23" y="7"/>
                      <a:pt x="22" y="7"/>
                      <a:pt x="22" y="7"/>
                    </a:cubicBezTo>
                    <a:cubicBezTo>
                      <a:pt x="20" y="7"/>
                      <a:pt x="18" y="7"/>
                      <a:pt x="17" y="7"/>
                    </a:cubicBezTo>
                    <a:cubicBezTo>
                      <a:pt x="17" y="7"/>
                      <a:pt x="17" y="7"/>
                      <a:pt x="17" y="7"/>
                    </a:cubicBezTo>
                    <a:cubicBezTo>
                      <a:pt x="17" y="6"/>
                      <a:pt x="17" y="5"/>
                      <a:pt x="17" y="4"/>
                    </a:cubicBezTo>
                    <a:cubicBezTo>
                      <a:pt x="17" y="3"/>
                      <a:pt x="17" y="2"/>
                      <a:pt x="17" y="1"/>
                    </a:cubicBezTo>
                    <a:cubicBezTo>
                      <a:pt x="17" y="0"/>
                      <a:pt x="17" y="0"/>
                      <a:pt x="17" y="0"/>
                    </a:cubicBezTo>
                    <a:cubicBezTo>
                      <a:pt x="17" y="0"/>
                      <a:pt x="17" y="0"/>
                      <a:pt x="17" y="0"/>
                    </a:cubicBezTo>
                    <a:cubicBezTo>
                      <a:pt x="17" y="0"/>
                      <a:pt x="17" y="0"/>
                      <a:pt x="17" y="0"/>
                    </a:cubicBezTo>
                    <a:cubicBezTo>
                      <a:pt x="16" y="0"/>
                      <a:pt x="16"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69" name="Freeform 155"/>
              <p:cNvSpPr>
                <a:spLocks noEditPoints="1"/>
              </p:cNvSpPr>
              <p:nvPr/>
            </p:nvSpPr>
            <p:spPr bwMode="auto">
              <a:xfrm>
                <a:off x="3998" y="2400"/>
                <a:ext cx="14" cy="19"/>
              </a:xfrm>
              <a:custGeom>
                <a:avLst/>
                <a:gdLst>
                  <a:gd name="T0" fmla="*/ 2 w 6"/>
                  <a:gd name="T1" fmla="*/ 4 h 8"/>
                  <a:gd name="T2" fmla="*/ 2 w 6"/>
                  <a:gd name="T3" fmla="*/ 1 h 8"/>
                  <a:gd name="T4" fmla="*/ 3 w 6"/>
                  <a:gd name="T5" fmla="*/ 1 h 8"/>
                  <a:gd name="T6" fmla="*/ 4 w 6"/>
                  <a:gd name="T7" fmla="*/ 1 h 8"/>
                  <a:gd name="T8" fmla="*/ 5 w 6"/>
                  <a:gd name="T9" fmla="*/ 1 h 8"/>
                  <a:gd name="T10" fmla="*/ 5 w 6"/>
                  <a:gd name="T11" fmla="*/ 1 h 8"/>
                  <a:gd name="T12" fmla="*/ 5 w 6"/>
                  <a:gd name="T13" fmla="*/ 2 h 8"/>
                  <a:gd name="T14" fmla="*/ 3 w 6"/>
                  <a:gd name="T15" fmla="*/ 2 h 8"/>
                  <a:gd name="T16" fmla="*/ 3 w 6"/>
                  <a:gd name="T17" fmla="*/ 3 h 8"/>
                  <a:gd name="T18" fmla="*/ 3 w 6"/>
                  <a:gd name="T19" fmla="*/ 3 h 8"/>
                  <a:gd name="T20" fmla="*/ 4 w 6"/>
                  <a:gd name="T21" fmla="*/ 7 h 8"/>
                  <a:gd name="T22" fmla="*/ 3 w 6"/>
                  <a:gd name="T23" fmla="*/ 7 h 8"/>
                  <a:gd name="T24" fmla="*/ 1 w 6"/>
                  <a:gd name="T25" fmla="*/ 7 h 8"/>
                  <a:gd name="T26" fmla="*/ 1 w 6"/>
                  <a:gd name="T27" fmla="*/ 6 h 8"/>
                  <a:gd name="T28" fmla="*/ 2 w 6"/>
                  <a:gd name="T29" fmla="*/ 6 h 8"/>
                  <a:gd name="T30" fmla="*/ 3 w 6"/>
                  <a:gd name="T31" fmla="*/ 6 h 8"/>
                  <a:gd name="T32" fmla="*/ 4 w 6"/>
                  <a:gd name="T33" fmla="*/ 4 h 8"/>
                  <a:gd name="T34" fmla="*/ 2 w 6"/>
                  <a:gd name="T35" fmla="*/ 4 h 8"/>
                  <a:gd name="T36" fmla="*/ 2 w 6"/>
                  <a:gd name="T37" fmla="*/ 4 h 8"/>
                  <a:gd name="T38" fmla="*/ 3 w 6"/>
                  <a:gd name="T39" fmla="*/ 0 h 8"/>
                  <a:gd name="T40" fmla="*/ 1 w 6"/>
                  <a:gd name="T41" fmla="*/ 1 h 8"/>
                  <a:gd name="T42" fmla="*/ 1 w 6"/>
                  <a:gd name="T43" fmla="*/ 4 h 8"/>
                  <a:gd name="T44" fmla="*/ 1 w 6"/>
                  <a:gd name="T45" fmla="*/ 5 h 8"/>
                  <a:gd name="T46" fmla="*/ 2 w 6"/>
                  <a:gd name="T47" fmla="*/ 5 h 8"/>
                  <a:gd name="T48" fmla="*/ 2 w 6"/>
                  <a:gd name="T49" fmla="*/ 5 h 8"/>
                  <a:gd name="T50" fmla="*/ 3 w 6"/>
                  <a:gd name="T51" fmla="*/ 5 h 8"/>
                  <a:gd name="T52" fmla="*/ 3 w 6"/>
                  <a:gd name="T53" fmla="*/ 5 h 8"/>
                  <a:gd name="T54" fmla="*/ 2 w 6"/>
                  <a:gd name="T55" fmla="*/ 5 h 8"/>
                  <a:gd name="T56" fmla="*/ 2 w 6"/>
                  <a:gd name="T57" fmla="*/ 5 h 8"/>
                  <a:gd name="T58" fmla="*/ 1 w 6"/>
                  <a:gd name="T59" fmla="*/ 6 h 8"/>
                  <a:gd name="T60" fmla="*/ 1 w 6"/>
                  <a:gd name="T61" fmla="*/ 6 h 8"/>
                  <a:gd name="T62" fmla="*/ 0 w 6"/>
                  <a:gd name="T63" fmla="*/ 7 h 8"/>
                  <a:gd name="T64" fmla="*/ 1 w 6"/>
                  <a:gd name="T65" fmla="*/ 7 h 8"/>
                  <a:gd name="T66" fmla="*/ 3 w 6"/>
                  <a:gd name="T67" fmla="*/ 8 h 8"/>
                  <a:gd name="T68" fmla="*/ 4 w 6"/>
                  <a:gd name="T69" fmla="*/ 7 h 8"/>
                  <a:gd name="T70" fmla="*/ 6 w 6"/>
                  <a:gd name="T71" fmla="*/ 4 h 8"/>
                  <a:gd name="T72" fmla="*/ 5 w 6"/>
                  <a:gd name="T73" fmla="*/ 3 h 8"/>
                  <a:gd name="T74" fmla="*/ 6 w 6"/>
                  <a:gd name="T75" fmla="*/ 2 h 8"/>
                  <a:gd name="T76" fmla="*/ 6 w 6"/>
                  <a:gd name="T77" fmla="*/ 2 h 8"/>
                  <a:gd name="T78" fmla="*/ 6 w 6"/>
                  <a:gd name="T79" fmla="*/ 1 h 8"/>
                  <a:gd name="T80" fmla="*/ 5 w 6"/>
                  <a:gd name="T81" fmla="*/ 0 h 8"/>
                  <a:gd name="T82" fmla="*/ 5 w 6"/>
                  <a:gd name="T83" fmla="*/ 0 h 8"/>
                  <a:gd name="T84" fmla="*/ 4 w 6"/>
                  <a:gd name="T85" fmla="*/ 0 h 8"/>
                  <a:gd name="T86" fmla="*/ 4 w 6"/>
                  <a:gd name="T87" fmla="*/ 0 h 8"/>
                  <a:gd name="T88" fmla="*/ 3 w 6"/>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 h="8">
                    <a:moveTo>
                      <a:pt x="2" y="4"/>
                    </a:moveTo>
                    <a:cubicBezTo>
                      <a:pt x="2" y="3"/>
                      <a:pt x="2" y="2"/>
                      <a:pt x="2" y="1"/>
                    </a:cubicBezTo>
                    <a:cubicBezTo>
                      <a:pt x="2" y="1"/>
                      <a:pt x="2" y="1"/>
                      <a:pt x="3" y="1"/>
                    </a:cubicBezTo>
                    <a:cubicBezTo>
                      <a:pt x="3" y="1"/>
                      <a:pt x="4" y="1"/>
                      <a:pt x="4" y="1"/>
                    </a:cubicBezTo>
                    <a:cubicBezTo>
                      <a:pt x="5" y="1"/>
                      <a:pt x="5" y="1"/>
                      <a:pt x="5" y="1"/>
                    </a:cubicBezTo>
                    <a:cubicBezTo>
                      <a:pt x="5" y="1"/>
                      <a:pt x="5" y="1"/>
                      <a:pt x="5" y="1"/>
                    </a:cubicBezTo>
                    <a:cubicBezTo>
                      <a:pt x="5" y="2"/>
                      <a:pt x="5" y="2"/>
                      <a:pt x="5" y="2"/>
                    </a:cubicBezTo>
                    <a:cubicBezTo>
                      <a:pt x="4" y="2"/>
                      <a:pt x="4" y="2"/>
                      <a:pt x="3" y="2"/>
                    </a:cubicBezTo>
                    <a:cubicBezTo>
                      <a:pt x="3" y="2"/>
                      <a:pt x="3" y="2"/>
                      <a:pt x="3" y="3"/>
                    </a:cubicBezTo>
                    <a:cubicBezTo>
                      <a:pt x="3" y="3"/>
                      <a:pt x="3" y="3"/>
                      <a:pt x="3" y="3"/>
                    </a:cubicBezTo>
                    <a:cubicBezTo>
                      <a:pt x="5" y="3"/>
                      <a:pt x="6" y="6"/>
                      <a:pt x="4" y="7"/>
                    </a:cubicBezTo>
                    <a:cubicBezTo>
                      <a:pt x="4" y="7"/>
                      <a:pt x="3" y="7"/>
                      <a:pt x="3" y="7"/>
                    </a:cubicBezTo>
                    <a:cubicBezTo>
                      <a:pt x="2" y="7"/>
                      <a:pt x="2" y="7"/>
                      <a:pt x="1" y="7"/>
                    </a:cubicBezTo>
                    <a:cubicBezTo>
                      <a:pt x="1" y="6"/>
                      <a:pt x="1" y="6"/>
                      <a:pt x="1" y="6"/>
                    </a:cubicBezTo>
                    <a:cubicBezTo>
                      <a:pt x="2" y="6"/>
                      <a:pt x="2" y="6"/>
                      <a:pt x="2" y="6"/>
                    </a:cubicBezTo>
                    <a:cubicBezTo>
                      <a:pt x="3" y="6"/>
                      <a:pt x="3" y="6"/>
                      <a:pt x="3" y="6"/>
                    </a:cubicBezTo>
                    <a:cubicBezTo>
                      <a:pt x="4" y="6"/>
                      <a:pt x="5" y="5"/>
                      <a:pt x="4" y="4"/>
                    </a:cubicBezTo>
                    <a:cubicBezTo>
                      <a:pt x="3" y="4"/>
                      <a:pt x="3" y="4"/>
                      <a:pt x="2" y="4"/>
                    </a:cubicBezTo>
                    <a:cubicBezTo>
                      <a:pt x="2" y="4"/>
                      <a:pt x="2" y="4"/>
                      <a:pt x="2" y="4"/>
                    </a:cubicBezTo>
                    <a:moveTo>
                      <a:pt x="3" y="0"/>
                    </a:moveTo>
                    <a:cubicBezTo>
                      <a:pt x="1" y="0"/>
                      <a:pt x="1" y="1"/>
                      <a:pt x="1" y="1"/>
                    </a:cubicBezTo>
                    <a:cubicBezTo>
                      <a:pt x="1" y="4"/>
                      <a:pt x="1" y="4"/>
                      <a:pt x="1" y="4"/>
                    </a:cubicBezTo>
                    <a:cubicBezTo>
                      <a:pt x="1" y="5"/>
                      <a:pt x="1" y="5"/>
                      <a:pt x="1" y="5"/>
                    </a:cubicBezTo>
                    <a:cubicBezTo>
                      <a:pt x="2" y="5"/>
                      <a:pt x="2" y="5"/>
                      <a:pt x="2" y="5"/>
                    </a:cubicBezTo>
                    <a:cubicBezTo>
                      <a:pt x="2" y="5"/>
                      <a:pt x="2" y="5"/>
                      <a:pt x="2" y="5"/>
                    </a:cubicBezTo>
                    <a:cubicBezTo>
                      <a:pt x="3" y="5"/>
                      <a:pt x="3" y="5"/>
                      <a:pt x="3" y="5"/>
                    </a:cubicBezTo>
                    <a:cubicBezTo>
                      <a:pt x="3" y="5"/>
                      <a:pt x="3" y="5"/>
                      <a:pt x="3" y="5"/>
                    </a:cubicBezTo>
                    <a:cubicBezTo>
                      <a:pt x="2" y="5"/>
                      <a:pt x="2" y="5"/>
                      <a:pt x="2" y="5"/>
                    </a:cubicBezTo>
                    <a:cubicBezTo>
                      <a:pt x="2" y="5"/>
                      <a:pt x="2" y="5"/>
                      <a:pt x="2" y="5"/>
                    </a:cubicBezTo>
                    <a:cubicBezTo>
                      <a:pt x="1" y="5"/>
                      <a:pt x="1" y="5"/>
                      <a:pt x="1" y="6"/>
                    </a:cubicBezTo>
                    <a:cubicBezTo>
                      <a:pt x="1" y="6"/>
                      <a:pt x="1" y="6"/>
                      <a:pt x="1" y="6"/>
                    </a:cubicBezTo>
                    <a:cubicBezTo>
                      <a:pt x="0" y="6"/>
                      <a:pt x="0" y="7"/>
                      <a:pt x="0" y="7"/>
                    </a:cubicBezTo>
                    <a:cubicBezTo>
                      <a:pt x="1" y="7"/>
                      <a:pt x="1" y="7"/>
                      <a:pt x="1" y="7"/>
                    </a:cubicBezTo>
                    <a:cubicBezTo>
                      <a:pt x="1" y="8"/>
                      <a:pt x="2" y="8"/>
                      <a:pt x="3" y="8"/>
                    </a:cubicBezTo>
                    <a:cubicBezTo>
                      <a:pt x="3" y="8"/>
                      <a:pt x="4" y="8"/>
                      <a:pt x="4" y="7"/>
                    </a:cubicBezTo>
                    <a:cubicBezTo>
                      <a:pt x="6" y="7"/>
                      <a:pt x="6" y="6"/>
                      <a:pt x="6" y="4"/>
                    </a:cubicBezTo>
                    <a:cubicBezTo>
                      <a:pt x="6" y="4"/>
                      <a:pt x="5" y="3"/>
                      <a:pt x="5" y="3"/>
                    </a:cubicBezTo>
                    <a:cubicBezTo>
                      <a:pt x="6" y="2"/>
                      <a:pt x="6" y="2"/>
                      <a:pt x="6" y="2"/>
                    </a:cubicBezTo>
                    <a:cubicBezTo>
                      <a:pt x="6" y="2"/>
                      <a:pt x="6" y="2"/>
                      <a:pt x="6" y="2"/>
                    </a:cubicBezTo>
                    <a:cubicBezTo>
                      <a:pt x="6" y="1"/>
                      <a:pt x="6" y="1"/>
                      <a:pt x="6" y="1"/>
                    </a:cubicBezTo>
                    <a:cubicBezTo>
                      <a:pt x="6" y="0"/>
                      <a:pt x="5" y="0"/>
                      <a:pt x="5" y="0"/>
                    </a:cubicBezTo>
                    <a:cubicBezTo>
                      <a:pt x="5" y="0"/>
                      <a:pt x="5" y="0"/>
                      <a:pt x="5" y="0"/>
                    </a:cubicBezTo>
                    <a:cubicBezTo>
                      <a:pt x="4" y="0"/>
                      <a:pt x="4" y="0"/>
                      <a:pt x="4" y="0"/>
                    </a:cubicBezTo>
                    <a:cubicBezTo>
                      <a:pt x="4" y="0"/>
                      <a:pt x="4" y="0"/>
                      <a:pt x="4"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0" name="Freeform 156"/>
              <p:cNvSpPr>
                <a:spLocks noEditPoints="1"/>
              </p:cNvSpPr>
              <p:nvPr/>
            </p:nvSpPr>
            <p:spPr bwMode="auto">
              <a:xfrm>
                <a:off x="3924" y="2343"/>
                <a:ext cx="17" cy="19"/>
              </a:xfrm>
              <a:custGeom>
                <a:avLst/>
                <a:gdLst>
                  <a:gd name="T0" fmla="*/ 1 w 7"/>
                  <a:gd name="T1" fmla="*/ 3 h 8"/>
                  <a:gd name="T2" fmla="*/ 1 w 7"/>
                  <a:gd name="T3" fmla="*/ 3 h 8"/>
                  <a:gd name="T4" fmla="*/ 1 w 7"/>
                  <a:gd name="T5" fmla="*/ 2 h 8"/>
                  <a:gd name="T6" fmla="*/ 4 w 7"/>
                  <a:gd name="T7" fmla="*/ 0 h 8"/>
                  <a:gd name="T8" fmla="*/ 4 w 7"/>
                  <a:gd name="T9" fmla="*/ 0 h 8"/>
                  <a:gd name="T10" fmla="*/ 4 w 7"/>
                  <a:gd name="T11" fmla="*/ 1 h 8"/>
                  <a:gd name="T12" fmla="*/ 4 w 7"/>
                  <a:gd name="T13" fmla="*/ 6 h 8"/>
                  <a:gd name="T14" fmla="*/ 5 w 7"/>
                  <a:gd name="T15" fmla="*/ 6 h 8"/>
                  <a:gd name="T16" fmla="*/ 6 w 7"/>
                  <a:gd name="T17" fmla="*/ 6 h 8"/>
                  <a:gd name="T18" fmla="*/ 6 w 7"/>
                  <a:gd name="T19" fmla="*/ 7 h 8"/>
                  <a:gd name="T20" fmla="*/ 6 w 7"/>
                  <a:gd name="T21" fmla="*/ 7 h 8"/>
                  <a:gd name="T22" fmla="*/ 6 w 7"/>
                  <a:gd name="T23" fmla="*/ 8 h 8"/>
                  <a:gd name="T24" fmla="*/ 1 w 7"/>
                  <a:gd name="T25" fmla="*/ 7 h 8"/>
                  <a:gd name="T26" fmla="*/ 1 w 7"/>
                  <a:gd name="T27" fmla="*/ 6 h 8"/>
                  <a:gd name="T28" fmla="*/ 1 w 7"/>
                  <a:gd name="T29" fmla="*/ 6 h 8"/>
                  <a:gd name="T30" fmla="*/ 3 w 7"/>
                  <a:gd name="T31" fmla="*/ 6 h 8"/>
                  <a:gd name="T32" fmla="*/ 3 w 7"/>
                  <a:gd name="T33" fmla="*/ 2 h 8"/>
                  <a:gd name="T34" fmla="*/ 1 w 7"/>
                  <a:gd name="T35" fmla="*/ 3 h 8"/>
                  <a:gd name="T36" fmla="*/ 1 w 7"/>
                  <a:gd name="T37" fmla="*/ 3 h 8"/>
                  <a:gd name="T38" fmla="*/ 4 w 7"/>
                  <a:gd name="T39" fmla="*/ 0 h 8"/>
                  <a:gd name="T40" fmla="*/ 3 w 7"/>
                  <a:gd name="T41" fmla="*/ 0 h 8"/>
                  <a:gd name="T42" fmla="*/ 0 w 7"/>
                  <a:gd name="T43" fmla="*/ 1 h 8"/>
                  <a:gd name="T44" fmla="*/ 0 w 7"/>
                  <a:gd name="T45" fmla="*/ 2 h 8"/>
                  <a:gd name="T46" fmla="*/ 0 w 7"/>
                  <a:gd name="T47" fmla="*/ 2 h 8"/>
                  <a:gd name="T48" fmla="*/ 1 w 7"/>
                  <a:gd name="T49" fmla="*/ 4 h 8"/>
                  <a:gd name="T50" fmla="*/ 1 w 7"/>
                  <a:gd name="T51" fmla="*/ 4 h 8"/>
                  <a:gd name="T52" fmla="*/ 1 w 7"/>
                  <a:gd name="T53" fmla="*/ 4 h 8"/>
                  <a:gd name="T54" fmla="*/ 2 w 7"/>
                  <a:gd name="T55" fmla="*/ 4 h 8"/>
                  <a:gd name="T56" fmla="*/ 2 w 7"/>
                  <a:gd name="T57" fmla="*/ 4 h 8"/>
                  <a:gd name="T58" fmla="*/ 2 w 7"/>
                  <a:gd name="T59" fmla="*/ 4 h 8"/>
                  <a:gd name="T60" fmla="*/ 2 w 7"/>
                  <a:gd name="T61" fmla="*/ 5 h 8"/>
                  <a:gd name="T62" fmla="*/ 1 w 7"/>
                  <a:gd name="T63" fmla="*/ 5 h 8"/>
                  <a:gd name="T64" fmla="*/ 1 w 7"/>
                  <a:gd name="T65" fmla="*/ 5 h 8"/>
                  <a:gd name="T66" fmla="*/ 0 w 7"/>
                  <a:gd name="T67" fmla="*/ 6 h 8"/>
                  <a:gd name="T68" fmla="*/ 0 w 7"/>
                  <a:gd name="T69" fmla="*/ 7 h 8"/>
                  <a:gd name="T70" fmla="*/ 1 w 7"/>
                  <a:gd name="T71" fmla="*/ 8 h 8"/>
                  <a:gd name="T72" fmla="*/ 3 w 7"/>
                  <a:gd name="T73" fmla="*/ 8 h 8"/>
                  <a:gd name="T74" fmla="*/ 6 w 7"/>
                  <a:gd name="T75" fmla="*/ 8 h 8"/>
                  <a:gd name="T76" fmla="*/ 6 w 7"/>
                  <a:gd name="T77" fmla="*/ 8 h 8"/>
                  <a:gd name="T78" fmla="*/ 7 w 7"/>
                  <a:gd name="T79" fmla="*/ 7 h 8"/>
                  <a:gd name="T80" fmla="*/ 7 w 7"/>
                  <a:gd name="T81" fmla="*/ 7 h 8"/>
                  <a:gd name="T82" fmla="*/ 7 w 7"/>
                  <a:gd name="T83" fmla="*/ 6 h 8"/>
                  <a:gd name="T84" fmla="*/ 6 w 7"/>
                  <a:gd name="T85" fmla="*/ 5 h 8"/>
                  <a:gd name="T86" fmla="*/ 5 w 7"/>
                  <a:gd name="T87" fmla="*/ 5 h 8"/>
                  <a:gd name="T88" fmla="*/ 5 w 7"/>
                  <a:gd name="T89" fmla="*/ 1 h 8"/>
                  <a:gd name="T90" fmla="*/ 5 w 7"/>
                  <a:gd name="T91" fmla="*/ 0 h 8"/>
                  <a:gd name="T92" fmla="*/ 4 w 7"/>
                  <a:gd name="T93" fmla="*/ 0 h 8"/>
                  <a:gd name="T94" fmla="*/ 4 w 7"/>
                  <a:gd name="T95" fmla="*/ 0 h 8"/>
                  <a:gd name="T96" fmla="*/ 4 w 7"/>
                  <a:gd name="T97" fmla="*/ 0 h 8"/>
                  <a:gd name="T98" fmla="*/ 4 w 7"/>
                  <a:gd name="T9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7" h="8">
                    <a:moveTo>
                      <a:pt x="1" y="3"/>
                    </a:moveTo>
                    <a:cubicBezTo>
                      <a:pt x="1" y="3"/>
                      <a:pt x="1" y="3"/>
                      <a:pt x="1" y="3"/>
                    </a:cubicBezTo>
                    <a:cubicBezTo>
                      <a:pt x="1" y="3"/>
                      <a:pt x="1" y="2"/>
                      <a:pt x="1" y="2"/>
                    </a:cubicBezTo>
                    <a:cubicBezTo>
                      <a:pt x="2" y="2"/>
                      <a:pt x="4" y="0"/>
                      <a:pt x="4" y="0"/>
                    </a:cubicBezTo>
                    <a:cubicBezTo>
                      <a:pt x="4" y="0"/>
                      <a:pt x="4" y="0"/>
                      <a:pt x="4" y="0"/>
                    </a:cubicBezTo>
                    <a:cubicBezTo>
                      <a:pt x="4" y="1"/>
                      <a:pt x="4" y="1"/>
                      <a:pt x="4" y="1"/>
                    </a:cubicBezTo>
                    <a:cubicBezTo>
                      <a:pt x="4" y="3"/>
                      <a:pt x="4" y="4"/>
                      <a:pt x="4" y="6"/>
                    </a:cubicBezTo>
                    <a:cubicBezTo>
                      <a:pt x="5" y="6"/>
                      <a:pt x="5" y="6"/>
                      <a:pt x="5" y="6"/>
                    </a:cubicBezTo>
                    <a:cubicBezTo>
                      <a:pt x="6" y="6"/>
                      <a:pt x="6" y="6"/>
                      <a:pt x="6" y="6"/>
                    </a:cubicBezTo>
                    <a:cubicBezTo>
                      <a:pt x="6" y="7"/>
                      <a:pt x="6" y="7"/>
                      <a:pt x="6" y="7"/>
                    </a:cubicBezTo>
                    <a:cubicBezTo>
                      <a:pt x="6" y="7"/>
                      <a:pt x="6" y="7"/>
                      <a:pt x="6" y="7"/>
                    </a:cubicBezTo>
                    <a:cubicBezTo>
                      <a:pt x="6" y="8"/>
                      <a:pt x="6" y="8"/>
                      <a:pt x="6" y="8"/>
                    </a:cubicBezTo>
                    <a:cubicBezTo>
                      <a:pt x="4" y="8"/>
                      <a:pt x="3" y="7"/>
                      <a:pt x="1" y="7"/>
                    </a:cubicBezTo>
                    <a:cubicBezTo>
                      <a:pt x="1" y="6"/>
                      <a:pt x="1" y="6"/>
                      <a:pt x="1" y="6"/>
                    </a:cubicBezTo>
                    <a:cubicBezTo>
                      <a:pt x="1" y="6"/>
                      <a:pt x="1" y="6"/>
                      <a:pt x="1" y="6"/>
                    </a:cubicBezTo>
                    <a:cubicBezTo>
                      <a:pt x="2" y="6"/>
                      <a:pt x="2" y="6"/>
                      <a:pt x="3" y="6"/>
                    </a:cubicBezTo>
                    <a:cubicBezTo>
                      <a:pt x="3" y="5"/>
                      <a:pt x="3" y="4"/>
                      <a:pt x="3" y="2"/>
                    </a:cubicBezTo>
                    <a:cubicBezTo>
                      <a:pt x="2" y="3"/>
                      <a:pt x="2" y="3"/>
                      <a:pt x="1" y="3"/>
                    </a:cubicBezTo>
                    <a:cubicBezTo>
                      <a:pt x="1" y="3"/>
                      <a:pt x="1" y="3"/>
                      <a:pt x="1" y="3"/>
                    </a:cubicBezTo>
                    <a:moveTo>
                      <a:pt x="4" y="0"/>
                    </a:moveTo>
                    <a:cubicBezTo>
                      <a:pt x="3" y="0"/>
                      <a:pt x="3" y="0"/>
                      <a:pt x="3" y="0"/>
                    </a:cubicBezTo>
                    <a:cubicBezTo>
                      <a:pt x="2" y="0"/>
                      <a:pt x="1" y="1"/>
                      <a:pt x="0" y="1"/>
                    </a:cubicBezTo>
                    <a:cubicBezTo>
                      <a:pt x="0" y="2"/>
                      <a:pt x="0" y="2"/>
                      <a:pt x="0" y="2"/>
                    </a:cubicBezTo>
                    <a:cubicBezTo>
                      <a:pt x="0" y="2"/>
                      <a:pt x="0" y="2"/>
                      <a:pt x="0" y="2"/>
                    </a:cubicBezTo>
                    <a:cubicBezTo>
                      <a:pt x="0" y="3"/>
                      <a:pt x="0" y="3"/>
                      <a:pt x="1" y="4"/>
                    </a:cubicBezTo>
                    <a:cubicBezTo>
                      <a:pt x="1" y="4"/>
                      <a:pt x="1" y="4"/>
                      <a:pt x="1" y="4"/>
                    </a:cubicBezTo>
                    <a:cubicBezTo>
                      <a:pt x="1" y="4"/>
                      <a:pt x="1" y="4"/>
                      <a:pt x="1" y="4"/>
                    </a:cubicBezTo>
                    <a:cubicBezTo>
                      <a:pt x="2" y="4"/>
                      <a:pt x="2" y="4"/>
                      <a:pt x="2" y="4"/>
                    </a:cubicBezTo>
                    <a:cubicBezTo>
                      <a:pt x="2" y="4"/>
                      <a:pt x="2" y="4"/>
                      <a:pt x="2" y="4"/>
                    </a:cubicBezTo>
                    <a:cubicBezTo>
                      <a:pt x="2" y="4"/>
                      <a:pt x="2" y="4"/>
                      <a:pt x="2" y="4"/>
                    </a:cubicBezTo>
                    <a:cubicBezTo>
                      <a:pt x="2" y="5"/>
                      <a:pt x="2" y="5"/>
                      <a:pt x="2" y="5"/>
                    </a:cubicBezTo>
                    <a:cubicBezTo>
                      <a:pt x="1" y="5"/>
                      <a:pt x="1" y="5"/>
                      <a:pt x="1" y="5"/>
                    </a:cubicBezTo>
                    <a:cubicBezTo>
                      <a:pt x="1" y="5"/>
                      <a:pt x="1" y="5"/>
                      <a:pt x="1" y="5"/>
                    </a:cubicBezTo>
                    <a:cubicBezTo>
                      <a:pt x="1" y="5"/>
                      <a:pt x="0" y="6"/>
                      <a:pt x="0" y="6"/>
                    </a:cubicBezTo>
                    <a:cubicBezTo>
                      <a:pt x="0" y="7"/>
                      <a:pt x="0" y="7"/>
                      <a:pt x="0" y="7"/>
                    </a:cubicBezTo>
                    <a:cubicBezTo>
                      <a:pt x="0" y="8"/>
                      <a:pt x="1" y="8"/>
                      <a:pt x="1" y="8"/>
                    </a:cubicBezTo>
                    <a:cubicBezTo>
                      <a:pt x="2" y="8"/>
                      <a:pt x="3" y="8"/>
                      <a:pt x="3" y="8"/>
                    </a:cubicBezTo>
                    <a:cubicBezTo>
                      <a:pt x="4" y="8"/>
                      <a:pt x="5" y="8"/>
                      <a:pt x="6" y="8"/>
                    </a:cubicBezTo>
                    <a:cubicBezTo>
                      <a:pt x="6" y="8"/>
                      <a:pt x="6" y="8"/>
                      <a:pt x="6" y="8"/>
                    </a:cubicBezTo>
                    <a:cubicBezTo>
                      <a:pt x="7" y="7"/>
                      <a:pt x="7" y="7"/>
                      <a:pt x="7" y="7"/>
                    </a:cubicBezTo>
                    <a:cubicBezTo>
                      <a:pt x="7" y="7"/>
                      <a:pt x="7" y="7"/>
                      <a:pt x="7" y="7"/>
                    </a:cubicBezTo>
                    <a:cubicBezTo>
                      <a:pt x="7" y="6"/>
                      <a:pt x="7" y="6"/>
                      <a:pt x="7" y="6"/>
                    </a:cubicBezTo>
                    <a:cubicBezTo>
                      <a:pt x="7" y="6"/>
                      <a:pt x="6" y="5"/>
                      <a:pt x="6" y="5"/>
                    </a:cubicBezTo>
                    <a:cubicBezTo>
                      <a:pt x="5" y="5"/>
                      <a:pt x="5" y="5"/>
                      <a:pt x="5" y="5"/>
                    </a:cubicBezTo>
                    <a:cubicBezTo>
                      <a:pt x="5" y="4"/>
                      <a:pt x="5" y="2"/>
                      <a:pt x="5" y="1"/>
                    </a:cubicBezTo>
                    <a:cubicBezTo>
                      <a:pt x="5" y="0"/>
                      <a:pt x="5" y="0"/>
                      <a:pt x="5" y="0"/>
                    </a:cubicBezTo>
                    <a:cubicBezTo>
                      <a:pt x="4" y="0"/>
                      <a:pt x="4" y="0"/>
                      <a:pt x="4" y="0"/>
                    </a:cubicBezTo>
                    <a:cubicBezTo>
                      <a:pt x="4" y="0"/>
                      <a:pt x="4" y="0"/>
                      <a:pt x="4" y="0"/>
                    </a:cubicBezTo>
                    <a:cubicBezTo>
                      <a:pt x="4" y="0"/>
                      <a:pt x="4" y="0"/>
                      <a:pt x="4" y="0"/>
                    </a:cubicBezTo>
                    <a:cubicBezTo>
                      <a:pt x="4" y="0"/>
                      <a:pt x="4" y="0"/>
                      <a:pt x="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1" name="Freeform 157"/>
              <p:cNvSpPr>
                <a:spLocks noEditPoints="1"/>
              </p:cNvSpPr>
              <p:nvPr/>
            </p:nvSpPr>
            <p:spPr bwMode="auto">
              <a:xfrm>
                <a:off x="3941" y="2355"/>
                <a:ext cx="17" cy="19"/>
              </a:xfrm>
              <a:custGeom>
                <a:avLst/>
                <a:gdLst>
                  <a:gd name="T0" fmla="*/ 1 w 7"/>
                  <a:gd name="T1" fmla="*/ 2 h 8"/>
                  <a:gd name="T2" fmla="*/ 1 w 7"/>
                  <a:gd name="T3" fmla="*/ 1 h 8"/>
                  <a:gd name="T4" fmla="*/ 3 w 7"/>
                  <a:gd name="T5" fmla="*/ 1 h 8"/>
                  <a:gd name="T6" fmla="*/ 5 w 7"/>
                  <a:gd name="T7" fmla="*/ 2 h 8"/>
                  <a:gd name="T8" fmla="*/ 3 w 7"/>
                  <a:gd name="T9" fmla="*/ 6 h 8"/>
                  <a:gd name="T10" fmla="*/ 3 w 7"/>
                  <a:gd name="T11" fmla="*/ 6 h 8"/>
                  <a:gd name="T12" fmla="*/ 4 w 7"/>
                  <a:gd name="T13" fmla="*/ 7 h 8"/>
                  <a:gd name="T14" fmla="*/ 6 w 7"/>
                  <a:gd name="T15" fmla="*/ 7 h 8"/>
                  <a:gd name="T16" fmla="*/ 6 w 7"/>
                  <a:gd name="T17" fmla="*/ 8 h 8"/>
                  <a:gd name="T18" fmla="*/ 3 w 7"/>
                  <a:gd name="T19" fmla="*/ 8 h 8"/>
                  <a:gd name="T20" fmla="*/ 2 w 7"/>
                  <a:gd name="T21" fmla="*/ 8 h 8"/>
                  <a:gd name="T22" fmla="*/ 2 w 7"/>
                  <a:gd name="T23" fmla="*/ 7 h 8"/>
                  <a:gd name="T24" fmla="*/ 2 w 7"/>
                  <a:gd name="T25" fmla="*/ 7 h 8"/>
                  <a:gd name="T26" fmla="*/ 2 w 7"/>
                  <a:gd name="T27" fmla="*/ 6 h 8"/>
                  <a:gd name="T28" fmla="*/ 4 w 7"/>
                  <a:gd name="T29" fmla="*/ 4 h 8"/>
                  <a:gd name="T30" fmla="*/ 4 w 7"/>
                  <a:gd name="T31" fmla="*/ 3 h 8"/>
                  <a:gd name="T32" fmla="*/ 3 w 7"/>
                  <a:gd name="T33" fmla="*/ 2 h 8"/>
                  <a:gd name="T34" fmla="*/ 3 w 7"/>
                  <a:gd name="T35" fmla="*/ 2 h 8"/>
                  <a:gd name="T36" fmla="*/ 1 w 7"/>
                  <a:gd name="T37" fmla="*/ 2 h 8"/>
                  <a:gd name="T38" fmla="*/ 3 w 7"/>
                  <a:gd name="T39" fmla="*/ 0 h 8"/>
                  <a:gd name="T40" fmla="*/ 1 w 7"/>
                  <a:gd name="T41" fmla="*/ 1 h 8"/>
                  <a:gd name="T42" fmla="*/ 0 w 7"/>
                  <a:gd name="T43" fmla="*/ 1 h 8"/>
                  <a:gd name="T44" fmla="*/ 1 w 7"/>
                  <a:gd name="T45" fmla="*/ 3 h 8"/>
                  <a:gd name="T46" fmla="*/ 1 w 7"/>
                  <a:gd name="T47" fmla="*/ 3 h 8"/>
                  <a:gd name="T48" fmla="*/ 1 w 7"/>
                  <a:gd name="T49" fmla="*/ 3 h 8"/>
                  <a:gd name="T50" fmla="*/ 3 w 7"/>
                  <a:gd name="T51" fmla="*/ 3 h 8"/>
                  <a:gd name="T52" fmla="*/ 3 w 7"/>
                  <a:gd name="T53" fmla="*/ 3 h 8"/>
                  <a:gd name="T54" fmla="*/ 3 w 7"/>
                  <a:gd name="T55" fmla="*/ 3 h 8"/>
                  <a:gd name="T56" fmla="*/ 3 w 7"/>
                  <a:gd name="T57" fmla="*/ 4 h 8"/>
                  <a:gd name="T58" fmla="*/ 1 w 7"/>
                  <a:gd name="T59" fmla="*/ 6 h 8"/>
                  <a:gd name="T60" fmla="*/ 1 w 7"/>
                  <a:gd name="T61" fmla="*/ 6 h 8"/>
                  <a:gd name="T62" fmla="*/ 1 w 7"/>
                  <a:gd name="T63" fmla="*/ 7 h 8"/>
                  <a:gd name="T64" fmla="*/ 1 w 7"/>
                  <a:gd name="T65" fmla="*/ 8 h 8"/>
                  <a:gd name="T66" fmla="*/ 1 w 7"/>
                  <a:gd name="T67" fmla="*/ 8 h 8"/>
                  <a:gd name="T68" fmla="*/ 1 w 7"/>
                  <a:gd name="T69" fmla="*/ 8 h 8"/>
                  <a:gd name="T70" fmla="*/ 3 w 7"/>
                  <a:gd name="T71" fmla="*/ 8 h 8"/>
                  <a:gd name="T72" fmla="*/ 6 w 7"/>
                  <a:gd name="T73" fmla="*/ 8 h 8"/>
                  <a:gd name="T74" fmla="*/ 7 w 7"/>
                  <a:gd name="T75" fmla="*/ 8 h 8"/>
                  <a:gd name="T76" fmla="*/ 7 w 7"/>
                  <a:gd name="T77" fmla="*/ 8 h 8"/>
                  <a:gd name="T78" fmla="*/ 7 w 7"/>
                  <a:gd name="T79" fmla="*/ 6 h 8"/>
                  <a:gd name="T80" fmla="*/ 6 w 7"/>
                  <a:gd name="T81" fmla="*/ 6 h 8"/>
                  <a:gd name="T82" fmla="*/ 6 w 7"/>
                  <a:gd name="T83" fmla="*/ 6 h 8"/>
                  <a:gd name="T84" fmla="*/ 4 w 7"/>
                  <a:gd name="T85" fmla="*/ 6 h 8"/>
                  <a:gd name="T86" fmla="*/ 6 w 7"/>
                  <a:gd name="T87" fmla="*/ 1 h 8"/>
                  <a:gd name="T88" fmla="*/ 3 w 7"/>
                  <a:gd name="T89" fmla="*/ 0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 h="8">
                    <a:moveTo>
                      <a:pt x="1" y="2"/>
                    </a:moveTo>
                    <a:cubicBezTo>
                      <a:pt x="1" y="1"/>
                      <a:pt x="1" y="1"/>
                      <a:pt x="1" y="1"/>
                    </a:cubicBezTo>
                    <a:cubicBezTo>
                      <a:pt x="2" y="1"/>
                      <a:pt x="3" y="1"/>
                      <a:pt x="3" y="1"/>
                    </a:cubicBezTo>
                    <a:cubicBezTo>
                      <a:pt x="4" y="1"/>
                      <a:pt x="5" y="1"/>
                      <a:pt x="5" y="2"/>
                    </a:cubicBezTo>
                    <a:cubicBezTo>
                      <a:pt x="6" y="3"/>
                      <a:pt x="4" y="5"/>
                      <a:pt x="3" y="6"/>
                    </a:cubicBezTo>
                    <a:cubicBezTo>
                      <a:pt x="3" y="6"/>
                      <a:pt x="3" y="6"/>
                      <a:pt x="3" y="6"/>
                    </a:cubicBezTo>
                    <a:cubicBezTo>
                      <a:pt x="4" y="7"/>
                      <a:pt x="4" y="7"/>
                      <a:pt x="4" y="7"/>
                    </a:cubicBezTo>
                    <a:cubicBezTo>
                      <a:pt x="6" y="7"/>
                      <a:pt x="6" y="7"/>
                      <a:pt x="6" y="7"/>
                    </a:cubicBezTo>
                    <a:cubicBezTo>
                      <a:pt x="6" y="8"/>
                      <a:pt x="6" y="8"/>
                      <a:pt x="6" y="8"/>
                    </a:cubicBezTo>
                    <a:cubicBezTo>
                      <a:pt x="5" y="8"/>
                      <a:pt x="4" y="8"/>
                      <a:pt x="3" y="8"/>
                    </a:cubicBezTo>
                    <a:cubicBezTo>
                      <a:pt x="2" y="8"/>
                      <a:pt x="2" y="8"/>
                      <a:pt x="2" y="8"/>
                    </a:cubicBezTo>
                    <a:cubicBezTo>
                      <a:pt x="2" y="7"/>
                      <a:pt x="2" y="7"/>
                      <a:pt x="2" y="7"/>
                    </a:cubicBezTo>
                    <a:cubicBezTo>
                      <a:pt x="2" y="7"/>
                      <a:pt x="2" y="7"/>
                      <a:pt x="2" y="7"/>
                    </a:cubicBezTo>
                    <a:cubicBezTo>
                      <a:pt x="2" y="6"/>
                      <a:pt x="2" y="6"/>
                      <a:pt x="2" y="6"/>
                    </a:cubicBezTo>
                    <a:cubicBezTo>
                      <a:pt x="3" y="6"/>
                      <a:pt x="3" y="5"/>
                      <a:pt x="4" y="4"/>
                    </a:cubicBezTo>
                    <a:cubicBezTo>
                      <a:pt x="4" y="4"/>
                      <a:pt x="4" y="4"/>
                      <a:pt x="4" y="3"/>
                    </a:cubicBezTo>
                    <a:cubicBezTo>
                      <a:pt x="4" y="3"/>
                      <a:pt x="4" y="2"/>
                      <a:pt x="3" y="2"/>
                    </a:cubicBezTo>
                    <a:cubicBezTo>
                      <a:pt x="3" y="2"/>
                      <a:pt x="3" y="2"/>
                      <a:pt x="3" y="2"/>
                    </a:cubicBezTo>
                    <a:cubicBezTo>
                      <a:pt x="2" y="2"/>
                      <a:pt x="2" y="2"/>
                      <a:pt x="1" y="2"/>
                    </a:cubicBezTo>
                    <a:moveTo>
                      <a:pt x="3" y="0"/>
                    </a:moveTo>
                    <a:cubicBezTo>
                      <a:pt x="2" y="0"/>
                      <a:pt x="1" y="0"/>
                      <a:pt x="1" y="1"/>
                    </a:cubicBezTo>
                    <a:cubicBezTo>
                      <a:pt x="0" y="1"/>
                      <a:pt x="0" y="1"/>
                      <a:pt x="0" y="1"/>
                    </a:cubicBezTo>
                    <a:cubicBezTo>
                      <a:pt x="1" y="3"/>
                      <a:pt x="1" y="3"/>
                      <a:pt x="1" y="3"/>
                    </a:cubicBezTo>
                    <a:cubicBezTo>
                      <a:pt x="1" y="3"/>
                      <a:pt x="1" y="3"/>
                      <a:pt x="1" y="3"/>
                    </a:cubicBezTo>
                    <a:cubicBezTo>
                      <a:pt x="1" y="3"/>
                      <a:pt x="1" y="3"/>
                      <a:pt x="1" y="3"/>
                    </a:cubicBezTo>
                    <a:cubicBezTo>
                      <a:pt x="2" y="3"/>
                      <a:pt x="2" y="3"/>
                      <a:pt x="3" y="3"/>
                    </a:cubicBezTo>
                    <a:cubicBezTo>
                      <a:pt x="3" y="3"/>
                      <a:pt x="3" y="3"/>
                      <a:pt x="3" y="3"/>
                    </a:cubicBezTo>
                    <a:cubicBezTo>
                      <a:pt x="3" y="3"/>
                      <a:pt x="3" y="3"/>
                      <a:pt x="3" y="3"/>
                    </a:cubicBezTo>
                    <a:cubicBezTo>
                      <a:pt x="3" y="4"/>
                      <a:pt x="3" y="4"/>
                      <a:pt x="3" y="4"/>
                    </a:cubicBezTo>
                    <a:cubicBezTo>
                      <a:pt x="3" y="5"/>
                      <a:pt x="2" y="5"/>
                      <a:pt x="1" y="6"/>
                    </a:cubicBezTo>
                    <a:cubicBezTo>
                      <a:pt x="1" y="6"/>
                      <a:pt x="1" y="6"/>
                      <a:pt x="1" y="6"/>
                    </a:cubicBezTo>
                    <a:cubicBezTo>
                      <a:pt x="1" y="7"/>
                      <a:pt x="1" y="7"/>
                      <a:pt x="1" y="7"/>
                    </a:cubicBezTo>
                    <a:cubicBezTo>
                      <a:pt x="1" y="8"/>
                      <a:pt x="1" y="8"/>
                      <a:pt x="1" y="8"/>
                    </a:cubicBezTo>
                    <a:cubicBezTo>
                      <a:pt x="1" y="8"/>
                      <a:pt x="1" y="8"/>
                      <a:pt x="1" y="8"/>
                    </a:cubicBezTo>
                    <a:cubicBezTo>
                      <a:pt x="1" y="8"/>
                      <a:pt x="1" y="8"/>
                      <a:pt x="1" y="8"/>
                    </a:cubicBezTo>
                    <a:cubicBezTo>
                      <a:pt x="2" y="8"/>
                      <a:pt x="2" y="8"/>
                      <a:pt x="3" y="8"/>
                    </a:cubicBezTo>
                    <a:cubicBezTo>
                      <a:pt x="4" y="8"/>
                      <a:pt x="5" y="8"/>
                      <a:pt x="6" y="8"/>
                    </a:cubicBezTo>
                    <a:cubicBezTo>
                      <a:pt x="7" y="8"/>
                      <a:pt x="7" y="8"/>
                      <a:pt x="7" y="8"/>
                    </a:cubicBezTo>
                    <a:cubicBezTo>
                      <a:pt x="7" y="8"/>
                      <a:pt x="7" y="8"/>
                      <a:pt x="7" y="8"/>
                    </a:cubicBezTo>
                    <a:cubicBezTo>
                      <a:pt x="7" y="8"/>
                      <a:pt x="7" y="7"/>
                      <a:pt x="7" y="6"/>
                    </a:cubicBezTo>
                    <a:cubicBezTo>
                      <a:pt x="6" y="6"/>
                      <a:pt x="6" y="6"/>
                      <a:pt x="6" y="6"/>
                    </a:cubicBezTo>
                    <a:cubicBezTo>
                      <a:pt x="6" y="6"/>
                      <a:pt x="6" y="6"/>
                      <a:pt x="6" y="6"/>
                    </a:cubicBezTo>
                    <a:cubicBezTo>
                      <a:pt x="4" y="6"/>
                      <a:pt x="4" y="6"/>
                      <a:pt x="4" y="6"/>
                    </a:cubicBezTo>
                    <a:cubicBezTo>
                      <a:pt x="5" y="5"/>
                      <a:pt x="7" y="3"/>
                      <a:pt x="6"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2" name="Freeform 158"/>
              <p:cNvSpPr>
                <a:spLocks noEditPoints="1"/>
              </p:cNvSpPr>
              <p:nvPr/>
            </p:nvSpPr>
            <p:spPr bwMode="auto">
              <a:xfrm>
                <a:off x="3960" y="2370"/>
                <a:ext cx="14" cy="21"/>
              </a:xfrm>
              <a:custGeom>
                <a:avLst/>
                <a:gdLst>
                  <a:gd name="T0" fmla="*/ 1 w 6"/>
                  <a:gd name="T1" fmla="*/ 2 h 9"/>
                  <a:gd name="T2" fmla="*/ 1 w 6"/>
                  <a:gd name="T3" fmla="*/ 1 h 9"/>
                  <a:gd name="T4" fmla="*/ 2 w 6"/>
                  <a:gd name="T5" fmla="*/ 1 h 9"/>
                  <a:gd name="T6" fmla="*/ 3 w 6"/>
                  <a:gd name="T7" fmla="*/ 1 h 9"/>
                  <a:gd name="T8" fmla="*/ 5 w 6"/>
                  <a:gd name="T9" fmla="*/ 1 h 9"/>
                  <a:gd name="T10" fmla="*/ 5 w 6"/>
                  <a:gd name="T11" fmla="*/ 2 h 9"/>
                  <a:gd name="T12" fmla="*/ 4 w 6"/>
                  <a:gd name="T13" fmla="*/ 4 h 9"/>
                  <a:gd name="T14" fmla="*/ 4 w 6"/>
                  <a:gd name="T15" fmla="*/ 4 h 9"/>
                  <a:gd name="T16" fmla="*/ 4 w 6"/>
                  <a:gd name="T17" fmla="*/ 4 h 9"/>
                  <a:gd name="T18" fmla="*/ 6 w 6"/>
                  <a:gd name="T19" fmla="*/ 6 h 9"/>
                  <a:gd name="T20" fmla="*/ 4 w 6"/>
                  <a:gd name="T21" fmla="*/ 8 h 9"/>
                  <a:gd name="T22" fmla="*/ 3 w 6"/>
                  <a:gd name="T23" fmla="*/ 8 h 9"/>
                  <a:gd name="T24" fmla="*/ 1 w 6"/>
                  <a:gd name="T25" fmla="*/ 8 h 9"/>
                  <a:gd name="T26" fmla="*/ 1 w 6"/>
                  <a:gd name="T27" fmla="*/ 7 h 9"/>
                  <a:gd name="T28" fmla="*/ 3 w 6"/>
                  <a:gd name="T29" fmla="*/ 7 h 9"/>
                  <a:gd name="T30" fmla="*/ 3 w 6"/>
                  <a:gd name="T31" fmla="*/ 7 h 9"/>
                  <a:gd name="T32" fmla="*/ 4 w 6"/>
                  <a:gd name="T33" fmla="*/ 7 h 9"/>
                  <a:gd name="T34" fmla="*/ 4 w 6"/>
                  <a:gd name="T35" fmla="*/ 6 h 9"/>
                  <a:gd name="T36" fmla="*/ 4 w 6"/>
                  <a:gd name="T37" fmla="*/ 5 h 9"/>
                  <a:gd name="T38" fmla="*/ 3 w 6"/>
                  <a:gd name="T39" fmla="*/ 5 h 9"/>
                  <a:gd name="T40" fmla="*/ 2 w 6"/>
                  <a:gd name="T41" fmla="*/ 5 h 9"/>
                  <a:gd name="T42" fmla="*/ 2 w 6"/>
                  <a:gd name="T43" fmla="*/ 4 h 9"/>
                  <a:gd name="T44" fmla="*/ 2 w 6"/>
                  <a:gd name="T45" fmla="*/ 4 h 9"/>
                  <a:gd name="T46" fmla="*/ 4 w 6"/>
                  <a:gd name="T47" fmla="*/ 4 h 9"/>
                  <a:gd name="T48" fmla="*/ 4 w 6"/>
                  <a:gd name="T49" fmla="*/ 3 h 9"/>
                  <a:gd name="T50" fmla="*/ 2 w 6"/>
                  <a:gd name="T51" fmla="*/ 2 h 9"/>
                  <a:gd name="T52" fmla="*/ 1 w 6"/>
                  <a:gd name="T53" fmla="*/ 2 h 9"/>
                  <a:gd name="T54" fmla="*/ 3 w 6"/>
                  <a:gd name="T55" fmla="*/ 0 h 9"/>
                  <a:gd name="T56" fmla="*/ 1 w 6"/>
                  <a:gd name="T57" fmla="*/ 0 h 9"/>
                  <a:gd name="T58" fmla="*/ 1 w 6"/>
                  <a:gd name="T59" fmla="*/ 1 h 9"/>
                  <a:gd name="T60" fmla="*/ 1 w 6"/>
                  <a:gd name="T61" fmla="*/ 1 h 9"/>
                  <a:gd name="T62" fmla="*/ 1 w 6"/>
                  <a:gd name="T63" fmla="*/ 2 h 9"/>
                  <a:gd name="T64" fmla="*/ 1 w 6"/>
                  <a:gd name="T65" fmla="*/ 3 h 9"/>
                  <a:gd name="T66" fmla="*/ 1 w 6"/>
                  <a:gd name="T67" fmla="*/ 3 h 9"/>
                  <a:gd name="T68" fmla="*/ 1 w 6"/>
                  <a:gd name="T69" fmla="*/ 3 h 9"/>
                  <a:gd name="T70" fmla="*/ 2 w 6"/>
                  <a:gd name="T71" fmla="*/ 2 h 9"/>
                  <a:gd name="T72" fmla="*/ 3 w 6"/>
                  <a:gd name="T73" fmla="*/ 3 h 9"/>
                  <a:gd name="T74" fmla="*/ 3 w 6"/>
                  <a:gd name="T75" fmla="*/ 3 h 9"/>
                  <a:gd name="T76" fmla="*/ 2 w 6"/>
                  <a:gd name="T77" fmla="*/ 3 h 9"/>
                  <a:gd name="T78" fmla="*/ 2 w 6"/>
                  <a:gd name="T79" fmla="*/ 3 h 9"/>
                  <a:gd name="T80" fmla="*/ 2 w 6"/>
                  <a:gd name="T81" fmla="*/ 3 h 9"/>
                  <a:gd name="T82" fmla="*/ 1 w 6"/>
                  <a:gd name="T83" fmla="*/ 4 h 9"/>
                  <a:gd name="T84" fmla="*/ 1 w 6"/>
                  <a:gd name="T85" fmla="*/ 4 h 9"/>
                  <a:gd name="T86" fmla="*/ 1 w 6"/>
                  <a:gd name="T87" fmla="*/ 5 h 9"/>
                  <a:gd name="T88" fmla="*/ 2 w 6"/>
                  <a:gd name="T89" fmla="*/ 5 h 9"/>
                  <a:gd name="T90" fmla="*/ 2 w 6"/>
                  <a:gd name="T91" fmla="*/ 6 h 9"/>
                  <a:gd name="T92" fmla="*/ 3 w 6"/>
                  <a:gd name="T93" fmla="*/ 5 h 9"/>
                  <a:gd name="T94" fmla="*/ 3 w 6"/>
                  <a:gd name="T95" fmla="*/ 6 h 9"/>
                  <a:gd name="T96" fmla="*/ 4 w 6"/>
                  <a:gd name="T97" fmla="*/ 6 h 9"/>
                  <a:gd name="T98" fmla="*/ 4 w 6"/>
                  <a:gd name="T99" fmla="*/ 6 h 9"/>
                  <a:gd name="T100" fmla="*/ 3 w 6"/>
                  <a:gd name="T101" fmla="*/ 6 h 9"/>
                  <a:gd name="T102" fmla="*/ 3 w 6"/>
                  <a:gd name="T103" fmla="*/ 6 h 9"/>
                  <a:gd name="T104" fmla="*/ 2 w 6"/>
                  <a:gd name="T105" fmla="*/ 6 h 9"/>
                  <a:gd name="T106" fmla="*/ 1 w 6"/>
                  <a:gd name="T107" fmla="*/ 6 h 9"/>
                  <a:gd name="T108" fmla="*/ 0 w 6"/>
                  <a:gd name="T109" fmla="*/ 8 h 9"/>
                  <a:gd name="T110" fmla="*/ 0 w 6"/>
                  <a:gd name="T111" fmla="*/ 8 h 9"/>
                  <a:gd name="T112" fmla="*/ 3 w 6"/>
                  <a:gd name="T113" fmla="*/ 9 h 9"/>
                  <a:gd name="T114" fmla="*/ 4 w 6"/>
                  <a:gd name="T115" fmla="*/ 9 h 9"/>
                  <a:gd name="T116" fmla="*/ 6 w 6"/>
                  <a:gd name="T117" fmla="*/ 6 h 9"/>
                  <a:gd name="T118" fmla="*/ 5 w 6"/>
                  <a:gd name="T119" fmla="*/ 4 h 9"/>
                  <a:gd name="T120" fmla="*/ 6 w 6"/>
                  <a:gd name="T121" fmla="*/ 2 h 9"/>
                  <a:gd name="T122" fmla="*/ 5 w 6"/>
                  <a:gd name="T123" fmla="*/ 1 h 9"/>
                  <a:gd name="T124" fmla="*/ 3 w 6"/>
                  <a:gd name="T12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 h="9">
                    <a:moveTo>
                      <a:pt x="1" y="2"/>
                    </a:moveTo>
                    <a:cubicBezTo>
                      <a:pt x="1" y="1"/>
                      <a:pt x="1" y="1"/>
                      <a:pt x="1" y="1"/>
                    </a:cubicBezTo>
                    <a:cubicBezTo>
                      <a:pt x="2" y="1"/>
                      <a:pt x="2" y="1"/>
                      <a:pt x="2" y="1"/>
                    </a:cubicBezTo>
                    <a:cubicBezTo>
                      <a:pt x="2" y="1"/>
                      <a:pt x="3" y="1"/>
                      <a:pt x="3" y="1"/>
                    </a:cubicBezTo>
                    <a:cubicBezTo>
                      <a:pt x="4" y="1"/>
                      <a:pt x="4" y="1"/>
                      <a:pt x="5" y="1"/>
                    </a:cubicBezTo>
                    <a:cubicBezTo>
                      <a:pt x="5" y="2"/>
                      <a:pt x="5" y="2"/>
                      <a:pt x="5" y="2"/>
                    </a:cubicBezTo>
                    <a:cubicBezTo>
                      <a:pt x="5" y="3"/>
                      <a:pt x="4" y="3"/>
                      <a:pt x="4" y="4"/>
                    </a:cubicBezTo>
                    <a:cubicBezTo>
                      <a:pt x="4" y="4"/>
                      <a:pt x="4" y="4"/>
                      <a:pt x="4" y="4"/>
                    </a:cubicBezTo>
                    <a:cubicBezTo>
                      <a:pt x="4" y="4"/>
                      <a:pt x="4" y="4"/>
                      <a:pt x="4" y="4"/>
                    </a:cubicBezTo>
                    <a:cubicBezTo>
                      <a:pt x="5" y="5"/>
                      <a:pt x="6" y="6"/>
                      <a:pt x="6" y="6"/>
                    </a:cubicBezTo>
                    <a:cubicBezTo>
                      <a:pt x="6" y="7"/>
                      <a:pt x="5" y="8"/>
                      <a:pt x="4" y="8"/>
                    </a:cubicBezTo>
                    <a:cubicBezTo>
                      <a:pt x="4" y="8"/>
                      <a:pt x="4" y="8"/>
                      <a:pt x="3" y="8"/>
                    </a:cubicBezTo>
                    <a:cubicBezTo>
                      <a:pt x="2" y="8"/>
                      <a:pt x="2" y="8"/>
                      <a:pt x="1" y="8"/>
                    </a:cubicBezTo>
                    <a:cubicBezTo>
                      <a:pt x="1" y="7"/>
                      <a:pt x="1" y="7"/>
                      <a:pt x="1" y="7"/>
                    </a:cubicBezTo>
                    <a:cubicBezTo>
                      <a:pt x="2" y="7"/>
                      <a:pt x="2" y="7"/>
                      <a:pt x="3" y="7"/>
                    </a:cubicBezTo>
                    <a:cubicBezTo>
                      <a:pt x="3" y="7"/>
                      <a:pt x="3" y="7"/>
                      <a:pt x="3" y="7"/>
                    </a:cubicBezTo>
                    <a:cubicBezTo>
                      <a:pt x="4" y="7"/>
                      <a:pt x="4" y="7"/>
                      <a:pt x="4" y="7"/>
                    </a:cubicBezTo>
                    <a:cubicBezTo>
                      <a:pt x="4" y="6"/>
                      <a:pt x="4" y="6"/>
                      <a:pt x="4" y="6"/>
                    </a:cubicBezTo>
                    <a:cubicBezTo>
                      <a:pt x="4" y="5"/>
                      <a:pt x="4" y="5"/>
                      <a:pt x="4" y="5"/>
                    </a:cubicBezTo>
                    <a:cubicBezTo>
                      <a:pt x="3" y="5"/>
                      <a:pt x="3" y="5"/>
                      <a:pt x="3" y="5"/>
                    </a:cubicBezTo>
                    <a:cubicBezTo>
                      <a:pt x="3" y="5"/>
                      <a:pt x="2" y="5"/>
                      <a:pt x="2" y="5"/>
                    </a:cubicBezTo>
                    <a:cubicBezTo>
                      <a:pt x="2" y="4"/>
                      <a:pt x="2" y="4"/>
                      <a:pt x="2" y="4"/>
                    </a:cubicBezTo>
                    <a:cubicBezTo>
                      <a:pt x="2" y="4"/>
                      <a:pt x="2" y="4"/>
                      <a:pt x="2" y="4"/>
                    </a:cubicBezTo>
                    <a:cubicBezTo>
                      <a:pt x="3" y="4"/>
                      <a:pt x="3" y="4"/>
                      <a:pt x="4" y="4"/>
                    </a:cubicBezTo>
                    <a:cubicBezTo>
                      <a:pt x="4" y="3"/>
                      <a:pt x="4" y="3"/>
                      <a:pt x="4" y="3"/>
                    </a:cubicBezTo>
                    <a:cubicBezTo>
                      <a:pt x="4" y="2"/>
                      <a:pt x="3" y="2"/>
                      <a:pt x="2" y="2"/>
                    </a:cubicBezTo>
                    <a:cubicBezTo>
                      <a:pt x="1" y="2"/>
                      <a:pt x="1" y="2"/>
                      <a:pt x="1" y="2"/>
                    </a:cubicBezTo>
                    <a:moveTo>
                      <a:pt x="3" y="0"/>
                    </a:moveTo>
                    <a:cubicBezTo>
                      <a:pt x="3" y="0"/>
                      <a:pt x="2" y="0"/>
                      <a:pt x="1" y="0"/>
                    </a:cubicBezTo>
                    <a:cubicBezTo>
                      <a:pt x="1" y="1"/>
                      <a:pt x="1" y="1"/>
                      <a:pt x="1" y="1"/>
                    </a:cubicBezTo>
                    <a:cubicBezTo>
                      <a:pt x="1" y="1"/>
                      <a:pt x="1" y="1"/>
                      <a:pt x="1" y="1"/>
                    </a:cubicBezTo>
                    <a:cubicBezTo>
                      <a:pt x="1" y="2"/>
                      <a:pt x="1" y="2"/>
                      <a:pt x="1" y="2"/>
                    </a:cubicBezTo>
                    <a:cubicBezTo>
                      <a:pt x="1" y="3"/>
                      <a:pt x="1" y="3"/>
                      <a:pt x="1" y="3"/>
                    </a:cubicBezTo>
                    <a:cubicBezTo>
                      <a:pt x="1" y="3"/>
                      <a:pt x="1" y="3"/>
                      <a:pt x="1" y="3"/>
                    </a:cubicBezTo>
                    <a:cubicBezTo>
                      <a:pt x="1" y="3"/>
                      <a:pt x="1" y="3"/>
                      <a:pt x="1" y="3"/>
                    </a:cubicBezTo>
                    <a:cubicBezTo>
                      <a:pt x="2" y="2"/>
                      <a:pt x="2" y="2"/>
                      <a:pt x="2" y="2"/>
                    </a:cubicBezTo>
                    <a:cubicBezTo>
                      <a:pt x="3" y="2"/>
                      <a:pt x="3" y="3"/>
                      <a:pt x="3" y="3"/>
                    </a:cubicBezTo>
                    <a:cubicBezTo>
                      <a:pt x="3" y="3"/>
                      <a:pt x="3" y="3"/>
                      <a:pt x="3" y="3"/>
                    </a:cubicBezTo>
                    <a:cubicBezTo>
                      <a:pt x="2" y="3"/>
                      <a:pt x="2" y="3"/>
                      <a:pt x="2" y="3"/>
                    </a:cubicBezTo>
                    <a:cubicBezTo>
                      <a:pt x="2" y="3"/>
                      <a:pt x="2" y="3"/>
                      <a:pt x="2" y="3"/>
                    </a:cubicBezTo>
                    <a:cubicBezTo>
                      <a:pt x="2" y="3"/>
                      <a:pt x="2" y="3"/>
                      <a:pt x="2" y="3"/>
                    </a:cubicBezTo>
                    <a:cubicBezTo>
                      <a:pt x="1" y="4"/>
                      <a:pt x="1" y="4"/>
                      <a:pt x="1" y="4"/>
                    </a:cubicBezTo>
                    <a:cubicBezTo>
                      <a:pt x="1" y="4"/>
                      <a:pt x="1" y="4"/>
                      <a:pt x="1" y="4"/>
                    </a:cubicBezTo>
                    <a:cubicBezTo>
                      <a:pt x="1" y="5"/>
                      <a:pt x="1" y="5"/>
                      <a:pt x="1" y="5"/>
                    </a:cubicBezTo>
                    <a:cubicBezTo>
                      <a:pt x="2" y="5"/>
                      <a:pt x="2" y="5"/>
                      <a:pt x="2" y="5"/>
                    </a:cubicBezTo>
                    <a:cubicBezTo>
                      <a:pt x="2" y="6"/>
                      <a:pt x="2" y="6"/>
                      <a:pt x="2" y="6"/>
                    </a:cubicBezTo>
                    <a:cubicBezTo>
                      <a:pt x="2" y="5"/>
                      <a:pt x="3" y="5"/>
                      <a:pt x="3" y="5"/>
                    </a:cubicBezTo>
                    <a:cubicBezTo>
                      <a:pt x="3" y="5"/>
                      <a:pt x="3" y="5"/>
                      <a:pt x="3" y="6"/>
                    </a:cubicBezTo>
                    <a:cubicBezTo>
                      <a:pt x="4" y="6"/>
                      <a:pt x="4" y="6"/>
                      <a:pt x="4" y="6"/>
                    </a:cubicBezTo>
                    <a:cubicBezTo>
                      <a:pt x="4" y="6"/>
                      <a:pt x="4" y="6"/>
                      <a:pt x="4" y="6"/>
                    </a:cubicBezTo>
                    <a:cubicBezTo>
                      <a:pt x="3" y="6"/>
                      <a:pt x="3" y="6"/>
                      <a:pt x="3" y="6"/>
                    </a:cubicBezTo>
                    <a:cubicBezTo>
                      <a:pt x="3" y="6"/>
                      <a:pt x="3" y="6"/>
                      <a:pt x="3" y="6"/>
                    </a:cubicBezTo>
                    <a:cubicBezTo>
                      <a:pt x="2" y="6"/>
                      <a:pt x="2" y="6"/>
                      <a:pt x="2" y="6"/>
                    </a:cubicBezTo>
                    <a:cubicBezTo>
                      <a:pt x="1" y="6"/>
                      <a:pt x="1" y="6"/>
                      <a:pt x="1" y="6"/>
                    </a:cubicBezTo>
                    <a:cubicBezTo>
                      <a:pt x="1" y="7"/>
                      <a:pt x="0" y="7"/>
                      <a:pt x="0" y="8"/>
                    </a:cubicBezTo>
                    <a:cubicBezTo>
                      <a:pt x="0" y="8"/>
                      <a:pt x="0" y="8"/>
                      <a:pt x="0" y="8"/>
                    </a:cubicBezTo>
                    <a:cubicBezTo>
                      <a:pt x="1" y="9"/>
                      <a:pt x="3" y="9"/>
                      <a:pt x="3" y="9"/>
                    </a:cubicBezTo>
                    <a:cubicBezTo>
                      <a:pt x="4" y="9"/>
                      <a:pt x="4" y="9"/>
                      <a:pt x="4" y="9"/>
                    </a:cubicBezTo>
                    <a:cubicBezTo>
                      <a:pt x="5" y="9"/>
                      <a:pt x="6" y="8"/>
                      <a:pt x="6" y="6"/>
                    </a:cubicBezTo>
                    <a:cubicBezTo>
                      <a:pt x="6" y="6"/>
                      <a:pt x="6" y="4"/>
                      <a:pt x="5" y="4"/>
                    </a:cubicBezTo>
                    <a:cubicBezTo>
                      <a:pt x="5" y="3"/>
                      <a:pt x="6" y="3"/>
                      <a:pt x="6" y="2"/>
                    </a:cubicBezTo>
                    <a:cubicBezTo>
                      <a:pt x="6" y="2"/>
                      <a:pt x="6" y="1"/>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3" name="Freeform 159"/>
              <p:cNvSpPr>
                <a:spLocks noEditPoints="1"/>
              </p:cNvSpPr>
              <p:nvPr/>
            </p:nvSpPr>
            <p:spPr bwMode="auto">
              <a:xfrm>
                <a:off x="3982" y="2389"/>
                <a:ext cx="7" cy="7"/>
              </a:xfrm>
              <a:custGeom>
                <a:avLst/>
                <a:gdLst>
                  <a:gd name="T0" fmla="*/ 2 w 3"/>
                  <a:gd name="T1" fmla="*/ 2 h 3"/>
                  <a:gd name="T2" fmla="*/ 1 w 3"/>
                  <a:gd name="T3" fmla="*/ 2 h 3"/>
                  <a:gd name="T4" fmla="*/ 2 w 3"/>
                  <a:gd name="T5" fmla="*/ 2 h 3"/>
                  <a:gd name="T6" fmla="*/ 2 w 3"/>
                  <a:gd name="T7" fmla="*/ 2 h 3"/>
                  <a:gd name="T8" fmla="*/ 3 w 3"/>
                  <a:gd name="T9" fmla="*/ 0 h 3"/>
                  <a:gd name="T10" fmla="*/ 2 w 3"/>
                  <a:gd name="T11" fmla="*/ 1 h 3"/>
                  <a:gd name="T12" fmla="*/ 0 w 3"/>
                  <a:gd name="T13" fmla="*/ 3 h 3"/>
                  <a:gd name="T14" fmla="*/ 0 w 3"/>
                  <a:gd name="T15" fmla="*/ 3 h 3"/>
                  <a:gd name="T16" fmla="*/ 0 w 3"/>
                  <a:gd name="T17" fmla="*/ 3 h 3"/>
                  <a:gd name="T18" fmla="*/ 1 w 3"/>
                  <a:gd name="T19" fmla="*/ 3 h 3"/>
                  <a:gd name="T20" fmla="*/ 2 w 3"/>
                  <a:gd name="T21" fmla="*/ 3 h 3"/>
                  <a:gd name="T22" fmla="*/ 3 w 3"/>
                  <a:gd name="T23" fmla="*/ 3 h 3"/>
                  <a:gd name="T24" fmla="*/ 3 w 3"/>
                  <a:gd name="T25" fmla="*/ 2 h 3"/>
                  <a:gd name="T26" fmla="*/ 3 w 3"/>
                  <a:gd name="T27" fmla="*/ 1 h 3"/>
                  <a:gd name="T28" fmla="*/ 3 w 3"/>
                  <a:gd name="T29"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 h="3">
                    <a:moveTo>
                      <a:pt x="2" y="2"/>
                    </a:moveTo>
                    <a:cubicBezTo>
                      <a:pt x="1" y="2"/>
                      <a:pt x="1" y="2"/>
                      <a:pt x="1" y="2"/>
                    </a:cubicBezTo>
                    <a:cubicBezTo>
                      <a:pt x="2" y="2"/>
                      <a:pt x="2" y="2"/>
                      <a:pt x="2" y="2"/>
                    </a:cubicBezTo>
                    <a:cubicBezTo>
                      <a:pt x="2" y="2"/>
                      <a:pt x="2" y="2"/>
                      <a:pt x="2" y="2"/>
                    </a:cubicBezTo>
                    <a:moveTo>
                      <a:pt x="3" y="0"/>
                    </a:moveTo>
                    <a:cubicBezTo>
                      <a:pt x="2" y="1"/>
                      <a:pt x="2" y="1"/>
                      <a:pt x="2" y="1"/>
                    </a:cubicBezTo>
                    <a:cubicBezTo>
                      <a:pt x="1" y="1"/>
                      <a:pt x="1" y="2"/>
                      <a:pt x="0" y="3"/>
                    </a:cubicBezTo>
                    <a:cubicBezTo>
                      <a:pt x="0" y="3"/>
                      <a:pt x="0" y="3"/>
                      <a:pt x="0" y="3"/>
                    </a:cubicBezTo>
                    <a:cubicBezTo>
                      <a:pt x="0" y="3"/>
                      <a:pt x="0" y="3"/>
                      <a:pt x="0" y="3"/>
                    </a:cubicBezTo>
                    <a:cubicBezTo>
                      <a:pt x="1" y="3"/>
                      <a:pt x="1" y="3"/>
                      <a:pt x="1" y="3"/>
                    </a:cubicBezTo>
                    <a:cubicBezTo>
                      <a:pt x="2" y="3"/>
                      <a:pt x="2" y="3"/>
                      <a:pt x="2" y="3"/>
                    </a:cubicBezTo>
                    <a:cubicBezTo>
                      <a:pt x="3" y="3"/>
                      <a:pt x="3" y="3"/>
                      <a:pt x="3" y="3"/>
                    </a:cubicBezTo>
                    <a:cubicBezTo>
                      <a:pt x="3" y="3"/>
                      <a:pt x="3" y="2"/>
                      <a:pt x="3" y="2"/>
                    </a:cubicBezTo>
                    <a:cubicBezTo>
                      <a:pt x="3" y="1"/>
                      <a:pt x="3" y="1"/>
                      <a:pt x="3" y="1"/>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4" name="Freeform 160"/>
              <p:cNvSpPr>
                <a:spLocks noEditPoints="1"/>
              </p:cNvSpPr>
              <p:nvPr/>
            </p:nvSpPr>
            <p:spPr bwMode="auto">
              <a:xfrm>
                <a:off x="3977" y="2384"/>
                <a:ext cx="19" cy="21"/>
              </a:xfrm>
              <a:custGeom>
                <a:avLst/>
                <a:gdLst>
                  <a:gd name="T0" fmla="*/ 5 w 8"/>
                  <a:gd name="T1" fmla="*/ 1 h 9"/>
                  <a:gd name="T2" fmla="*/ 6 w 8"/>
                  <a:gd name="T3" fmla="*/ 1 h 9"/>
                  <a:gd name="T4" fmla="*/ 5 w 8"/>
                  <a:gd name="T5" fmla="*/ 2 h 9"/>
                  <a:gd name="T6" fmla="*/ 5 w 8"/>
                  <a:gd name="T7" fmla="*/ 5 h 9"/>
                  <a:gd name="T8" fmla="*/ 6 w 8"/>
                  <a:gd name="T9" fmla="*/ 5 h 9"/>
                  <a:gd name="T10" fmla="*/ 6 w 8"/>
                  <a:gd name="T11" fmla="*/ 5 h 9"/>
                  <a:gd name="T12" fmla="*/ 7 w 8"/>
                  <a:gd name="T13" fmla="*/ 5 h 9"/>
                  <a:gd name="T14" fmla="*/ 7 w 8"/>
                  <a:gd name="T15" fmla="*/ 6 h 9"/>
                  <a:gd name="T16" fmla="*/ 7 w 8"/>
                  <a:gd name="T17" fmla="*/ 6 h 9"/>
                  <a:gd name="T18" fmla="*/ 6 w 8"/>
                  <a:gd name="T19" fmla="*/ 6 h 9"/>
                  <a:gd name="T20" fmla="*/ 5 w 8"/>
                  <a:gd name="T21" fmla="*/ 6 h 9"/>
                  <a:gd name="T22" fmla="*/ 5 w 8"/>
                  <a:gd name="T23" fmla="*/ 6 h 9"/>
                  <a:gd name="T24" fmla="*/ 5 w 8"/>
                  <a:gd name="T25" fmla="*/ 8 h 9"/>
                  <a:gd name="T26" fmla="*/ 5 w 8"/>
                  <a:gd name="T27" fmla="*/ 9 h 9"/>
                  <a:gd name="T28" fmla="*/ 5 w 8"/>
                  <a:gd name="T29" fmla="*/ 9 h 9"/>
                  <a:gd name="T30" fmla="*/ 5 w 8"/>
                  <a:gd name="T31" fmla="*/ 7 h 9"/>
                  <a:gd name="T32" fmla="*/ 5 w 8"/>
                  <a:gd name="T33" fmla="*/ 7 h 9"/>
                  <a:gd name="T34" fmla="*/ 5 w 8"/>
                  <a:gd name="T35" fmla="*/ 6 h 9"/>
                  <a:gd name="T36" fmla="*/ 4 w 8"/>
                  <a:gd name="T37" fmla="*/ 6 h 9"/>
                  <a:gd name="T38" fmla="*/ 4 w 8"/>
                  <a:gd name="T39" fmla="*/ 6 h 9"/>
                  <a:gd name="T40" fmla="*/ 4 w 8"/>
                  <a:gd name="T41" fmla="*/ 6 h 9"/>
                  <a:gd name="T42" fmla="*/ 3 w 8"/>
                  <a:gd name="T43" fmla="*/ 6 h 9"/>
                  <a:gd name="T44" fmla="*/ 2 w 8"/>
                  <a:gd name="T45" fmla="*/ 6 h 9"/>
                  <a:gd name="T46" fmla="*/ 1 w 8"/>
                  <a:gd name="T47" fmla="*/ 6 h 9"/>
                  <a:gd name="T48" fmla="*/ 1 w 8"/>
                  <a:gd name="T49" fmla="*/ 5 h 9"/>
                  <a:gd name="T50" fmla="*/ 4 w 8"/>
                  <a:gd name="T51" fmla="*/ 1 h 9"/>
                  <a:gd name="T52" fmla="*/ 4 w 8"/>
                  <a:gd name="T53" fmla="*/ 1 h 9"/>
                  <a:gd name="T54" fmla="*/ 5 w 8"/>
                  <a:gd name="T55" fmla="*/ 1 h 9"/>
                  <a:gd name="T56" fmla="*/ 6 w 8"/>
                  <a:gd name="T57" fmla="*/ 0 h 9"/>
                  <a:gd name="T58" fmla="*/ 5 w 8"/>
                  <a:gd name="T59" fmla="*/ 1 h 9"/>
                  <a:gd name="T60" fmla="*/ 4 w 8"/>
                  <a:gd name="T61" fmla="*/ 1 h 9"/>
                  <a:gd name="T62" fmla="*/ 4 w 8"/>
                  <a:gd name="T63" fmla="*/ 1 h 9"/>
                  <a:gd name="T64" fmla="*/ 0 w 8"/>
                  <a:gd name="T65" fmla="*/ 5 h 9"/>
                  <a:gd name="T66" fmla="*/ 0 w 8"/>
                  <a:gd name="T67" fmla="*/ 7 h 9"/>
                  <a:gd name="T68" fmla="*/ 1 w 8"/>
                  <a:gd name="T69" fmla="*/ 7 h 9"/>
                  <a:gd name="T70" fmla="*/ 2 w 8"/>
                  <a:gd name="T71" fmla="*/ 7 h 9"/>
                  <a:gd name="T72" fmla="*/ 3 w 8"/>
                  <a:gd name="T73" fmla="*/ 7 h 9"/>
                  <a:gd name="T74" fmla="*/ 4 w 8"/>
                  <a:gd name="T75" fmla="*/ 7 h 9"/>
                  <a:gd name="T76" fmla="*/ 4 w 8"/>
                  <a:gd name="T77" fmla="*/ 7 h 9"/>
                  <a:gd name="T78" fmla="*/ 4 w 8"/>
                  <a:gd name="T79" fmla="*/ 9 h 9"/>
                  <a:gd name="T80" fmla="*/ 4 w 8"/>
                  <a:gd name="T81" fmla="*/ 9 h 9"/>
                  <a:gd name="T82" fmla="*/ 4 w 8"/>
                  <a:gd name="T83" fmla="*/ 9 h 9"/>
                  <a:gd name="T84" fmla="*/ 6 w 8"/>
                  <a:gd name="T85" fmla="*/ 9 h 9"/>
                  <a:gd name="T86" fmla="*/ 6 w 8"/>
                  <a:gd name="T87" fmla="*/ 9 h 9"/>
                  <a:gd name="T88" fmla="*/ 6 w 8"/>
                  <a:gd name="T89" fmla="*/ 8 h 9"/>
                  <a:gd name="T90" fmla="*/ 6 w 8"/>
                  <a:gd name="T91" fmla="*/ 7 h 9"/>
                  <a:gd name="T92" fmla="*/ 7 w 8"/>
                  <a:gd name="T93" fmla="*/ 7 h 9"/>
                  <a:gd name="T94" fmla="*/ 7 w 8"/>
                  <a:gd name="T95" fmla="*/ 7 h 9"/>
                  <a:gd name="T96" fmla="*/ 8 w 8"/>
                  <a:gd name="T97" fmla="*/ 6 h 9"/>
                  <a:gd name="T98" fmla="*/ 8 w 8"/>
                  <a:gd name="T99" fmla="*/ 5 h 9"/>
                  <a:gd name="T100" fmla="*/ 8 w 8"/>
                  <a:gd name="T101" fmla="*/ 5 h 9"/>
                  <a:gd name="T102" fmla="*/ 7 w 8"/>
                  <a:gd name="T103" fmla="*/ 5 h 9"/>
                  <a:gd name="T104" fmla="*/ 7 w 8"/>
                  <a:gd name="T105" fmla="*/ 5 h 9"/>
                  <a:gd name="T106" fmla="*/ 6 w 8"/>
                  <a:gd name="T107" fmla="*/ 5 h 9"/>
                  <a:gd name="T108" fmla="*/ 6 w 8"/>
                  <a:gd name="T109" fmla="*/ 2 h 9"/>
                  <a:gd name="T110" fmla="*/ 6 w 8"/>
                  <a:gd name="T111" fmla="*/ 1 h 9"/>
                  <a:gd name="T112" fmla="*/ 6 w 8"/>
                  <a:gd name="T113" fmla="*/ 1 h 9"/>
                  <a:gd name="T114" fmla="*/ 6 w 8"/>
                  <a:gd name="T115"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 h="9">
                    <a:moveTo>
                      <a:pt x="5" y="1"/>
                    </a:moveTo>
                    <a:cubicBezTo>
                      <a:pt x="6" y="1"/>
                      <a:pt x="6" y="1"/>
                      <a:pt x="6" y="1"/>
                    </a:cubicBezTo>
                    <a:cubicBezTo>
                      <a:pt x="6" y="2"/>
                      <a:pt x="6" y="2"/>
                      <a:pt x="5" y="2"/>
                    </a:cubicBezTo>
                    <a:cubicBezTo>
                      <a:pt x="5" y="3"/>
                      <a:pt x="5" y="4"/>
                      <a:pt x="5" y="5"/>
                    </a:cubicBezTo>
                    <a:cubicBezTo>
                      <a:pt x="6" y="5"/>
                      <a:pt x="6" y="5"/>
                      <a:pt x="6" y="5"/>
                    </a:cubicBezTo>
                    <a:cubicBezTo>
                      <a:pt x="6" y="5"/>
                      <a:pt x="6" y="5"/>
                      <a:pt x="6" y="5"/>
                    </a:cubicBezTo>
                    <a:cubicBezTo>
                      <a:pt x="7" y="5"/>
                      <a:pt x="7" y="5"/>
                      <a:pt x="7" y="5"/>
                    </a:cubicBezTo>
                    <a:cubicBezTo>
                      <a:pt x="7" y="6"/>
                      <a:pt x="7" y="6"/>
                      <a:pt x="7" y="6"/>
                    </a:cubicBezTo>
                    <a:cubicBezTo>
                      <a:pt x="7" y="6"/>
                      <a:pt x="7" y="6"/>
                      <a:pt x="7" y="6"/>
                    </a:cubicBezTo>
                    <a:cubicBezTo>
                      <a:pt x="6" y="6"/>
                      <a:pt x="6" y="6"/>
                      <a:pt x="6" y="6"/>
                    </a:cubicBezTo>
                    <a:cubicBezTo>
                      <a:pt x="5" y="6"/>
                      <a:pt x="5" y="6"/>
                      <a:pt x="5" y="6"/>
                    </a:cubicBezTo>
                    <a:cubicBezTo>
                      <a:pt x="5" y="6"/>
                      <a:pt x="5" y="6"/>
                      <a:pt x="5" y="6"/>
                    </a:cubicBezTo>
                    <a:cubicBezTo>
                      <a:pt x="5" y="7"/>
                      <a:pt x="5" y="8"/>
                      <a:pt x="5" y="8"/>
                    </a:cubicBezTo>
                    <a:cubicBezTo>
                      <a:pt x="5" y="9"/>
                      <a:pt x="5" y="9"/>
                      <a:pt x="5" y="9"/>
                    </a:cubicBezTo>
                    <a:cubicBezTo>
                      <a:pt x="5" y="9"/>
                      <a:pt x="5" y="9"/>
                      <a:pt x="5" y="9"/>
                    </a:cubicBezTo>
                    <a:cubicBezTo>
                      <a:pt x="5" y="8"/>
                      <a:pt x="5" y="8"/>
                      <a:pt x="5" y="7"/>
                    </a:cubicBezTo>
                    <a:cubicBezTo>
                      <a:pt x="5" y="7"/>
                      <a:pt x="5" y="7"/>
                      <a:pt x="5" y="7"/>
                    </a:cubicBezTo>
                    <a:cubicBezTo>
                      <a:pt x="5" y="6"/>
                      <a:pt x="5" y="6"/>
                      <a:pt x="5" y="6"/>
                    </a:cubicBezTo>
                    <a:cubicBezTo>
                      <a:pt x="4" y="6"/>
                      <a:pt x="4" y="6"/>
                      <a:pt x="4" y="6"/>
                    </a:cubicBezTo>
                    <a:cubicBezTo>
                      <a:pt x="4" y="6"/>
                      <a:pt x="4" y="6"/>
                      <a:pt x="4" y="6"/>
                    </a:cubicBezTo>
                    <a:cubicBezTo>
                      <a:pt x="4" y="6"/>
                      <a:pt x="4" y="6"/>
                      <a:pt x="4" y="6"/>
                    </a:cubicBezTo>
                    <a:cubicBezTo>
                      <a:pt x="3" y="6"/>
                      <a:pt x="3" y="6"/>
                      <a:pt x="3" y="6"/>
                    </a:cubicBezTo>
                    <a:cubicBezTo>
                      <a:pt x="3" y="6"/>
                      <a:pt x="2" y="6"/>
                      <a:pt x="2" y="6"/>
                    </a:cubicBezTo>
                    <a:cubicBezTo>
                      <a:pt x="2" y="6"/>
                      <a:pt x="1" y="6"/>
                      <a:pt x="1" y="6"/>
                    </a:cubicBezTo>
                    <a:cubicBezTo>
                      <a:pt x="1" y="5"/>
                      <a:pt x="1" y="5"/>
                      <a:pt x="1" y="5"/>
                    </a:cubicBezTo>
                    <a:cubicBezTo>
                      <a:pt x="1" y="5"/>
                      <a:pt x="3" y="3"/>
                      <a:pt x="4" y="1"/>
                    </a:cubicBezTo>
                    <a:cubicBezTo>
                      <a:pt x="4" y="1"/>
                      <a:pt x="4" y="1"/>
                      <a:pt x="4" y="1"/>
                    </a:cubicBezTo>
                    <a:cubicBezTo>
                      <a:pt x="5" y="1"/>
                      <a:pt x="5" y="1"/>
                      <a:pt x="5" y="1"/>
                    </a:cubicBezTo>
                    <a:moveTo>
                      <a:pt x="6" y="0"/>
                    </a:moveTo>
                    <a:cubicBezTo>
                      <a:pt x="5" y="1"/>
                      <a:pt x="5" y="1"/>
                      <a:pt x="5" y="1"/>
                    </a:cubicBezTo>
                    <a:cubicBezTo>
                      <a:pt x="4" y="1"/>
                      <a:pt x="4" y="1"/>
                      <a:pt x="4" y="1"/>
                    </a:cubicBezTo>
                    <a:cubicBezTo>
                      <a:pt x="4" y="1"/>
                      <a:pt x="4" y="1"/>
                      <a:pt x="4" y="1"/>
                    </a:cubicBezTo>
                    <a:cubicBezTo>
                      <a:pt x="3" y="2"/>
                      <a:pt x="1" y="5"/>
                      <a:pt x="0" y="5"/>
                    </a:cubicBezTo>
                    <a:cubicBezTo>
                      <a:pt x="0" y="6"/>
                      <a:pt x="0" y="6"/>
                      <a:pt x="0" y="7"/>
                    </a:cubicBezTo>
                    <a:cubicBezTo>
                      <a:pt x="1" y="7"/>
                      <a:pt x="1" y="7"/>
                      <a:pt x="1" y="7"/>
                    </a:cubicBezTo>
                    <a:cubicBezTo>
                      <a:pt x="1" y="7"/>
                      <a:pt x="2" y="7"/>
                      <a:pt x="2" y="7"/>
                    </a:cubicBezTo>
                    <a:cubicBezTo>
                      <a:pt x="2" y="7"/>
                      <a:pt x="3" y="7"/>
                      <a:pt x="3" y="7"/>
                    </a:cubicBezTo>
                    <a:cubicBezTo>
                      <a:pt x="4" y="7"/>
                      <a:pt x="4" y="7"/>
                      <a:pt x="4" y="7"/>
                    </a:cubicBezTo>
                    <a:cubicBezTo>
                      <a:pt x="4" y="7"/>
                      <a:pt x="4" y="7"/>
                      <a:pt x="4" y="7"/>
                    </a:cubicBezTo>
                    <a:cubicBezTo>
                      <a:pt x="4" y="8"/>
                      <a:pt x="4" y="8"/>
                      <a:pt x="4" y="9"/>
                    </a:cubicBezTo>
                    <a:cubicBezTo>
                      <a:pt x="4" y="9"/>
                      <a:pt x="4" y="9"/>
                      <a:pt x="4" y="9"/>
                    </a:cubicBezTo>
                    <a:cubicBezTo>
                      <a:pt x="4" y="9"/>
                      <a:pt x="4" y="9"/>
                      <a:pt x="4" y="9"/>
                    </a:cubicBezTo>
                    <a:cubicBezTo>
                      <a:pt x="6" y="9"/>
                      <a:pt x="6" y="9"/>
                      <a:pt x="6" y="9"/>
                    </a:cubicBezTo>
                    <a:cubicBezTo>
                      <a:pt x="6" y="9"/>
                      <a:pt x="6" y="9"/>
                      <a:pt x="6" y="9"/>
                    </a:cubicBezTo>
                    <a:cubicBezTo>
                      <a:pt x="6" y="8"/>
                      <a:pt x="6" y="8"/>
                      <a:pt x="6" y="8"/>
                    </a:cubicBezTo>
                    <a:cubicBezTo>
                      <a:pt x="6" y="8"/>
                      <a:pt x="6" y="8"/>
                      <a:pt x="6" y="7"/>
                    </a:cubicBezTo>
                    <a:cubicBezTo>
                      <a:pt x="6" y="7"/>
                      <a:pt x="7" y="7"/>
                      <a:pt x="7" y="7"/>
                    </a:cubicBezTo>
                    <a:cubicBezTo>
                      <a:pt x="7" y="7"/>
                      <a:pt x="7" y="7"/>
                      <a:pt x="7" y="7"/>
                    </a:cubicBezTo>
                    <a:cubicBezTo>
                      <a:pt x="8" y="6"/>
                      <a:pt x="8" y="6"/>
                      <a:pt x="8" y="6"/>
                    </a:cubicBezTo>
                    <a:cubicBezTo>
                      <a:pt x="8" y="5"/>
                      <a:pt x="8" y="5"/>
                      <a:pt x="8" y="5"/>
                    </a:cubicBezTo>
                    <a:cubicBezTo>
                      <a:pt x="8" y="5"/>
                      <a:pt x="8" y="5"/>
                      <a:pt x="8" y="5"/>
                    </a:cubicBezTo>
                    <a:cubicBezTo>
                      <a:pt x="7" y="5"/>
                      <a:pt x="7" y="5"/>
                      <a:pt x="7" y="5"/>
                    </a:cubicBezTo>
                    <a:cubicBezTo>
                      <a:pt x="7" y="5"/>
                      <a:pt x="7" y="5"/>
                      <a:pt x="7" y="5"/>
                    </a:cubicBezTo>
                    <a:cubicBezTo>
                      <a:pt x="6" y="5"/>
                      <a:pt x="6" y="5"/>
                      <a:pt x="6" y="5"/>
                    </a:cubicBezTo>
                    <a:cubicBezTo>
                      <a:pt x="6" y="4"/>
                      <a:pt x="6" y="3"/>
                      <a:pt x="6" y="2"/>
                    </a:cubicBezTo>
                    <a:cubicBezTo>
                      <a:pt x="6" y="2"/>
                      <a:pt x="6" y="1"/>
                      <a:pt x="6" y="1"/>
                    </a:cubicBezTo>
                    <a:cubicBezTo>
                      <a:pt x="6" y="1"/>
                      <a:pt x="6" y="1"/>
                      <a:pt x="6" y="1"/>
                    </a:cubicBezTo>
                    <a:cubicBezTo>
                      <a:pt x="6" y="0"/>
                      <a:pt x="6" y="0"/>
                      <a:pt x="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5" name="Freeform 161"/>
              <p:cNvSpPr>
                <a:spLocks noEditPoints="1"/>
              </p:cNvSpPr>
              <p:nvPr/>
            </p:nvSpPr>
            <p:spPr bwMode="auto">
              <a:xfrm>
                <a:off x="4074" y="2067"/>
                <a:ext cx="141" cy="79"/>
              </a:xfrm>
              <a:custGeom>
                <a:avLst/>
                <a:gdLst>
                  <a:gd name="T0" fmla="*/ 26 w 59"/>
                  <a:gd name="T1" fmla="*/ 28 h 33"/>
                  <a:gd name="T2" fmla="*/ 23 w 59"/>
                  <a:gd name="T3" fmla="*/ 30 h 33"/>
                  <a:gd name="T4" fmla="*/ 24 w 59"/>
                  <a:gd name="T5" fmla="*/ 25 h 33"/>
                  <a:gd name="T6" fmla="*/ 23 w 59"/>
                  <a:gd name="T7" fmla="*/ 30 h 33"/>
                  <a:gd name="T8" fmla="*/ 20 w 59"/>
                  <a:gd name="T9" fmla="*/ 23 h 33"/>
                  <a:gd name="T10" fmla="*/ 17 w 59"/>
                  <a:gd name="T11" fmla="*/ 26 h 33"/>
                  <a:gd name="T12" fmla="*/ 19 w 59"/>
                  <a:gd name="T13" fmla="*/ 23 h 33"/>
                  <a:gd name="T14" fmla="*/ 9 w 59"/>
                  <a:gd name="T15" fmla="*/ 20 h 33"/>
                  <a:gd name="T16" fmla="*/ 8 w 59"/>
                  <a:gd name="T17" fmla="*/ 21 h 33"/>
                  <a:gd name="T18" fmla="*/ 48 w 59"/>
                  <a:gd name="T19" fmla="*/ 20 h 33"/>
                  <a:gd name="T20" fmla="*/ 7 w 59"/>
                  <a:gd name="T21" fmla="*/ 20 h 33"/>
                  <a:gd name="T22" fmla="*/ 7 w 59"/>
                  <a:gd name="T23" fmla="*/ 20 h 33"/>
                  <a:gd name="T24" fmla="*/ 10 w 59"/>
                  <a:gd name="T25" fmla="*/ 18 h 33"/>
                  <a:gd name="T26" fmla="*/ 17 w 59"/>
                  <a:gd name="T27" fmla="*/ 13 h 33"/>
                  <a:gd name="T28" fmla="*/ 29 w 59"/>
                  <a:gd name="T29" fmla="*/ 10 h 33"/>
                  <a:gd name="T30" fmla="*/ 44 w 59"/>
                  <a:gd name="T31" fmla="*/ 24 h 33"/>
                  <a:gd name="T32" fmla="*/ 41 w 59"/>
                  <a:gd name="T33" fmla="*/ 27 h 33"/>
                  <a:gd name="T34" fmla="*/ 32 w 59"/>
                  <a:gd name="T35" fmla="*/ 23 h 33"/>
                  <a:gd name="T36" fmla="*/ 35 w 59"/>
                  <a:gd name="T37" fmla="*/ 30 h 33"/>
                  <a:gd name="T38" fmla="*/ 33 w 59"/>
                  <a:gd name="T39" fmla="*/ 30 h 33"/>
                  <a:gd name="T40" fmla="*/ 29 w 59"/>
                  <a:gd name="T41" fmla="*/ 28 h 33"/>
                  <a:gd name="T42" fmla="*/ 24 w 59"/>
                  <a:gd name="T43" fmla="*/ 23 h 33"/>
                  <a:gd name="T44" fmla="*/ 16 w 59"/>
                  <a:gd name="T45" fmla="*/ 22 h 33"/>
                  <a:gd name="T46" fmla="*/ 14 w 59"/>
                  <a:gd name="T47" fmla="*/ 6 h 33"/>
                  <a:gd name="T48" fmla="*/ 9 w 59"/>
                  <a:gd name="T49" fmla="*/ 19 h 33"/>
                  <a:gd name="T50" fmla="*/ 21 w 59"/>
                  <a:gd name="T51" fmla="*/ 7 h 33"/>
                  <a:gd name="T52" fmla="*/ 43 w 59"/>
                  <a:gd name="T53" fmla="*/ 7 h 33"/>
                  <a:gd name="T54" fmla="*/ 32 w 59"/>
                  <a:gd name="T55" fmla="*/ 12 h 33"/>
                  <a:gd name="T56" fmla="*/ 19 w 59"/>
                  <a:gd name="T57" fmla="*/ 12 h 33"/>
                  <a:gd name="T58" fmla="*/ 49 w 59"/>
                  <a:gd name="T59" fmla="*/ 18 h 33"/>
                  <a:gd name="T60" fmla="*/ 44 w 59"/>
                  <a:gd name="T61" fmla="*/ 6 h 33"/>
                  <a:gd name="T62" fmla="*/ 43 w 59"/>
                  <a:gd name="T63" fmla="*/ 3 h 33"/>
                  <a:gd name="T64" fmla="*/ 36 w 59"/>
                  <a:gd name="T65" fmla="*/ 6 h 33"/>
                  <a:gd name="T66" fmla="*/ 19 w 59"/>
                  <a:gd name="T67" fmla="*/ 7 h 33"/>
                  <a:gd name="T68" fmla="*/ 8 w 59"/>
                  <a:gd name="T69" fmla="*/ 1 h 33"/>
                  <a:gd name="T70" fmla="*/ 7 w 59"/>
                  <a:gd name="T71" fmla="*/ 18 h 33"/>
                  <a:gd name="T72" fmla="*/ 4 w 59"/>
                  <a:gd name="T73" fmla="*/ 19 h 33"/>
                  <a:gd name="T74" fmla="*/ 5 w 59"/>
                  <a:gd name="T75" fmla="*/ 16 h 33"/>
                  <a:gd name="T76" fmla="*/ 5 w 59"/>
                  <a:gd name="T77" fmla="*/ 15 h 33"/>
                  <a:gd name="T78" fmla="*/ 4 w 59"/>
                  <a:gd name="T79" fmla="*/ 14 h 33"/>
                  <a:gd name="T80" fmla="*/ 1 w 59"/>
                  <a:gd name="T81" fmla="*/ 16 h 33"/>
                  <a:gd name="T82" fmla="*/ 0 w 59"/>
                  <a:gd name="T83" fmla="*/ 17 h 33"/>
                  <a:gd name="T84" fmla="*/ 6 w 59"/>
                  <a:gd name="T85" fmla="*/ 21 h 33"/>
                  <a:gd name="T86" fmla="*/ 17 w 59"/>
                  <a:gd name="T87" fmla="*/ 27 h 33"/>
                  <a:gd name="T88" fmla="*/ 21 w 59"/>
                  <a:gd name="T89" fmla="*/ 29 h 33"/>
                  <a:gd name="T90" fmla="*/ 28 w 59"/>
                  <a:gd name="T91" fmla="*/ 32 h 33"/>
                  <a:gd name="T92" fmla="*/ 35 w 59"/>
                  <a:gd name="T93" fmla="*/ 31 h 33"/>
                  <a:gd name="T94" fmla="*/ 43 w 59"/>
                  <a:gd name="T95" fmla="*/ 25 h 33"/>
                  <a:gd name="T96" fmla="*/ 49 w 59"/>
                  <a:gd name="T97" fmla="*/ 21 h 33"/>
                  <a:gd name="T98" fmla="*/ 57 w 59"/>
                  <a:gd name="T99" fmla="*/ 17 h 33"/>
                  <a:gd name="T100" fmla="*/ 56 w 59"/>
                  <a:gd name="T101" fmla="*/ 16 h 33"/>
                  <a:gd name="T102" fmla="*/ 57 w 59"/>
                  <a:gd name="T103" fmla="*/ 13 h 33"/>
                  <a:gd name="T104" fmla="*/ 52 w 59"/>
                  <a:gd name="T105" fmla="*/ 18 h 33"/>
                  <a:gd name="T106" fmla="*/ 51 w 59"/>
                  <a:gd name="T107" fmla="*/ 19 h 33"/>
                  <a:gd name="T108" fmla="*/ 49 w 59"/>
                  <a:gd name="T109" fmla="*/ 20 h 33"/>
                  <a:gd name="T110" fmla="*/ 51 w 59"/>
                  <a:gd name="T111" fmla="*/ 15 h 33"/>
                  <a:gd name="T112" fmla="*/ 50 w 59"/>
                  <a:gd name="T113"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9" h="33">
                    <a:moveTo>
                      <a:pt x="26" y="32"/>
                    </a:moveTo>
                    <a:cubicBezTo>
                      <a:pt x="26" y="32"/>
                      <a:pt x="26" y="32"/>
                      <a:pt x="26" y="32"/>
                    </a:cubicBezTo>
                    <a:cubicBezTo>
                      <a:pt x="25" y="31"/>
                      <a:pt x="25" y="31"/>
                      <a:pt x="25" y="30"/>
                    </a:cubicBezTo>
                    <a:cubicBezTo>
                      <a:pt x="25" y="30"/>
                      <a:pt x="25" y="30"/>
                      <a:pt x="25" y="30"/>
                    </a:cubicBezTo>
                    <a:cubicBezTo>
                      <a:pt x="25" y="30"/>
                      <a:pt x="25" y="30"/>
                      <a:pt x="25" y="30"/>
                    </a:cubicBezTo>
                    <a:cubicBezTo>
                      <a:pt x="26" y="29"/>
                      <a:pt x="26" y="29"/>
                      <a:pt x="26" y="28"/>
                    </a:cubicBezTo>
                    <a:cubicBezTo>
                      <a:pt x="26" y="28"/>
                      <a:pt x="26" y="28"/>
                      <a:pt x="26" y="28"/>
                    </a:cubicBezTo>
                    <a:cubicBezTo>
                      <a:pt x="27" y="27"/>
                      <a:pt x="27" y="27"/>
                      <a:pt x="27" y="27"/>
                    </a:cubicBezTo>
                    <a:cubicBezTo>
                      <a:pt x="27" y="27"/>
                      <a:pt x="27" y="27"/>
                      <a:pt x="27" y="27"/>
                    </a:cubicBezTo>
                    <a:cubicBezTo>
                      <a:pt x="28" y="28"/>
                      <a:pt x="28" y="28"/>
                      <a:pt x="28" y="28"/>
                    </a:cubicBezTo>
                    <a:cubicBezTo>
                      <a:pt x="28" y="29"/>
                      <a:pt x="28" y="29"/>
                      <a:pt x="28" y="29"/>
                    </a:cubicBezTo>
                    <a:cubicBezTo>
                      <a:pt x="28" y="30"/>
                      <a:pt x="27" y="31"/>
                      <a:pt x="27" y="31"/>
                    </a:cubicBezTo>
                    <a:cubicBezTo>
                      <a:pt x="26" y="32"/>
                      <a:pt x="26" y="32"/>
                      <a:pt x="26" y="32"/>
                    </a:cubicBezTo>
                    <a:moveTo>
                      <a:pt x="23" y="30"/>
                    </a:moveTo>
                    <a:cubicBezTo>
                      <a:pt x="23" y="30"/>
                      <a:pt x="23" y="30"/>
                      <a:pt x="22" y="30"/>
                    </a:cubicBezTo>
                    <a:cubicBezTo>
                      <a:pt x="22" y="29"/>
                      <a:pt x="22" y="29"/>
                      <a:pt x="22" y="28"/>
                    </a:cubicBezTo>
                    <a:cubicBezTo>
                      <a:pt x="22" y="28"/>
                      <a:pt x="22" y="28"/>
                      <a:pt x="22" y="28"/>
                    </a:cubicBezTo>
                    <a:cubicBezTo>
                      <a:pt x="23" y="27"/>
                      <a:pt x="23" y="27"/>
                      <a:pt x="23" y="26"/>
                    </a:cubicBezTo>
                    <a:cubicBezTo>
                      <a:pt x="23" y="25"/>
                      <a:pt x="23" y="25"/>
                      <a:pt x="23" y="25"/>
                    </a:cubicBezTo>
                    <a:cubicBezTo>
                      <a:pt x="24" y="25"/>
                      <a:pt x="24" y="25"/>
                      <a:pt x="24" y="25"/>
                    </a:cubicBezTo>
                    <a:cubicBezTo>
                      <a:pt x="24" y="25"/>
                      <a:pt x="24" y="25"/>
                      <a:pt x="24" y="25"/>
                    </a:cubicBezTo>
                    <a:cubicBezTo>
                      <a:pt x="24" y="24"/>
                      <a:pt x="24" y="24"/>
                      <a:pt x="25" y="24"/>
                    </a:cubicBezTo>
                    <a:cubicBezTo>
                      <a:pt x="25" y="24"/>
                      <a:pt x="25" y="24"/>
                      <a:pt x="25" y="24"/>
                    </a:cubicBezTo>
                    <a:cubicBezTo>
                      <a:pt x="25" y="24"/>
                      <a:pt x="26" y="24"/>
                      <a:pt x="26" y="25"/>
                    </a:cubicBezTo>
                    <a:cubicBezTo>
                      <a:pt x="26" y="25"/>
                      <a:pt x="26" y="26"/>
                      <a:pt x="25" y="26"/>
                    </a:cubicBezTo>
                    <a:cubicBezTo>
                      <a:pt x="25" y="27"/>
                      <a:pt x="25" y="28"/>
                      <a:pt x="24" y="30"/>
                    </a:cubicBezTo>
                    <a:cubicBezTo>
                      <a:pt x="24" y="30"/>
                      <a:pt x="24" y="30"/>
                      <a:pt x="24" y="30"/>
                    </a:cubicBezTo>
                    <a:cubicBezTo>
                      <a:pt x="24" y="30"/>
                      <a:pt x="24" y="30"/>
                      <a:pt x="23" y="30"/>
                    </a:cubicBezTo>
                    <a:moveTo>
                      <a:pt x="20" y="28"/>
                    </a:moveTo>
                    <a:cubicBezTo>
                      <a:pt x="20" y="28"/>
                      <a:pt x="19" y="28"/>
                      <a:pt x="19" y="28"/>
                    </a:cubicBezTo>
                    <a:cubicBezTo>
                      <a:pt x="19" y="28"/>
                      <a:pt x="19" y="28"/>
                      <a:pt x="19" y="28"/>
                    </a:cubicBezTo>
                    <a:cubicBezTo>
                      <a:pt x="19" y="27"/>
                      <a:pt x="19" y="27"/>
                      <a:pt x="19" y="27"/>
                    </a:cubicBezTo>
                    <a:cubicBezTo>
                      <a:pt x="19" y="26"/>
                      <a:pt x="19" y="25"/>
                      <a:pt x="19" y="25"/>
                    </a:cubicBezTo>
                    <a:cubicBezTo>
                      <a:pt x="20" y="24"/>
                      <a:pt x="20" y="24"/>
                      <a:pt x="20" y="24"/>
                    </a:cubicBezTo>
                    <a:cubicBezTo>
                      <a:pt x="20" y="23"/>
                      <a:pt x="20" y="23"/>
                      <a:pt x="20" y="23"/>
                    </a:cubicBezTo>
                    <a:cubicBezTo>
                      <a:pt x="21" y="22"/>
                      <a:pt x="21" y="22"/>
                      <a:pt x="21" y="22"/>
                    </a:cubicBezTo>
                    <a:cubicBezTo>
                      <a:pt x="22" y="22"/>
                      <a:pt x="22" y="22"/>
                      <a:pt x="22" y="22"/>
                    </a:cubicBezTo>
                    <a:cubicBezTo>
                      <a:pt x="22" y="22"/>
                      <a:pt x="23" y="23"/>
                      <a:pt x="22" y="25"/>
                    </a:cubicBezTo>
                    <a:cubicBezTo>
                      <a:pt x="22" y="26"/>
                      <a:pt x="22" y="26"/>
                      <a:pt x="22" y="26"/>
                    </a:cubicBezTo>
                    <a:cubicBezTo>
                      <a:pt x="22" y="27"/>
                      <a:pt x="21" y="28"/>
                      <a:pt x="20" y="28"/>
                    </a:cubicBezTo>
                    <a:cubicBezTo>
                      <a:pt x="20" y="28"/>
                      <a:pt x="20" y="28"/>
                      <a:pt x="20" y="28"/>
                    </a:cubicBezTo>
                    <a:moveTo>
                      <a:pt x="17" y="26"/>
                    </a:moveTo>
                    <a:cubicBezTo>
                      <a:pt x="16" y="25"/>
                      <a:pt x="16" y="25"/>
                      <a:pt x="16" y="25"/>
                    </a:cubicBezTo>
                    <a:cubicBezTo>
                      <a:pt x="16" y="24"/>
                      <a:pt x="16" y="24"/>
                      <a:pt x="16" y="24"/>
                    </a:cubicBezTo>
                    <a:cubicBezTo>
                      <a:pt x="17" y="24"/>
                      <a:pt x="17" y="23"/>
                      <a:pt x="17" y="22"/>
                    </a:cubicBezTo>
                    <a:cubicBezTo>
                      <a:pt x="17" y="22"/>
                      <a:pt x="18" y="21"/>
                      <a:pt x="18" y="21"/>
                    </a:cubicBezTo>
                    <a:cubicBezTo>
                      <a:pt x="19" y="22"/>
                      <a:pt x="19" y="22"/>
                      <a:pt x="19" y="22"/>
                    </a:cubicBezTo>
                    <a:cubicBezTo>
                      <a:pt x="19" y="22"/>
                      <a:pt x="19" y="23"/>
                      <a:pt x="19" y="23"/>
                    </a:cubicBezTo>
                    <a:cubicBezTo>
                      <a:pt x="19" y="23"/>
                      <a:pt x="19" y="23"/>
                      <a:pt x="19" y="23"/>
                    </a:cubicBezTo>
                    <a:cubicBezTo>
                      <a:pt x="18" y="24"/>
                      <a:pt x="18" y="24"/>
                      <a:pt x="18" y="24"/>
                    </a:cubicBezTo>
                    <a:cubicBezTo>
                      <a:pt x="18" y="25"/>
                      <a:pt x="18" y="25"/>
                      <a:pt x="18" y="25"/>
                    </a:cubicBezTo>
                    <a:cubicBezTo>
                      <a:pt x="18" y="25"/>
                      <a:pt x="18" y="25"/>
                      <a:pt x="18" y="25"/>
                    </a:cubicBezTo>
                    <a:cubicBezTo>
                      <a:pt x="17" y="26"/>
                      <a:pt x="17" y="26"/>
                      <a:pt x="17" y="26"/>
                    </a:cubicBezTo>
                    <a:moveTo>
                      <a:pt x="9" y="21"/>
                    </a:moveTo>
                    <a:cubicBezTo>
                      <a:pt x="9" y="21"/>
                      <a:pt x="9" y="21"/>
                      <a:pt x="9" y="21"/>
                    </a:cubicBezTo>
                    <a:cubicBezTo>
                      <a:pt x="9" y="20"/>
                      <a:pt x="9" y="20"/>
                      <a:pt x="9" y="20"/>
                    </a:cubicBezTo>
                    <a:cubicBezTo>
                      <a:pt x="9" y="21"/>
                      <a:pt x="9" y="21"/>
                      <a:pt x="9" y="21"/>
                    </a:cubicBezTo>
                    <a:moveTo>
                      <a:pt x="8" y="21"/>
                    </a:moveTo>
                    <a:cubicBezTo>
                      <a:pt x="8" y="20"/>
                      <a:pt x="8" y="20"/>
                      <a:pt x="8" y="20"/>
                    </a:cubicBezTo>
                    <a:cubicBezTo>
                      <a:pt x="8" y="20"/>
                      <a:pt x="8" y="20"/>
                      <a:pt x="8" y="20"/>
                    </a:cubicBezTo>
                    <a:cubicBezTo>
                      <a:pt x="8" y="20"/>
                      <a:pt x="8" y="20"/>
                      <a:pt x="8" y="20"/>
                    </a:cubicBezTo>
                    <a:cubicBezTo>
                      <a:pt x="8" y="21"/>
                      <a:pt x="8" y="21"/>
                      <a:pt x="8" y="21"/>
                    </a:cubicBezTo>
                    <a:cubicBezTo>
                      <a:pt x="8" y="21"/>
                      <a:pt x="8" y="21"/>
                      <a:pt x="8" y="21"/>
                    </a:cubicBezTo>
                    <a:cubicBezTo>
                      <a:pt x="8" y="21"/>
                      <a:pt x="8" y="21"/>
                      <a:pt x="8" y="21"/>
                    </a:cubicBezTo>
                    <a:moveTo>
                      <a:pt x="48" y="20"/>
                    </a:moveTo>
                    <a:cubicBezTo>
                      <a:pt x="48" y="20"/>
                      <a:pt x="48" y="20"/>
                      <a:pt x="48" y="20"/>
                    </a:cubicBezTo>
                    <a:cubicBezTo>
                      <a:pt x="48" y="20"/>
                      <a:pt x="48" y="20"/>
                      <a:pt x="48" y="20"/>
                    </a:cubicBezTo>
                    <a:cubicBezTo>
                      <a:pt x="48" y="20"/>
                      <a:pt x="48" y="20"/>
                      <a:pt x="48" y="20"/>
                    </a:cubicBezTo>
                    <a:cubicBezTo>
                      <a:pt x="48" y="20"/>
                      <a:pt x="48" y="20"/>
                      <a:pt x="48" y="20"/>
                    </a:cubicBezTo>
                    <a:cubicBezTo>
                      <a:pt x="48" y="20"/>
                      <a:pt x="48" y="20"/>
                      <a:pt x="48" y="20"/>
                    </a:cubicBezTo>
                    <a:moveTo>
                      <a:pt x="47" y="20"/>
                    </a:moveTo>
                    <a:cubicBezTo>
                      <a:pt x="47" y="19"/>
                      <a:pt x="47" y="19"/>
                      <a:pt x="47" y="19"/>
                    </a:cubicBezTo>
                    <a:cubicBezTo>
                      <a:pt x="47" y="19"/>
                      <a:pt x="47" y="19"/>
                      <a:pt x="47" y="19"/>
                    </a:cubicBezTo>
                    <a:cubicBezTo>
                      <a:pt x="47" y="19"/>
                      <a:pt x="47" y="19"/>
                      <a:pt x="47" y="19"/>
                    </a:cubicBezTo>
                    <a:cubicBezTo>
                      <a:pt x="47" y="19"/>
                      <a:pt x="47" y="19"/>
                      <a:pt x="47" y="19"/>
                    </a:cubicBezTo>
                    <a:cubicBezTo>
                      <a:pt x="47" y="20"/>
                      <a:pt x="47" y="20"/>
                      <a:pt x="47" y="20"/>
                    </a:cubicBezTo>
                    <a:moveTo>
                      <a:pt x="7" y="20"/>
                    </a:moveTo>
                    <a:cubicBezTo>
                      <a:pt x="7" y="20"/>
                      <a:pt x="7" y="20"/>
                      <a:pt x="7" y="20"/>
                    </a:cubicBezTo>
                    <a:cubicBezTo>
                      <a:pt x="7" y="20"/>
                      <a:pt x="7" y="20"/>
                      <a:pt x="7" y="20"/>
                    </a:cubicBezTo>
                    <a:cubicBezTo>
                      <a:pt x="7" y="20"/>
                      <a:pt x="7" y="20"/>
                      <a:pt x="7" y="20"/>
                    </a:cubicBezTo>
                    <a:cubicBezTo>
                      <a:pt x="7" y="19"/>
                      <a:pt x="7" y="19"/>
                      <a:pt x="7" y="19"/>
                    </a:cubicBezTo>
                    <a:cubicBezTo>
                      <a:pt x="7" y="19"/>
                      <a:pt x="7" y="19"/>
                      <a:pt x="7" y="19"/>
                    </a:cubicBezTo>
                    <a:cubicBezTo>
                      <a:pt x="8" y="19"/>
                      <a:pt x="8" y="19"/>
                      <a:pt x="8" y="19"/>
                    </a:cubicBezTo>
                    <a:cubicBezTo>
                      <a:pt x="7" y="20"/>
                      <a:pt x="7" y="20"/>
                      <a:pt x="7" y="20"/>
                    </a:cubicBezTo>
                    <a:moveTo>
                      <a:pt x="47" y="19"/>
                    </a:moveTo>
                    <a:cubicBezTo>
                      <a:pt x="46" y="19"/>
                      <a:pt x="46" y="19"/>
                      <a:pt x="46" y="19"/>
                    </a:cubicBezTo>
                    <a:cubicBezTo>
                      <a:pt x="47" y="19"/>
                      <a:pt x="47" y="19"/>
                      <a:pt x="47" y="19"/>
                    </a:cubicBezTo>
                    <a:cubicBezTo>
                      <a:pt x="47" y="19"/>
                      <a:pt x="47" y="19"/>
                      <a:pt x="47" y="19"/>
                    </a:cubicBezTo>
                    <a:cubicBezTo>
                      <a:pt x="47" y="19"/>
                      <a:pt x="47" y="19"/>
                      <a:pt x="47" y="19"/>
                    </a:cubicBezTo>
                    <a:moveTo>
                      <a:pt x="16" y="22"/>
                    </a:moveTo>
                    <a:cubicBezTo>
                      <a:pt x="15" y="20"/>
                      <a:pt x="13" y="18"/>
                      <a:pt x="10" y="18"/>
                    </a:cubicBezTo>
                    <a:cubicBezTo>
                      <a:pt x="10" y="14"/>
                      <a:pt x="12" y="10"/>
                      <a:pt x="14" y="8"/>
                    </a:cubicBezTo>
                    <a:cubicBezTo>
                      <a:pt x="14" y="7"/>
                      <a:pt x="14" y="7"/>
                      <a:pt x="14" y="7"/>
                    </a:cubicBezTo>
                    <a:cubicBezTo>
                      <a:pt x="14" y="7"/>
                      <a:pt x="14" y="7"/>
                      <a:pt x="14" y="7"/>
                    </a:cubicBezTo>
                    <a:cubicBezTo>
                      <a:pt x="18" y="8"/>
                      <a:pt x="18" y="8"/>
                      <a:pt x="18" y="8"/>
                    </a:cubicBezTo>
                    <a:cubicBezTo>
                      <a:pt x="17" y="9"/>
                      <a:pt x="17" y="9"/>
                      <a:pt x="17" y="9"/>
                    </a:cubicBezTo>
                    <a:cubicBezTo>
                      <a:pt x="16" y="10"/>
                      <a:pt x="16" y="11"/>
                      <a:pt x="16" y="11"/>
                    </a:cubicBezTo>
                    <a:cubicBezTo>
                      <a:pt x="16" y="12"/>
                      <a:pt x="16" y="13"/>
                      <a:pt x="17" y="13"/>
                    </a:cubicBezTo>
                    <a:cubicBezTo>
                      <a:pt x="18" y="13"/>
                      <a:pt x="18" y="13"/>
                      <a:pt x="19" y="13"/>
                    </a:cubicBezTo>
                    <a:cubicBezTo>
                      <a:pt x="20" y="13"/>
                      <a:pt x="20" y="13"/>
                      <a:pt x="20" y="13"/>
                    </a:cubicBezTo>
                    <a:cubicBezTo>
                      <a:pt x="21" y="13"/>
                      <a:pt x="22" y="12"/>
                      <a:pt x="23" y="12"/>
                    </a:cubicBezTo>
                    <a:cubicBezTo>
                      <a:pt x="24" y="11"/>
                      <a:pt x="24" y="11"/>
                      <a:pt x="24" y="11"/>
                    </a:cubicBezTo>
                    <a:cubicBezTo>
                      <a:pt x="25" y="10"/>
                      <a:pt x="27" y="10"/>
                      <a:pt x="28" y="10"/>
                    </a:cubicBezTo>
                    <a:cubicBezTo>
                      <a:pt x="28" y="10"/>
                      <a:pt x="29" y="10"/>
                      <a:pt x="29" y="10"/>
                    </a:cubicBezTo>
                    <a:cubicBezTo>
                      <a:pt x="29" y="10"/>
                      <a:pt x="29" y="10"/>
                      <a:pt x="29" y="10"/>
                    </a:cubicBezTo>
                    <a:cubicBezTo>
                      <a:pt x="30" y="11"/>
                      <a:pt x="30" y="12"/>
                      <a:pt x="31" y="13"/>
                    </a:cubicBezTo>
                    <a:cubicBezTo>
                      <a:pt x="32" y="13"/>
                      <a:pt x="33" y="13"/>
                      <a:pt x="33" y="14"/>
                    </a:cubicBezTo>
                    <a:cubicBezTo>
                      <a:pt x="34" y="14"/>
                      <a:pt x="34" y="14"/>
                      <a:pt x="34" y="14"/>
                    </a:cubicBezTo>
                    <a:cubicBezTo>
                      <a:pt x="37" y="16"/>
                      <a:pt x="41" y="18"/>
                      <a:pt x="44" y="21"/>
                    </a:cubicBezTo>
                    <a:cubicBezTo>
                      <a:pt x="45" y="21"/>
                      <a:pt x="45" y="21"/>
                      <a:pt x="45" y="21"/>
                    </a:cubicBezTo>
                    <a:cubicBezTo>
                      <a:pt x="45" y="22"/>
                      <a:pt x="45" y="23"/>
                      <a:pt x="45" y="23"/>
                    </a:cubicBezTo>
                    <a:cubicBezTo>
                      <a:pt x="45" y="24"/>
                      <a:pt x="44" y="24"/>
                      <a:pt x="44" y="24"/>
                    </a:cubicBezTo>
                    <a:cubicBezTo>
                      <a:pt x="44" y="24"/>
                      <a:pt x="44" y="24"/>
                      <a:pt x="43" y="24"/>
                    </a:cubicBezTo>
                    <a:cubicBezTo>
                      <a:pt x="43" y="24"/>
                      <a:pt x="43" y="24"/>
                      <a:pt x="42" y="24"/>
                    </a:cubicBezTo>
                    <a:cubicBezTo>
                      <a:pt x="39" y="22"/>
                      <a:pt x="36" y="21"/>
                      <a:pt x="33" y="19"/>
                    </a:cubicBezTo>
                    <a:cubicBezTo>
                      <a:pt x="33" y="19"/>
                      <a:pt x="33" y="19"/>
                      <a:pt x="33" y="19"/>
                    </a:cubicBezTo>
                    <a:cubicBezTo>
                      <a:pt x="33" y="20"/>
                      <a:pt x="33" y="20"/>
                      <a:pt x="33" y="20"/>
                    </a:cubicBezTo>
                    <a:cubicBezTo>
                      <a:pt x="36" y="22"/>
                      <a:pt x="39" y="23"/>
                      <a:pt x="42" y="25"/>
                    </a:cubicBezTo>
                    <a:cubicBezTo>
                      <a:pt x="42" y="25"/>
                      <a:pt x="41" y="26"/>
                      <a:pt x="41" y="27"/>
                    </a:cubicBezTo>
                    <a:cubicBezTo>
                      <a:pt x="40" y="27"/>
                      <a:pt x="40" y="27"/>
                      <a:pt x="40" y="27"/>
                    </a:cubicBezTo>
                    <a:cubicBezTo>
                      <a:pt x="39" y="27"/>
                      <a:pt x="39" y="27"/>
                      <a:pt x="38" y="27"/>
                    </a:cubicBezTo>
                    <a:cubicBezTo>
                      <a:pt x="38" y="26"/>
                      <a:pt x="37" y="26"/>
                      <a:pt x="36" y="26"/>
                    </a:cubicBezTo>
                    <a:cubicBezTo>
                      <a:pt x="33" y="23"/>
                      <a:pt x="33" y="23"/>
                      <a:pt x="33" y="23"/>
                    </a:cubicBezTo>
                    <a:cubicBezTo>
                      <a:pt x="33" y="23"/>
                      <a:pt x="33" y="23"/>
                      <a:pt x="33" y="23"/>
                    </a:cubicBezTo>
                    <a:cubicBezTo>
                      <a:pt x="32" y="23"/>
                      <a:pt x="32" y="23"/>
                      <a:pt x="32" y="23"/>
                    </a:cubicBezTo>
                    <a:cubicBezTo>
                      <a:pt x="32" y="23"/>
                      <a:pt x="32" y="23"/>
                      <a:pt x="32" y="23"/>
                    </a:cubicBezTo>
                    <a:cubicBezTo>
                      <a:pt x="31" y="23"/>
                      <a:pt x="31" y="23"/>
                      <a:pt x="31" y="23"/>
                    </a:cubicBezTo>
                    <a:cubicBezTo>
                      <a:pt x="32" y="24"/>
                      <a:pt x="32" y="24"/>
                      <a:pt x="32" y="24"/>
                    </a:cubicBezTo>
                    <a:cubicBezTo>
                      <a:pt x="36" y="26"/>
                      <a:pt x="36" y="26"/>
                      <a:pt x="36" y="26"/>
                    </a:cubicBezTo>
                    <a:cubicBezTo>
                      <a:pt x="36" y="27"/>
                      <a:pt x="37" y="27"/>
                      <a:pt x="38" y="28"/>
                    </a:cubicBezTo>
                    <a:cubicBezTo>
                      <a:pt x="38" y="28"/>
                      <a:pt x="38" y="29"/>
                      <a:pt x="37" y="29"/>
                    </a:cubicBezTo>
                    <a:cubicBezTo>
                      <a:pt x="37" y="29"/>
                      <a:pt x="37" y="30"/>
                      <a:pt x="36" y="30"/>
                    </a:cubicBezTo>
                    <a:cubicBezTo>
                      <a:pt x="36" y="30"/>
                      <a:pt x="36" y="30"/>
                      <a:pt x="35" y="30"/>
                    </a:cubicBezTo>
                    <a:cubicBezTo>
                      <a:pt x="35" y="29"/>
                      <a:pt x="34" y="29"/>
                      <a:pt x="33" y="28"/>
                    </a:cubicBezTo>
                    <a:cubicBezTo>
                      <a:pt x="31" y="27"/>
                      <a:pt x="31" y="27"/>
                      <a:pt x="31" y="27"/>
                    </a:cubicBezTo>
                    <a:cubicBezTo>
                      <a:pt x="30" y="27"/>
                      <a:pt x="30" y="27"/>
                      <a:pt x="30" y="27"/>
                    </a:cubicBezTo>
                    <a:cubicBezTo>
                      <a:pt x="30" y="27"/>
                      <a:pt x="30" y="27"/>
                      <a:pt x="30" y="27"/>
                    </a:cubicBezTo>
                    <a:cubicBezTo>
                      <a:pt x="32" y="29"/>
                      <a:pt x="32" y="29"/>
                      <a:pt x="32" y="29"/>
                    </a:cubicBezTo>
                    <a:cubicBezTo>
                      <a:pt x="33" y="30"/>
                      <a:pt x="33" y="30"/>
                      <a:pt x="33" y="30"/>
                    </a:cubicBezTo>
                    <a:cubicBezTo>
                      <a:pt x="33" y="30"/>
                      <a:pt x="33" y="30"/>
                      <a:pt x="33" y="30"/>
                    </a:cubicBezTo>
                    <a:cubicBezTo>
                      <a:pt x="34" y="30"/>
                      <a:pt x="34" y="31"/>
                      <a:pt x="34" y="31"/>
                    </a:cubicBezTo>
                    <a:cubicBezTo>
                      <a:pt x="34" y="32"/>
                      <a:pt x="33" y="32"/>
                      <a:pt x="32" y="32"/>
                    </a:cubicBezTo>
                    <a:cubicBezTo>
                      <a:pt x="32" y="32"/>
                      <a:pt x="32" y="32"/>
                      <a:pt x="32" y="32"/>
                    </a:cubicBezTo>
                    <a:cubicBezTo>
                      <a:pt x="30" y="31"/>
                      <a:pt x="30" y="31"/>
                      <a:pt x="29" y="30"/>
                    </a:cubicBezTo>
                    <a:cubicBezTo>
                      <a:pt x="28" y="30"/>
                      <a:pt x="28" y="30"/>
                      <a:pt x="28" y="30"/>
                    </a:cubicBezTo>
                    <a:cubicBezTo>
                      <a:pt x="29" y="30"/>
                      <a:pt x="29" y="30"/>
                      <a:pt x="29" y="30"/>
                    </a:cubicBezTo>
                    <a:cubicBezTo>
                      <a:pt x="29" y="29"/>
                      <a:pt x="29" y="29"/>
                      <a:pt x="29" y="28"/>
                    </a:cubicBezTo>
                    <a:cubicBezTo>
                      <a:pt x="29" y="28"/>
                      <a:pt x="29" y="27"/>
                      <a:pt x="28" y="27"/>
                    </a:cubicBezTo>
                    <a:cubicBezTo>
                      <a:pt x="28" y="26"/>
                      <a:pt x="27" y="26"/>
                      <a:pt x="27" y="26"/>
                    </a:cubicBezTo>
                    <a:cubicBezTo>
                      <a:pt x="27" y="26"/>
                      <a:pt x="27" y="26"/>
                      <a:pt x="26" y="26"/>
                    </a:cubicBezTo>
                    <a:cubicBezTo>
                      <a:pt x="27" y="26"/>
                      <a:pt x="27" y="25"/>
                      <a:pt x="27" y="25"/>
                    </a:cubicBezTo>
                    <a:cubicBezTo>
                      <a:pt x="26" y="24"/>
                      <a:pt x="26" y="23"/>
                      <a:pt x="25" y="23"/>
                    </a:cubicBezTo>
                    <a:cubicBezTo>
                      <a:pt x="25" y="23"/>
                      <a:pt x="25" y="23"/>
                      <a:pt x="25" y="23"/>
                    </a:cubicBezTo>
                    <a:cubicBezTo>
                      <a:pt x="24" y="23"/>
                      <a:pt x="24" y="23"/>
                      <a:pt x="24" y="23"/>
                    </a:cubicBezTo>
                    <a:cubicBezTo>
                      <a:pt x="23" y="22"/>
                      <a:pt x="23" y="22"/>
                      <a:pt x="22" y="21"/>
                    </a:cubicBezTo>
                    <a:cubicBezTo>
                      <a:pt x="22" y="21"/>
                      <a:pt x="22" y="21"/>
                      <a:pt x="21" y="21"/>
                    </a:cubicBezTo>
                    <a:cubicBezTo>
                      <a:pt x="21" y="21"/>
                      <a:pt x="20" y="21"/>
                      <a:pt x="20" y="22"/>
                    </a:cubicBezTo>
                    <a:cubicBezTo>
                      <a:pt x="19" y="21"/>
                      <a:pt x="19" y="21"/>
                      <a:pt x="19" y="21"/>
                    </a:cubicBezTo>
                    <a:cubicBezTo>
                      <a:pt x="19" y="20"/>
                      <a:pt x="18" y="20"/>
                      <a:pt x="18" y="20"/>
                    </a:cubicBezTo>
                    <a:cubicBezTo>
                      <a:pt x="18" y="20"/>
                      <a:pt x="18" y="20"/>
                      <a:pt x="18" y="20"/>
                    </a:cubicBezTo>
                    <a:cubicBezTo>
                      <a:pt x="17" y="20"/>
                      <a:pt x="16" y="21"/>
                      <a:pt x="16" y="22"/>
                    </a:cubicBezTo>
                    <a:cubicBezTo>
                      <a:pt x="16" y="22"/>
                      <a:pt x="16" y="22"/>
                      <a:pt x="16" y="22"/>
                    </a:cubicBezTo>
                    <a:moveTo>
                      <a:pt x="9" y="19"/>
                    </a:moveTo>
                    <a:cubicBezTo>
                      <a:pt x="9" y="19"/>
                      <a:pt x="9" y="19"/>
                      <a:pt x="9" y="19"/>
                    </a:cubicBezTo>
                    <a:cubicBezTo>
                      <a:pt x="8" y="15"/>
                      <a:pt x="10" y="10"/>
                      <a:pt x="12" y="6"/>
                    </a:cubicBezTo>
                    <a:cubicBezTo>
                      <a:pt x="12" y="6"/>
                      <a:pt x="13" y="6"/>
                      <a:pt x="13" y="5"/>
                    </a:cubicBezTo>
                    <a:cubicBezTo>
                      <a:pt x="14" y="5"/>
                      <a:pt x="14" y="5"/>
                      <a:pt x="14" y="5"/>
                    </a:cubicBezTo>
                    <a:cubicBezTo>
                      <a:pt x="14" y="6"/>
                      <a:pt x="14" y="6"/>
                      <a:pt x="14" y="6"/>
                    </a:cubicBezTo>
                    <a:cubicBezTo>
                      <a:pt x="14" y="6"/>
                      <a:pt x="14" y="6"/>
                      <a:pt x="14" y="6"/>
                    </a:cubicBezTo>
                    <a:cubicBezTo>
                      <a:pt x="13" y="6"/>
                      <a:pt x="13" y="7"/>
                      <a:pt x="13" y="7"/>
                    </a:cubicBezTo>
                    <a:cubicBezTo>
                      <a:pt x="10" y="10"/>
                      <a:pt x="9" y="14"/>
                      <a:pt x="9" y="18"/>
                    </a:cubicBezTo>
                    <a:cubicBezTo>
                      <a:pt x="10" y="18"/>
                      <a:pt x="10" y="18"/>
                      <a:pt x="10" y="18"/>
                    </a:cubicBezTo>
                    <a:cubicBezTo>
                      <a:pt x="10" y="19"/>
                      <a:pt x="10" y="19"/>
                      <a:pt x="10" y="19"/>
                    </a:cubicBezTo>
                    <a:cubicBezTo>
                      <a:pt x="9" y="19"/>
                      <a:pt x="9" y="19"/>
                      <a:pt x="9" y="19"/>
                    </a:cubicBezTo>
                    <a:cubicBezTo>
                      <a:pt x="9" y="19"/>
                      <a:pt x="9" y="19"/>
                      <a:pt x="9" y="19"/>
                    </a:cubicBezTo>
                    <a:moveTo>
                      <a:pt x="19" y="12"/>
                    </a:moveTo>
                    <a:cubicBezTo>
                      <a:pt x="18" y="12"/>
                      <a:pt x="18" y="12"/>
                      <a:pt x="17" y="12"/>
                    </a:cubicBezTo>
                    <a:cubicBezTo>
                      <a:pt x="17" y="12"/>
                      <a:pt x="17" y="11"/>
                      <a:pt x="17" y="11"/>
                    </a:cubicBezTo>
                    <a:cubicBezTo>
                      <a:pt x="17" y="10"/>
                      <a:pt x="17" y="10"/>
                      <a:pt x="17" y="10"/>
                    </a:cubicBezTo>
                    <a:cubicBezTo>
                      <a:pt x="18" y="10"/>
                      <a:pt x="19" y="9"/>
                      <a:pt x="20" y="8"/>
                    </a:cubicBezTo>
                    <a:cubicBezTo>
                      <a:pt x="20" y="8"/>
                      <a:pt x="20" y="8"/>
                      <a:pt x="20" y="8"/>
                    </a:cubicBezTo>
                    <a:cubicBezTo>
                      <a:pt x="20" y="7"/>
                      <a:pt x="21" y="7"/>
                      <a:pt x="21" y="7"/>
                    </a:cubicBezTo>
                    <a:cubicBezTo>
                      <a:pt x="22" y="7"/>
                      <a:pt x="22" y="6"/>
                      <a:pt x="22" y="6"/>
                    </a:cubicBezTo>
                    <a:cubicBezTo>
                      <a:pt x="24" y="6"/>
                      <a:pt x="26" y="5"/>
                      <a:pt x="28" y="5"/>
                    </a:cubicBezTo>
                    <a:cubicBezTo>
                      <a:pt x="31" y="5"/>
                      <a:pt x="33" y="6"/>
                      <a:pt x="35" y="7"/>
                    </a:cubicBezTo>
                    <a:cubicBezTo>
                      <a:pt x="36" y="7"/>
                      <a:pt x="36" y="7"/>
                      <a:pt x="36" y="7"/>
                    </a:cubicBezTo>
                    <a:cubicBezTo>
                      <a:pt x="37" y="7"/>
                      <a:pt x="38" y="8"/>
                      <a:pt x="39" y="8"/>
                    </a:cubicBezTo>
                    <a:cubicBezTo>
                      <a:pt x="40" y="8"/>
                      <a:pt x="40" y="8"/>
                      <a:pt x="40" y="8"/>
                    </a:cubicBezTo>
                    <a:cubicBezTo>
                      <a:pt x="41" y="8"/>
                      <a:pt x="42" y="7"/>
                      <a:pt x="43" y="7"/>
                    </a:cubicBezTo>
                    <a:cubicBezTo>
                      <a:pt x="43" y="7"/>
                      <a:pt x="43" y="7"/>
                      <a:pt x="43" y="7"/>
                    </a:cubicBezTo>
                    <a:cubicBezTo>
                      <a:pt x="44" y="8"/>
                      <a:pt x="45" y="9"/>
                      <a:pt x="46" y="11"/>
                    </a:cubicBezTo>
                    <a:cubicBezTo>
                      <a:pt x="47" y="13"/>
                      <a:pt x="47" y="15"/>
                      <a:pt x="47" y="17"/>
                    </a:cubicBezTo>
                    <a:cubicBezTo>
                      <a:pt x="46" y="18"/>
                      <a:pt x="45" y="18"/>
                      <a:pt x="43" y="19"/>
                    </a:cubicBezTo>
                    <a:cubicBezTo>
                      <a:pt x="41" y="17"/>
                      <a:pt x="37" y="15"/>
                      <a:pt x="34" y="13"/>
                    </a:cubicBezTo>
                    <a:cubicBezTo>
                      <a:pt x="34" y="13"/>
                      <a:pt x="34" y="13"/>
                      <a:pt x="34" y="13"/>
                    </a:cubicBezTo>
                    <a:cubicBezTo>
                      <a:pt x="33" y="13"/>
                      <a:pt x="32" y="12"/>
                      <a:pt x="32" y="12"/>
                    </a:cubicBezTo>
                    <a:cubicBezTo>
                      <a:pt x="31" y="11"/>
                      <a:pt x="30" y="10"/>
                      <a:pt x="30" y="9"/>
                    </a:cubicBezTo>
                    <a:cubicBezTo>
                      <a:pt x="29" y="9"/>
                      <a:pt x="29" y="9"/>
                      <a:pt x="29" y="9"/>
                    </a:cubicBezTo>
                    <a:cubicBezTo>
                      <a:pt x="29" y="9"/>
                      <a:pt x="28" y="9"/>
                      <a:pt x="28" y="9"/>
                    </a:cubicBezTo>
                    <a:cubicBezTo>
                      <a:pt x="26" y="9"/>
                      <a:pt x="25" y="10"/>
                      <a:pt x="24" y="10"/>
                    </a:cubicBezTo>
                    <a:cubicBezTo>
                      <a:pt x="23" y="10"/>
                      <a:pt x="23" y="10"/>
                      <a:pt x="23" y="11"/>
                    </a:cubicBezTo>
                    <a:cubicBezTo>
                      <a:pt x="22" y="11"/>
                      <a:pt x="21" y="12"/>
                      <a:pt x="20" y="12"/>
                    </a:cubicBezTo>
                    <a:cubicBezTo>
                      <a:pt x="19" y="12"/>
                      <a:pt x="19" y="12"/>
                      <a:pt x="19" y="12"/>
                    </a:cubicBezTo>
                    <a:moveTo>
                      <a:pt x="43" y="6"/>
                    </a:moveTo>
                    <a:cubicBezTo>
                      <a:pt x="43" y="5"/>
                      <a:pt x="43" y="5"/>
                      <a:pt x="43" y="5"/>
                    </a:cubicBezTo>
                    <a:cubicBezTo>
                      <a:pt x="43" y="4"/>
                      <a:pt x="43" y="4"/>
                      <a:pt x="43" y="4"/>
                    </a:cubicBezTo>
                    <a:cubicBezTo>
                      <a:pt x="43" y="4"/>
                      <a:pt x="43" y="4"/>
                      <a:pt x="43" y="4"/>
                    </a:cubicBezTo>
                    <a:cubicBezTo>
                      <a:pt x="44" y="4"/>
                      <a:pt x="47" y="6"/>
                      <a:pt x="49" y="15"/>
                    </a:cubicBezTo>
                    <a:cubicBezTo>
                      <a:pt x="50" y="16"/>
                      <a:pt x="50" y="17"/>
                      <a:pt x="49" y="18"/>
                    </a:cubicBezTo>
                    <a:cubicBezTo>
                      <a:pt x="49" y="18"/>
                      <a:pt x="49" y="18"/>
                      <a:pt x="49" y="18"/>
                    </a:cubicBezTo>
                    <a:cubicBezTo>
                      <a:pt x="48" y="18"/>
                      <a:pt x="48" y="18"/>
                      <a:pt x="48" y="18"/>
                    </a:cubicBezTo>
                    <a:cubicBezTo>
                      <a:pt x="48" y="18"/>
                      <a:pt x="48" y="18"/>
                      <a:pt x="48" y="18"/>
                    </a:cubicBezTo>
                    <a:cubicBezTo>
                      <a:pt x="48" y="18"/>
                      <a:pt x="48" y="18"/>
                      <a:pt x="48" y="18"/>
                    </a:cubicBezTo>
                    <a:cubicBezTo>
                      <a:pt x="48" y="18"/>
                      <a:pt x="48" y="18"/>
                      <a:pt x="48" y="18"/>
                    </a:cubicBezTo>
                    <a:cubicBezTo>
                      <a:pt x="49" y="17"/>
                      <a:pt x="49" y="17"/>
                      <a:pt x="49" y="17"/>
                    </a:cubicBezTo>
                    <a:cubicBezTo>
                      <a:pt x="48" y="15"/>
                      <a:pt x="48" y="13"/>
                      <a:pt x="47" y="11"/>
                    </a:cubicBezTo>
                    <a:cubicBezTo>
                      <a:pt x="46" y="8"/>
                      <a:pt x="45" y="7"/>
                      <a:pt x="44" y="6"/>
                    </a:cubicBezTo>
                    <a:cubicBezTo>
                      <a:pt x="43" y="6"/>
                      <a:pt x="43" y="6"/>
                      <a:pt x="43" y="6"/>
                    </a:cubicBezTo>
                    <a:cubicBezTo>
                      <a:pt x="43" y="6"/>
                      <a:pt x="43" y="6"/>
                      <a:pt x="43" y="6"/>
                    </a:cubicBezTo>
                    <a:cubicBezTo>
                      <a:pt x="43" y="6"/>
                      <a:pt x="43" y="6"/>
                      <a:pt x="43" y="6"/>
                    </a:cubicBezTo>
                    <a:moveTo>
                      <a:pt x="49" y="0"/>
                    </a:moveTo>
                    <a:cubicBezTo>
                      <a:pt x="48" y="1"/>
                      <a:pt x="44" y="3"/>
                      <a:pt x="43" y="3"/>
                    </a:cubicBezTo>
                    <a:cubicBezTo>
                      <a:pt x="43" y="3"/>
                      <a:pt x="43" y="3"/>
                      <a:pt x="43" y="3"/>
                    </a:cubicBezTo>
                    <a:cubicBezTo>
                      <a:pt x="43" y="3"/>
                      <a:pt x="43" y="3"/>
                      <a:pt x="43" y="3"/>
                    </a:cubicBezTo>
                    <a:cubicBezTo>
                      <a:pt x="43" y="3"/>
                      <a:pt x="43" y="3"/>
                      <a:pt x="43" y="3"/>
                    </a:cubicBezTo>
                    <a:cubicBezTo>
                      <a:pt x="42" y="4"/>
                      <a:pt x="42" y="4"/>
                      <a:pt x="42" y="5"/>
                    </a:cubicBezTo>
                    <a:cubicBezTo>
                      <a:pt x="42" y="5"/>
                      <a:pt x="42" y="6"/>
                      <a:pt x="42" y="6"/>
                    </a:cubicBezTo>
                    <a:cubicBezTo>
                      <a:pt x="41" y="7"/>
                      <a:pt x="41" y="7"/>
                      <a:pt x="40" y="7"/>
                    </a:cubicBezTo>
                    <a:cubicBezTo>
                      <a:pt x="40" y="7"/>
                      <a:pt x="40" y="7"/>
                      <a:pt x="39" y="7"/>
                    </a:cubicBezTo>
                    <a:cubicBezTo>
                      <a:pt x="39" y="7"/>
                      <a:pt x="38" y="6"/>
                      <a:pt x="37" y="6"/>
                    </a:cubicBezTo>
                    <a:cubicBezTo>
                      <a:pt x="36" y="6"/>
                      <a:pt x="36" y="6"/>
                      <a:pt x="36" y="6"/>
                    </a:cubicBezTo>
                    <a:cubicBezTo>
                      <a:pt x="33" y="5"/>
                      <a:pt x="31" y="4"/>
                      <a:pt x="28" y="4"/>
                    </a:cubicBezTo>
                    <a:cubicBezTo>
                      <a:pt x="26" y="4"/>
                      <a:pt x="24" y="5"/>
                      <a:pt x="22" y="5"/>
                    </a:cubicBezTo>
                    <a:cubicBezTo>
                      <a:pt x="22" y="5"/>
                      <a:pt x="21" y="6"/>
                      <a:pt x="21" y="6"/>
                    </a:cubicBezTo>
                    <a:cubicBezTo>
                      <a:pt x="20" y="6"/>
                      <a:pt x="20" y="7"/>
                      <a:pt x="19" y="7"/>
                    </a:cubicBezTo>
                    <a:cubicBezTo>
                      <a:pt x="19" y="7"/>
                      <a:pt x="19" y="7"/>
                      <a:pt x="19" y="7"/>
                    </a:cubicBezTo>
                    <a:cubicBezTo>
                      <a:pt x="19" y="7"/>
                      <a:pt x="19" y="7"/>
                      <a:pt x="19" y="7"/>
                    </a:cubicBezTo>
                    <a:cubicBezTo>
                      <a:pt x="19" y="7"/>
                      <a:pt x="19" y="7"/>
                      <a:pt x="19" y="7"/>
                    </a:cubicBezTo>
                    <a:cubicBezTo>
                      <a:pt x="15" y="7"/>
                      <a:pt x="15" y="7"/>
                      <a:pt x="15" y="7"/>
                    </a:cubicBezTo>
                    <a:cubicBezTo>
                      <a:pt x="15" y="6"/>
                      <a:pt x="16" y="5"/>
                      <a:pt x="15" y="5"/>
                    </a:cubicBezTo>
                    <a:cubicBezTo>
                      <a:pt x="15" y="5"/>
                      <a:pt x="15" y="5"/>
                      <a:pt x="15" y="5"/>
                    </a:cubicBezTo>
                    <a:cubicBezTo>
                      <a:pt x="14" y="4"/>
                      <a:pt x="14" y="4"/>
                      <a:pt x="14" y="4"/>
                    </a:cubicBezTo>
                    <a:cubicBezTo>
                      <a:pt x="14" y="4"/>
                      <a:pt x="14" y="4"/>
                      <a:pt x="13" y="3"/>
                    </a:cubicBezTo>
                    <a:cubicBezTo>
                      <a:pt x="12" y="3"/>
                      <a:pt x="10" y="2"/>
                      <a:pt x="9" y="1"/>
                    </a:cubicBezTo>
                    <a:cubicBezTo>
                      <a:pt x="8" y="1"/>
                      <a:pt x="8" y="1"/>
                      <a:pt x="8" y="1"/>
                    </a:cubicBezTo>
                    <a:cubicBezTo>
                      <a:pt x="8" y="2"/>
                      <a:pt x="8" y="2"/>
                      <a:pt x="8" y="2"/>
                    </a:cubicBezTo>
                    <a:cubicBezTo>
                      <a:pt x="8" y="2"/>
                      <a:pt x="8" y="2"/>
                      <a:pt x="8" y="2"/>
                    </a:cubicBezTo>
                    <a:cubicBezTo>
                      <a:pt x="10" y="3"/>
                      <a:pt x="11" y="4"/>
                      <a:pt x="13" y="4"/>
                    </a:cubicBezTo>
                    <a:cubicBezTo>
                      <a:pt x="13" y="4"/>
                      <a:pt x="13" y="4"/>
                      <a:pt x="13" y="4"/>
                    </a:cubicBezTo>
                    <a:cubicBezTo>
                      <a:pt x="12" y="5"/>
                      <a:pt x="12" y="5"/>
                      <a:pt x="11" y="6"/>
                    </a:cubicBezTo>
                    <a:cubicBezTo>
                      <a:pt x="9" y="9"/>
                      <a:pt x="7" y="14"/>
                      <a:pt x="7" y="18"/>
                    </a:cubicBezTo>
                    <a:cubicBezTo>
                      <a:pt x="7" y="18"/>
                      <a:pt x="7" y="18"/>
                      <a:pt x="7" y="18"/>
                    </a:cubicBezTo>
                    <a:cubicBezTo>
                      <a:pt x="7" y="19"/>
                      <a:pt x="6" y="19"/>
                      <a:pt x="6" y="20"/>
                    </a:cubicBezTo>
                    <a:cubicBezTo>
                      <a:pt x="6" y="20"/>
                      <a:pt x="6" y="20"/>
                      <a:pt x="6" y="20"/>
                    </a:cubicBezTo>
                    <a:cubicBezTo>
                      <a:pt x="6" y="19"/>
                      <a:pt x="7" y="18"/>
                      <a:pt x="7" y="17"/>
                    </a:cubicBezTo>
                    <a:cubicBezTo>
                      <a:pt x="7" y="17"/>
                      <a:pt x="7" y="17"/>
                      <a:pt x="7" y="17"/>
                    </a:cubicBezTo>
                    <a:cubicBezTo>
                      <a:pt x="7" y="17"/>
                      <a:pt x="7" y="17"/>
                      <a:pt x="7" y="17"/>
                    </a:cubicBezTo>
                    <a:cubicBezTo>
                      <a:pt x="6" y="18"/>
                      <a:pt x="6" y="18"/>
                      <a:pt x="5" y="19"/>
                    </a:cubicBezTo>
                    <a:cubicBezTo>
                      <a:pt x="4" y="19"/>
                      <a:pt x="4" y="19"/>
                      <a:pt x="4" y="19"/>
                    </a:cubicBezTo>
                    <a:cubicBezTo>
                      <a:pt x="7" y="16"/>
                      <a:pt x="7" y="16"/>
                      <a:pt x="7" y="16"/>
                    </a:cubicBezTo>
                    <a:cubicBezTo>
                      <a:pt x="7" y="16"/>
                      <a:pt x="7" y="16"/>
                      <a:pt x="7" y="16"/>
                    </a:cubicBezTo>
                    <a:cubicBezTo>
                      <a:pt x="6" y="16"/>
                      <a:pt x="6" y="16"/>
                      <a:pt x="6" y="16"/>
                    </a:cubicBezTo>
                    <a:cubicBezTo>
                      <a:pt x="4" y="19"/>
                      <a:pt x="4" y="19"/>
                      <a:pt x="4" y="19"/>
                    </a:cubicBezTo>
                    <a:cubicBezTo>
                      <a:pt x="4" y="18"/>
                      <a:pt x="4" y="18"/>
                      <a:pt x="4" y="18"/>
                    </a:cubicBezTo>
                    <a:cubicBezTo>
                      <a:pt x="3" y="18"/>
                      <a:pt x="3" y="18"/>
                      <a:pt x="3" y="18"/>
                    </a:cubicBezTo>
                    <a:cubicBezTo>
                      <a:pt x="4" y="18"/>
                      <a:pt x="5" y="17"/>
                      <a:pt x="5" y="16"/>
                    </a:cubicBezTo>
                    <a:cubicBezTo>
                      <a:pt x="5" y="15"/>
                      <a:pt x="5" y="15"/>
                      <a:pt x="5" y="15"/>
                    </a:cubicBezTo>
                    <a:cubicBezTo>
                      <a:pt x="5" y="16"/>
                      <a:pt x="5" y="16"/>
                      <a:pt x="5" y="16"/>
                    </a:cubicBezTo>
                    <a:cubicBezTo>
                      <a:pt x="4" y="16"/>
                      <a:pt x="4" y="17"/>
                      <a:pt x="3" y="18"/>
                    </a:cubicBezTo>
                    <a:cubicBezTo>
                      <a:pt x="3" y="18"/>
                      <a:pt x="3" y="18"/>
                      <a:pt x="3" y="18"/>
                    </a:cubicBezTo>
                    <a:cubicBezTo>
                      <a:pt x="3" y="18"/>
                      <a:pt x="3" y="18"/>
                      <a:pt x="3" y="18"/>
                    </a:cubicBezTo>
                    <a:cubicBezTo>
                      <a:pt x="3" y="18"/>
                      <a:pt x="3" y="18"/>
                      <a:pt x="3" y="18"/>
                    </a:cubicBezTo>
                    <a:cubicBezTo>
                      <a:pt x="5" y="15"/>
                      <a:pt x="5" y="15"/>
                      <a:pt x="5" y="15"/>
                    </a:cubicBezTo>
                    <a:cubicBezTo>
                      <a:pt x="5" y="14"/>
                      <a:pt x="5" y="14"/>
                      <a:pt x="5" y="14"/>
                    </a:cubicBezTo>
                    <a:cubicBezTo>
                      <a:pt x="4" y="14"/>
                      <a:pt x="4" y="14"/>
                      <a:pt x="4" y="14"/>
                    </a:cubicBezTo>
                    <a:cubicBezTo>
                      <a:pt x="2" y="17"/>
                      <a:pt x="2" y="17"/>
                      <a:pt x="2" y="17"/>
                    </a:cubicBezTo>
                    <a:cubicBezTo>
                      <a:pt x="2" y="18"/>
                      <a:pt x="2" y="18"/>
                      <a:pt x="2" y="18"/>
                    </a:cubicBezTo>
                    <a:cubicBezTo>
                      <a:pt x="1" y="17"/>
                      <a:pt x="1" y="17"/>
                      <a:pt x="1" y="17"/>
                    </a:cubicBezTo>
                    <a:cubicBezTo>
                      <a:pt x="3" y="14"/>
                      <a:pt x="3" y="14"/>
                      <a:pt x="3" y="14"/>
                    </a:cubicBezTo>
                    <a:cubicBezTo>
                      <a:pt x="4" y="14"/>
                      <a:pt x="4" y="14"/>
                      <a:pt x="4" y="14"/>
                    </a:cubicBezTo>
                    <a:cubicBezTo>
                      <a:pt x="4" y="13"/>
                      <a:pt x="4" y="13"/>
                      <a:pt x="4" y="13"/>
                    </a:cubicBezTo>
                    <a:cubicBezTo>
                      <a:pt x="3" y="14"/>
                      <a:pt x="3" y="14"/>
                      <a:pt x="3" y="14"/>
                    </a:cubicBezTo>
                    <a:cubicBezTo>
                      <a:pt x="3" y="14"/>
                      <a:pt x="3" y="14"/>
                      <a:pt x="3" y="14"/>
                    </a:cubicBezTo>
                    <a:cubicBezTo>
                      <a:pt x="1" y="17"/>
                      <a:pt x="1" y="17"/>
                      <a:pt x="1" y="17"/>
                    </a:cubicBezTo>
                    <a:cubicBezTo>
                      <a:pt x="1" y="17"/>
                      <a:pt x="1" y="17"/>
                      <a:pt x="1" y="17"/>
                    </a:cubicBezTo>
                    <a:cubicBezTo>
                      <a:pt x="1" y="17"/>
                      <a:pt x="1" y="17"/>
                      <a:pt x="1" y="17"/>
                    </a:cubicBezTo>
                    <a:cubicBezTo>
                      <a:pt x="1" y="16"/>
                      <a:pt x="1" y="16"/>
                      <a:pt x="1" y="16"/>
                    </a:cubicBezTo>
                    <a:cubicBezTo>
                      <a:pt x="1" y="15"/>
                      <a:pt x="2" y="14"/>
                      <a:pt x="3" y="13"/>
                    </a:cubicBezTo>
                    <a:cubicBezTo>
                      <a:pt x="2" y="13"/>
                      <a:pt x="2" y="13"/>
                      <a:pt x="2" y="13"/>
                    </a:cubicBezTo>
                    <a:cubicBezTo>
                      <a:pt x="2" y="13"/>
                      <a:pt x="2" y="13"/>
                      <a:pt x="2" y="13"/>
                    </a:cubicBezTo>
                    <a:cubicBezTo>
                      <a:pt x="2" y="13"/>
                      <a:pt x="2" y="13"/>
                      <a:pt x="2" y="13"/>
                    </a:cubicBezTo>
                    <a:cubicBezTo>
                      <a:pt x="2" y="13"/>
                      <a:pt x="2" y="13"/>
                      <a:pt x="2" y="13"/>
                    </a:cubicBezTo>
                    <a:cubicBezTo>
                      <a:pt x="1" y="14"/>
                      <a:pt x="1" y="15"/>
                      <a:pt x="0" y="17"/>
                    </a:cubicBezTo>
                    <a:cubicBezTo>
                      <a:pt x="0" y="17"/>
                      <a:pt x="0" y="17"/>
                      <a:pt x="0" y="17"/>
                    </a:cubicBezTo>
                    <a:cubicBezTo>
                      <a:pt x="0" y="18"/>
                      <a:pt x="0" y="18"/>
                      <a:pt x="0" y="18"/>
                    </a:cubicBezTo>
                    <a:cubicBezTo>
                      <a:pt x="0" y="18"/>
                      <a:pt x="0" y="18"/>
                      <a:pt x="0" y="18"/>
                    </a:cubicBezTo>
                    <a:cubicBezTo>
                      <a:pt x="0" y="18"/>
                      <a:pt x="0" y="18"/>
                      <a:pt x="0" y="18"/>
                    </a:cubicBezTo>
                    <a:cubicBezTo>
                      <a:pt x="1" y="18"/>
                      <a:pt x="1" y="18"/>
                      <a:pt x="1" y="18"/>
                    </a:cubicBezTo>
                    <a:cubicBezTo>
                      <a:pt x="1" y="19"/>
                      <a:pt x="2" y="19"/>
                      <a:pt x="3" y="19"/>
                    </a:cubicBezTo>
                    <a:cubicBezTo>
                      <a:pt x="4" y="20"/>
                      <a:pt x="5" y="20"/>
                      <a:pt x="6" y="21"/>
                    </a:cubicBezTo>
                    <a:cubicBezTo>
                      <a:pt x="6" y="21"/>
                      <a:pt x="6" y="21"/>
                      <a:pt x="6" y="21"/>
                    </a:cubicBezTo>
                    <a:cubicBezTo>
                      <a:pt x="7" y="21"/>
                      <a:pt x="7" y="22"/>
                      <a:pt x="8" y="22"/>
                    </a:cubicBezTo>
                    <a:cubicBezTo>
                      <a:pt x="9" y="22"/>
                      <a:pt x="10" y="21"/>
                      <a:pt x="12" y="19"/>
                    </a:cubicBezTo>
                    <a:cubicBezTo>
                      <a:pt x="13" y="20"/>
                      <a:pt x="15" y="21"/>
                      <a:pt x="15" y="23"/>
                    </a:cubicBezTo>
                    <a:cubicBezTo>
                      <a:pt x="16" y="23"/>
                      <a:pt x="16" y="23"/>
                      <a:pt x="16" y="23"/>
                    </a:cubicBezTo>
                    <a:cubicBezTo>
                      <a:pt x="15" y="24"/>
                      <a:pt x="15" y="24"/>
                      <a:pt x="15" y="24"/>
                    </a:cubicBezTo>
                    <a:cubicBezTo>
                      <a:pt x="15" y="25"/>
                      <a:pt x="15" y="25"/>
                      <a:pt x="15" y="25"/>
                    </a:cubicBezTo>
                    <a:cubicBezTo>
                      <a:pt x="15" y="26"/>
                      <a:pt x="16" y="27"/>
                      <a:pt x="17" y="27"/>
                    </a:cubicBezTo>
                    <a:cubicBezTo>
                      <a:pt x="17" y="27"/>
                      <a:pt x="17" y="27"/>
                      <a:pt x="17" y="27"/>
                    </a:cubicBezTo>
                    <a:cubicBezTo>
                      <a:pt x="18" y="27"/>
                      <a:pt x="18" y="27"/>
                      <a:pt x="18" y="27"/>
                    </a:cubicBezTo>
                    <a:cubicBezTo>
                      <a:pt x="18" y="27"/>
                      <a:pt x="18" y="27"/>
                      <a:pt x="18" y="28"/>
                    </a:cubicBezTo>
                    <a:cubicBezTo>
                      <a:pt x="18" y="29"/>
                      <a:pt x="18" y="29"/>
                      <a:pt x="18" y="29"/>
                    </a:cubicBezTo>
                    <a:cubicBezTo>
                      <a:pt x="19" y="29"/>
                      <a:pt x="19" y="29"/>
                      <a:pt x="20" y="29"/>
                    </a:cubicBezTo>
                    <a:cubicBezTo>
                      <a:pt x="21" y="29"/>
                      <a:pt x="21" y="29"/>
                      <a:pt x="21" y="29"/>
                    </a:cubicBezTo>
                    <a:cubicBezTo>
                      <a:pt x="21" y="29"/>
                      <a:pt x="21" y="29"/>
                      <a:pt x="21" y="29"/>
                    </a:cubicBezTo>
                    <a:cubicBezTo>
                      <a:pt x="21" y="29"/>
                      <a:pt x="21" y="30"/>
                      <a:pt x="21" y="30"/>
                    </a:cubicBezTo>
                    <a:cubicBezTo>
                      <a:pt x="22" y="31"/>
                      <a:pt x="23" y="31"/>
                      <a:pt x="23" y="31"/>
                    </a:cubicBezTo>
                    <a:cubicBezTo>
                      <a:pt x="24" y="31"/>
                      <a:pt x="24" y="31"/>
                      <a:pt x="24" y="31"/>
                    </a:cubicBezTo>
                    <a:cubicBezTo>
                      <a:pt x="24" y="31"/>
                      <a:pt x="24" y="31"/>
                      <a:pt x="24" y="31"/>
                    </a:cubicBezTo>
                    <a:cubicBezTo>
                      <a:pt x="24" y="32"/>
                      <a:pt x="24" y="32"/>
                      <a:pt x="25" y="32"/>
                    </a:cubicBezTo>
                    <a:cubicBezTo>
                      <a:pt x="25" y="33"/>
                      <a:pt x="26" y="33"/>
                      <a:pt x="26" y="33"/>
                    </a:cubicBezTo>
                    <a:cubicBezTo>
                      <a:pt x="27" y="33"/>
                      <a:pt x="27" y="33"/>
                      <a:pt x="28" y="32"/>
                    </a:cubicBezTo>
                    <a:cubicBezTo>
                      <a:pt x="28" y="31"/>
                      <a:pt x="28" y="31"/>
                      <a:pt x="28" y="31"/>
                    </a:cubicBezTo>
                    <a:cubicBezTo>
                      <a:pt x="29" y="32"/>
                      <a:pt x="30" y="32"/>
                      <a:pt x="31" y="33"/>
                    </a:cubicBezTo>
                    <a:cubicBezTo>
                      <a:pt x="32" y="33"/>
                      <a:pt x="32" y="33"/>
                      <a:pt x="32" y="33"/>
                    </a:cubicBezTo>
                    <a:cubicBezTo>
                      <a:pt x="33" y="33"/>
                      <a:pt x="33" y="33"/>
                      <a:pt x="33" y="33"/>
                    </a:cubicBezTo>
                    <a:cubicBezTo>
                      <a:pt x="34" y="33"/>
                      <a:pt x="35" y="32"/>
                      <a:pt x="35" y="31"/>
                    </a:cubicBezTo>
                    <a:cubicBezTo>
                      <a:pt x="35" y="30"/>
                      <a:pt x="35" y="30"/>
                      <a:pt x="35" y="30"/>
                    </a:cubicBezTo>
                    <a:cubicBezTo>
                      <a:pt x="35" y="31"/>
                      <a:pt x="35" y="31"/>
                      <a:pt x="35" y="31"/>
                    </a:cubicBezTo>
                    <a:cubicBezTo>
                      <a:pt x="36" y="31"/>
                      <a:pt x="36" y="31"/>
                      <a:pt x="36" y="31"/>
                    </a:cubicBezTo>
                    <a:cubicBezTo>
                      <a:pt x="37" y="31"/>
                      <a:pt x="38" y="30"/>
                      <a:pt x="38" y="30"/>
                    </a:cubicBezTo>
                    <a:cubicBezTo>
                      <a:pt x="39" y="29"/>
                      <a:pt x="39" y="29"/>
                      <a:pt x="39" y="28"/>
                    </a:cubicBezTo>
                    <a:cubicBezTo>
                      <a:pt x="39" y="28"/>
                      <a:pt x="39" y="28"/>
                      <a:pt x="39" y="28"/>
                    </a:cubicBezTo>
                    <a:cubicBezTo>
                      <a:pt x="40" y="28"/>
                      <a:pt x="41" y="28"/>
                      <a:pt x="41" y="27"/>
                    </a:cubicBezTo>
                    <a:cubicBezTo>
                      <a:pt x="42" y="27"/>
                      <a:pt x="43" y="26"/>
                      <a:pt x="43" y="25"/>
                    </a:cubicBezTo>
                    <a:cubicBezTo>
                      <a:pt x="43" y="25"/>
                      <a:pt x="43" y="25"/>
                      <a:pt x="43" y="25"/>
                    </a:cubicBezTo>
                    <a:cubicBezTo>
                      <a:pt x="44" y="25"/>
                      <a:pt x="44" y="25"/>
                      <a:pt x="44" y="25"/>
                    </a:cubicBezTo>
                    <a:cubicBezTo>
                      <a:pt x="45" y="25"/>
                      <a:pt x="45" y="25"/>
                      <a:pt x="46" y="24"/>
                    </a:cubicBezTo>
                    <a:cubicBezTo>
                      <a:pt x="47" y="23"/>
                      <a:pt x="47" y="22"/>
                      <a:pt x="46" y="21"/>
                    </a:cubicBezTo>
                    <a:cubicBezTo>
                      <a:pt x="46" y="20"/>
                      <a:pt x="45" y="20"/>
                      <a:pt x="45" y="20"/>
                    </a:cubicBezTo>
                    <a:cubicBezTo>
                      <a:pt x="45" y="19"/>
                      <a:pt x="45" y="19"/>
                      <a:pt x="45" y="19"/>
                    </a:cubicBezTo>
                    <a:cubicBezTo>
                      <a:pt x="45" y="19"/>
                      <a:pt x="45" y="19"/>
                      <a:pt x="45" y="19"/>
                    </a:cubicBezTo>
                    <a:cubicBezTo>
                      <a:pt x="46" y="20"/>
                      <a:pt x="47" y="21"/>
                      <a:pt x="49" y="21"/>
                    </a:cubicBezTo>
                    <a:cubicBezTo>
                      <a:pt x="49" y="21"/>
                      <a:pt x="49" y="21"/>
                      <a:pt x="49" y="21"/>
                    </a:cubicBezTo>
                    <a:cubicBezTo>
                      <a:pt x="49" y="21"/>
                      <a:pt x="49" y="21"/>
                      <a:pt x="51" y="21"/>
                    </a:cubicBezTo>
                    <a:cubicBezTo>
                      <a:pt x="52" y="20"/>
                      <a:pt x="53" y="19"/>
                      <a:pt x="54" y="19"/>
                    </a:cubicBezTo>
                    <a:cubicBezTo>
                      <a:pt x="55" y="18"/>
                      <a:pt x="56" y="18"/>
                      <a:pt x="57" y="17"/>
                    </a:cubicBezTo>
                    <a:cubicBezTo>
                      <a:pt x="57" y="17"/>
                      <a:pt x="57" y="17"/>
                      <a:pt x="57" y="17"/>
                    </a:cubicBezTo>
                    <a:cubicBezTo>
                      <a:pt x="57" y="17"/>
                      <a:pt x="57" y="17"/>
                      <a:pt x="57" y="17"/>
                    </a:cubicBezTo>
                    <a:cubicBezTo>
                      <a:pt x="57" y="17"/>
                      <a:pt x="57" y="17"/>
                      <a:pt x="57" y="17"/>
                    </a:cubicBezTo>
                    <a:cubicBezTo>
                      <a:pt x="57" y="17"/>
                      <a:pt x="57" y="17"/>
                      <a:pt x="57" y="17"/>
                    </a:cubicBezTo>
                    <a:cubicBezTo>
                      <a:pt x="59" y="13"/>
                      <a:pt x="59" y="13"/>
                      <a:pt x="59" y="13"/>
                    </a:cubicBezTo>
                    <a:cubicBezTo>
                      <a:pt x="59" y="12"/>
                      <a:pt x="59" y="12"/>
                      <a:pt x="59" y="12"/>
                    </a:cubicBezTo>
                    <a:cubicBezTo>
                      <a:pt x="59" y="12"/>
                      <a:pt x="59" y="12"/>
                      <a:pt x="59" y="12"/>
                    </a:cubicBezTo>
                    <a:cubicBezTo>
                      <a:pt x="57" y="16"/>
                      <a:pt x="57" y="16"/>
                      <a:pt x="57" y="16"/>
                    </a:cubicBezTo>
                    <a:cubicBezTo>
                      <a:pt x="56" y="16"/>
                      <a:pt x="56" y="16"/>
                      <a:pt x="56" y="16"/>
                    </a:cubicBezTo>
                    <a:cubicBezTo>
                      <a:pt x="56" y="16"/>
                      <a:pt x="56" y="16"/>
                      <a:pt x="56" y="16"/>
                    </a:cubicBezTo>
                    <a:cubicBezTo>
                      <a:pt x="58" y="13"/>
                      <a:pt x="58" y="13"/>
                      <a:pt x="58" y="13"/>
                    </a:cubicBezTo>
                    <a:cubicBezTo>
                      <a:pt x="58" y="13"/>
                      <a:pt x="58" y="13"/>
                      <a:pt x="58" y="13"/>
                    </a:cubicBezTo>
                    <a:cubicBezTo>
                      <a:pt x="57" y="13"/>
                      <a:pt x="57" y="13"/>
                      <a:pt x="57" y="13"/>
                    </a:cubicBezTo>
                    <a:cubicBezTo>
                      <a:pt x="57" y="13"/>
                      <a:pt x="56" y="16"/>
                      <a:pt x="55" y="17"/>
                    </a:cubicBezTo>
                    <a:cubicBezTo>
                      <a:pt x="55" y="17"/>
                      <a:pt x="55" y="17"/>
                      <a:pt x="55" y="17"/>
                    </a:cubicBezTo>
                    <a:cubicBezTo>
                      <a:pt x="55" y="16"/>
                      <a:pt x="56" y="14"/>
                      <a:pt x="57" y="13"/>
                    </a:cubicBezTo>
                    <a:cubicBezTo>
                      <a:pt x="57" y="13"/>
                      <a:pt x="57" y="13"/>
                      <a:pt x="57" y="13"/>
                    </a:cubicBezTo>
                    <a:cubicBezTo>
                      <a:pt x="56" y="13"/>
                      <a:pt x="56" y="13"/>
                      <a:pt x="56" y="13"/>
                    </a:cubicBezTo>
                    <a:cubicBezTo>
                      <a:pt x="56" y="14"/>
                      <a:pt x="55" y="16"/>
                      <a:pt x="54" y="18"/>
                    </a:cubicBezTo>
                    <a:cubicBezTo>
                      <a:pt x="53" y="18"/>
                      <a:pt x="53" y="18"/>
                      <a:pt x="53" y="18"/>
                    </a:cubicBezTo>
                    <a:cubicBezTo>
                      <a:pt x="54" y="16"/>
                      <a:pt x="55" y="15"/>
                      <a:pt x="56" y="13"/>
                    </a:cubicBezTo>
                    <a:cubicBezTo>
                      <a:pt x="55" y="13"/>
                      <a:pt x="55" y="13"/>
                      <a:pt x="55" y="13"/>
                    </a:cubicBezTo>
                    <a:cubicBezTo>
                      <a:pt x="55" y="13"/>
                      <a:pt x="55" y="13"/>
                      <a:pt x="55" y="13"/>
                    </a:cubicBezTo>
                    <a:cubicBezTo>
                      <a:pt x="54" y="15"/>
                      <a:pt x="54" y="17"/>
                      <a:pt x="52" y="18"/>
                    </a:cubicBezTo>
                    <a:cubicBezTo>
                      <a:pt x="52" y="18"/>
                      <a:pt x="52" y="18"/>
                      <a:pt x="52" y="18"/>
                    </a:cubicBezTo>
                    <a:cubicBezTo>
                      <a:pt x="52" y="19"/>
                      <a:pt x="52" y="19"/>
                      <a:pt x="52" y="19"/>
                    </a:cubicBezTo>
                    <a:cubicBezTo>
                      <a:pt x="53" y="17"/>
                      <a:pt x="54" y="15"/>
                      <a:pt x="54" y="14"/>
                    </a:cubicBezTo>
                    <a:cubicBezTo>
                      <a:pt x="54" y="13"/>
                      <a:pt x="54" y="13"/>
                      <a:pt x="54" y="13"/>
                    </a:cubicBezTo>
                    <a:cubicBezTo>
                      <a:pt x="54" y="13"/>
                      <a:pt x="54" y="13"/>
                      <a:pt x="54" y="13"/>
                    </a:cubicBezTo>
                    <a:cubicBezTo>
                      <a:pt x="53" y="15"/>
                      <a:pt x="52" y="17"/>
                      <a:pt x="51" y="19"/>
                    </a:cubicBezTo>
                    <a:cubicBezTo>
                      <a:pt x="51" y="19"/>
                      <a:pt x="51" y="19"/>
                      <a:pt x="51" y="19"/>
                    </a:cubicBezTo>
                    <a:cubicBezTo>
                      <a:pt x="51" y="19"/>
                      <a:pt x="51" y="18"/>
                      <a:pt x="51" y="17"/>
                    </a:cubicBezTo>
                    <a:cubicBezTo>
                      <a:pt x="52" y="16"/>
                      <a:pt x="53" y="15"/>
                      <a:pt x="53" y="14"/>
                    </a:cubicBezTo>
                    <a:cubicBezTo>
                      <a:pt x="53" y="14"/>
                      <a:pt x="53" y="14"/>
                      <a:pt x="53" y="14"/>
                    </a:cubicBezTo>
                    <a:cubicBezTo>
                      <a:pt x="52" y="14"/>
                      <a:pt x="52" y="14"/>
                      <a:pt x="52" y="14"/>
                    </a:cubicBezTo>
                    <a:cubicBezTo>
                      <a:pt x="52" y="15"/>
                      <a:pt x="52" y="16"/>
                      <a:pt x="51" y="17"/>
                    </a:cubicBezTo>
                    <a:cubicBezTo>
                      <a:pt x="51" y="18"/>
                      <a:pt x="50" y="19"/>
                      <a:pt x="50" y="20"/>
                    </a:cubicBezTo>
                    <a:cubicBezTo>
                      <a:pt x="49" y="20"/>
                      <a:pt x="49" y="20"/>
                      <a:pt x="49" y="20"/>
                    </a:cubicBezTo>
                    <a:cubicBezTo>
                      <a:pt x="49" y="20"/>
                      <a:pt x="49" y="20"/>
                      <a:pt x="49" y="20"/>
                    </a:cubicBezTo>
                    <a:cubicBezTo>
                      <a:pt x="49" y="19"/>
                      <a:pt x="49" y="19"/>
                      <a:pt x="49" y="19"/>
                    </a:cubicBezTo>
                    <a:cubicBezTo>
                      <a:pt x="50" y="19"/>
                      <a:pt x="50" y="19"/>
                      <a:pt x="50" y="19"/>
                    </a:cubicBezTo>
                    <a:cubicBezTo>
                      <a:pt x="50" y="19"/>
                      <a:pt x="50" y="19"/>
                      <a:pt x="50" y="19"/>
                    </a:cubicBezTo>
                    <a:cubicBezTo>
                      <a:pt x="50" y="18"/>
                      <a:pt x="51" y="17"/>
                      <a:pt x="51" y="17"/>
                    </a:cubicBezTo>
                    <a:cubicBezTo>
                      <a:pt x="51" y="17"/>
                      <a:pt x="51" y="17"/>
                      <a:pt x="51" y="17"/>
                    </a:cubicBezTo>
                    <a:cubicBezTo>
                      <a:pt x="51" y="16"/>
                      <a:pt x="51" y="15"/>
                      <a:pt x="51" y="15"/>
                    </a:cubicBezTo>
                    <a:cubicBezTo>
                      <a:pt x="51" y="14"/>
                      <a:pt x="51" y="14"/>
                      <a:pt x="51" y="14"/>
                    </a:cubicBezTo>
                    <a:cubicBezTo>
                      <a:pt x="51" y="15"/>
                      <a:pt x="51" y="15"/>
                      <a:pt x="51" y="15"/>
                    </a:cubicBezTo>
                    <a:cubicBezTo>
                      <a:pt x="50" y="15"/>
                      <a:pt x="50" y="15"/>
                      <a:pt x="50" y="15"/>
                    </a:cubicBezTo>
                    <a:cubicBezTo>
                      <a:pt x="50" y="15"/>
                      <a:pt x="50" y="15"/>
                      <a:pt x="50" y="15"/>
                    </a:cubicBezTo>
                    <a:cubicBezTo>
                      <a:pt x="49" y="7"/>
                      <a:pt x="46" y="5"/>
                      <a:pt x="45" y="4"/>
                    </a:cubicBezTo>
                    <a:cubicBezTo>
                      <a:pt x="45" y="3"/>
                      <a:pt x="46" y="3"/>
                      <a:pt x="46" y="3"/>
                    </a:cubicBezTo>
                    <a:cubicBezTo>
                      <a:pt x="48" y="2"/>
                      <a:pt x="49" y="2"/>
                      <a:pt x="50" y="1"/>
                    </a:cubicBezTo>
                    <a:cubicBezTo>
                      <a:pt x="50" y="0"/>
                      <a:pt x="50" y="0"/>
                      <a:pt x="50" y="0"/>
                    </a:cubicBezTo>
                    <a:cubicBezTo>
                      <a:pt x="49" y="0"/>
                      <a:pt x="49" y="0"/>
                      <a:pt x="4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6" name="Freeform 162"/>
              <p:cNvSpPr>
                <a:spLocks noEditPoints="1"/>
              </p:cNvSpPr>
              <p:nvPr/>
            </p:nvSpPr>
            <p:spPr bwMode="auto">
              <a:xfrm>
                <a:off x="4141" y="2291"/>
                <a:ext cx="109" cy="150"/>
              </a:xfrm>
              <a:custGeom>
                <a:avLst/>
                <a:gdLst>
                  <a:gd name="T0" fmla="*/ 19 w 46"/>
                  <a:gd name="T1" fmla="*/ 56 h 63"/>
                  <a:gd name="T2" fmla="*/ 11 w 46"/>
                  <a:gd name="T3" fmla="*/ 24 h 63"/>
                  <a:gd name="T4" fmla="*/ 16 w 46"/>
                  <a:gd name="T5" fmla="*/ 39 h 63"/>
                  <a:gd name="T6" fmla="*/ 17 w 46"/>
                  <a:gd name="T7" fmla="*/ 59 h 63"/>
                  <a:gd name="T8" fmla="*/ 5 w 46"/>
                  <a:gd name="T9" fmla="*/ 60 h 63"/>
                  <a:gd name="T10" fmla="*/ 26 w 46"/>
                  <a:gd name="T11" fmla="*/ 24 h 63"/>
                  <a:gd name="T12" fmla="*/ 32 w 46"/>
                  <a:gd name="T13" fmla="*/ 58 h 63"/>
                  <a:gd name="T14" fmla="*/ 31 w 46"/>
                  <a:gd name="T15" fmla="*/ 59 h 63"/>
                  <a:gd name="T16" fmla="*/ 17 w 46"/>
                  <a:gd name="T17" fmla="*/ 23 h 63"/>
                  <a:gd name="T18" fmla="*/ 31 w 46"/>
                  <a:gd name="T19" fmla="*/ 20 h 63"/>
                  <a:gd name="T20" fmla="*/ 33 w 46"/>
                  <a:gd name="T21" fmla="*/ 56 h 63"/>
                  <a:gd name="T22" fmla="*/ 18 w 46"/>
                  <a:gd name="T23" fmla="*/ 22 h 63"/>
                  <a:gd name="T24" fmla="*/ 19 w 46"/>
                  <a:gd name="T25" fmla="*/ 23 h 63"/>
                  <a:gd name="T26" fmla="*/ 4 w 46"/>
                  <a:gd name="T27" fmla="*/ 21 h 63"/>
                  <a:gd name="T28" fmla="*/ 11 w 46"/>
                  <a:gd name="T29" fmla="*/ 12 h 63"/>
                  <a:gd name="T30" fmla="*/ 26 w 46"/>
                  <a:gd name="T31" fmla="*/ 12 h 63"/>
                  <a:gd name="T32" fmla="*/ 20 w 46"/>
                  <a:gd name="T33" fmla="*/ 23 h 63"/>
                  <a:gd name="T34" fmla="*/ 22 w 46"/>
                  <a:gd name="T35" fmla="*/ 21 h 63"/>
                  <a:gd name="T36" fmla="*/ 36 w 46"/>
                  <a:gd name="T37" fmla="*/ 6 h 63"/>
                  <a:gd name="T38" fmla="*/ 26 w 46"/>
                  <a:gd name="T39" fmla="*/ 21 h 63"/>
                  <a:gd name="T40" fmla="*/ 39 w 46"/>
                  <a:gd name="T41" fmla="*/ 6 h 63"/>
                  <a:gd name="T42" fmla="*/ 30 w 46"/>
                  <a:gd name="T43" fmla="*/ 19 h 63"/>
                  <a:gd name="T44" fmla="*/ 11 w 46"/>
                  <a:gd name="T45" fmla="*/ 21 h 63"/>
                  <a:gd name="T46" fmla="*/ 25 w 46"/>
                  <a:gd name="T47" fmla="*/ 5 h 63"/>
                  <a:gd name="T48" fmla="*/ 16 w 46"/>
                  <a:gd name="T49" fmla="*/ 19 h 63"/>
                  <a:gd name="T50" fmla="*/ 11 w 46"/>
                  <a:gd name="T51" fmla="*/ 23 h 63"/>
                  <a:gd name="T52" fmla="*/ 6 w 46"/>
                  <a:gd name="T53" fmla="*/ 21 h 63"/>
                  <a:gd name="T54" fmla="*/ 8 w 46"/>
                  <a:gd name="T55" fmla="*/ 21 h 63"/>
                  <a:gd name="T56" fmla="*/ 22 w 46"/>
                  <a:gd name="T57" fmla="*/ 6 h 63"/>
                  <a:gd name="T58" fmla="*/ 12 w 46"/>
                  <a:gd name="T59" fmla="*/ 12 h 63"/>
                  <a:gd name="T60" fmla="*/ 12 w 46"/>
                  <a:gd name="T61" fmla="*/ 12 h 63"/>
                  <a:gd name="T62" fmla="*/ 34 w 46"/>
                  <a:gd name="T63" fmla="*/ 5 h 63"/>
                  <a:gd name="T64" fmla="*/ 27 w 46"/>
                  <a:gd name="T65" fmla="*/ 6 h 63"/>
                  <a:gd name="T66" fmla="*/ 32 w 46"/>
                  <a:gd name="T67" fmla="*/ 19 h 63"/>
                  <a:gd name="T68" fmla="*/ 45 w 46"/>
                  <a:gd name="T69" fmla="*/ 42 h 63"/>
                  <a:gd name="T70" fmla="*/ 3 w 46"/>
                  <a:gd name="T71" fmla="*/ 22 h 63"/>
                  <a:gd name="T72" fmla="*/ 19 w 46"/>
                  <a:gd name="T73" fmla="*/ 4 h 63"/>
                  <a:gd name="T74" fmla="*/ 18 w 46"/>
                  <a:gd name="T75" fmla="*/ 22 h 63"/>
                  <a:gd name="T76" fmla="*/ 16 w 46"/>
                  <a:gd name="T77" fmla="*/ 21 h 63"/>
                  <a:gd name="T78" fmla="*/ 33 w 46"/>
                  <a:gd name="T79" fmla="*/ 2 h 63"/>
                  <a:gd name="T80" fmla="*/ 18 w 46"/>
                  <a:gd name="T81" fmla="*/ 22 h 63"/>
                  <a:gd name="T82" fmla="*/ 28 w 46"/>
                  <a:gd name="T83" fmla="*/ 2 h 63"/>
                  <a:gd name="T84" fmla="*/ 25 w 46"/>
                  <a:gd name="T85" fmla="*/ 4 h 63"/>
                  <a:gd name="T86" fmla="*/ 21 w 46"/>
                  <a:gd name="T87" fmla="*/ 5 h 63"/>
                  <a:gd name="T88" fmla="*/ 19 w 46"/>
                  <a:gd name="T89" fmla="*/ 0 h 63"/>
                  <a:gd name="T90" fmla="*/ 1 w 46"/>
                  <a:gd name="T91" fmla="*/ 23 h 63"/>
                  <a:gd name="T92" fmla="*/ 4 w 46"/>
                  <a:gd name="T93" fmla="*/ 60 h 63"/>
                  <a:gd name="T94" fmla="*/ 11 w 46"/>
                  <a:gd name="T95" fmla="*/ 63 h 63"/>
                  <a:gd name="T96" fmla="*/ 17 w 46"/>
                  <a:gd name="T97" fmla="*/ 60 h 63"/>
                  <a:gd name="T98" fmla="*/ 19 w 46"/>
                  <a:gd name="T99" fmla="*/ 60 h 63"/>
                  <a:gd name="T100" fmla="*/ 19 w 46"/>
                  <a:gd name="T101" fmla="*/ 60 h 63"/>
                  <a:gd name="T102" fmla="*/ 32 w 46"/>
                  <a:gd name="T103" fmla="*/ 60 h 63"/>
                  <a:gd name="T104" fmla="*/ 46 w 46"/>
                  <a:gd name="T105" fmla="*/ 43 h 63"/>
                  <a:gd name="T106" fmla="*/ 42 w 46"/>
                  <a:gd name="T107" fmla="*/ 2 h 63"/>
                  <a:gd name="T108" fmla="*/ 37 w 46"/>
                  <a:gd name="T109" fmla="*/ 5 h 63"/>
                  <a:gd name="T110" fmla="*/ 35 w 46"/>
                  <a:gd name="T111" fmla="*/ 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46" h="63">
                    <a:moveTo>
                      <a:pt x="18" y="57"/>
                    </a:moveTo>
                    <a:cubicBezTo>
                      <a:pt x="18" y="51"/>
                      <a:pt x="17" y="45"/>
                      <a:pt x="17" y="39"/>
                    </a:cubicBezTo>
                    <a:cubicBezTo>
                      <a:pt x="17" y="36"/>
                      <a:pt x="17" y="33"/>
                      <a:pt x="17" y="30"/>
                    </a:cubicBezTo>
                    <a:cubicBezTo>
                      <a:pt x="18" y="38"/>
                      <a:pt x="19" y="47"/>
                      <a:pt x="19" y="56"/>
                    </a:cubicBezTo>
                    <a:cubicBezTo>
                      <a:pt x="19" y="56"/>
                      <a:pt x="19" y="56"/>
                      <a:pt x="19" y="56"/>
                    </a:cubicBezTo>
                    <a:cubicBezTo>
                      <a:pt x="19" y="56"/>
                      <a:pt x="18" y="57"/>
                      <a:pt x="18" y="57"/>
                    </a:cubicBezTo>
                    <a:moveTo>
                      <a:pt x="6" y="24"/>
                    </a:moveTo>
                    <a:cubicBezTo>
                      <a:pt x="8" y="24"/>
                      <a:pt x="9" y="24"/>
                      <a:pt x="11" y="24"/>
                    </a:cubicBezTo>
                    <a:cubicBezTo>
                      <a:pt x="12" y="23"/>
                      <a:pt x="13" y="23"/>
                      <a:pt x="14" y="22"/>
                    </a:cubicBezTo>
                    <a:cubicBezTo>
                      <a:pt x="15" y="22"/>
                      <a:pt x="15" y="22"/>
                      <a:pt x="15" y="21"/>
                    </a:cubicBezTo>
                    <a:cubicBezTo>
                      <a:pt x="15" y="22"/>
                      <a:pt x="15" y="22"/>
                      <a:pt x="15" y="22"/>
                    </a:cubicBezTo>
                    <a:cubicBezTo>
                      <a:pt x="16" y="28"/>
                      <a:pt x="16" y="33"/>
                      <a:pt x="16" y="39"/>
                    </a:cubicBezTo>
                    <a:cubicBezTo>
                      <a:pt x="16" y="45"/>
                      <a:pt x="17" y="52"/>
                      <a:pt x="17" y="58"/>
                    </a:cubicBezTo>
                    <a:cubicBezTo>
                      <a:pt x="17" y="59"/>
                      <a:pt x="17" y="59"/>
                      <a:pt x="17" y="59"/>
                    </a:cubicBezTo>
                    <a:cubicBezTo>
                      <a:pt x="17" y="59"/>
                      <a:pt x="17" y="59"/>
                      <a:pt x="17" y="59"/>
                    </a:cubicBezTo>
                    <a:cubicBezTo>
                      <a:pt x="17" y="59"/>
                      <a:pt x="17" y="59"/>
                      <a:pt x="17" y="59"/>
                    </a:cubicBezTo>
                    <a:cubicBezTo>
                      <a:pt x="17" y="59"/>
                      <a:pt x="17" y="59"/>
                      <a:pt x="17" y="59"/>
                    </a:cubicBezTo>
                    <a:cubicBezTo>
                      <a:pt x="16" y="60"/>
                      <a:pt x="14" y="61"/>
                      <a:pt x="13" y="61"/>
                    </a:cubicBezTo>
                    <a:cubicBezTo>
                      <a:pt x="13" y="61"/>
                      <a:pt x="12" y="61"/>
                      <a:pt x="11" y="61"/>
                    </a:cubicBezTo>
                    <a:cubicBezTo>
                      <a:pt x="9" y="61"/>
                      <a:pt x="7" y="61"/>
                      <a:pt x="5" y="60"/>
                    </a:cubicBezTo>
                    <a:cubicBezTo>
                      <a:pt x="5" y="47"/>
                      <a:pt x="4" y="35"/>
                      <a:pt x="2" y="23"/>
                    </a:cubicBezTo>
                    <a:cubicBezTo>
                      <a:pt x="3" y="24"/>
                      <a:pt x="5" y="24"/>
                      <a:pt x="6" y="24"/>
                    </a:cubicBezTo>
                    <a:moveTo>
                      <a:pt x="21" y="24"/>
                    </a:moveTo>
                    <a:cubicBezTo>
                      <a:pt x="23" y="24"/>
                      <a:pt x="24" y="24"/>
                      <a:pt x="26" y="24"/>
                    </a:cubicBezTo>
                    <a:cubicBezTo>
                      <a:pt x="27" y="23"/>
                      <a:pt x="28" y="23"/>
                      <a:pt x="29" y="22"/>
                    </a:cubicBezTo>
                    <a:cubicBezTo>
                      <a:pt x="29" y="22"/>
                      <a:pt x="30" y="22"/>
                      <a:pt x="30" y="21"/>
                    </a:cubicBezTo>
                    <a:cubicBezTo>
                      <a:pt x="30" y="28"/>
                      <a:pt x="31" y="33"/>
                      <a:pt x="31" y="39"/>
                    </a:cubicBezTo>
                    <a:cubicBezTo>
                      <a:pt x="31" y="45"/>
                      <a:pt x="31" y="52"/>
                      <a:pt x="32" y="58"/>
                    </a:cubicBezTo>
                    <a:cubicBezTo>
                      <a:pt x="32" y="59"/>
                      <a:pt x="32" y="59"/>
                      <a:pt x="32" y="59"/>
                    </a:cubicBezTo>
                    <a:cubicBezTo>
                      <a:pt x="31" y="59"/>
                      <a:pt x="31" y="59"/>
                      <a:pt x="31" y="59"/>
                    </a:cubicBezTo>
                    <a:cubicBezTo>
                      <a:pt x="31" y="59"/>
                      <a:pt x="31" y="59"/>
                      <a:pt x="31" y="59"/>
                    </a:cubicBezTo>
                    <a:cubicBezTo>
                      <a:pt x="31" y="59"/>
                      <a:pt x="31" y="59"/>
                      <a:pt x="31" y="59"/>
                    </a:cubicBezTo>
                    <a:cubicBezTo>
                      <a:pt x="31" y="60"/>
                      <a:pt x="29" y="61"/>
                      <a:pt x="28" y="61"/>
                    </a:cubicBezTo>
                    <a:cubicBezTo>
                      <a:pt x="27" y="61"/>
                      <a:pt x="27" y="61"/>
                      <a:pt x="26" y="61"/>
                    </a:cubicBezTo>
                    <a:cubicBezTo>
                      <a:pt x="24" y="61"/>
                      <a:pt x="22" y="61"/>
                      <a:pt x="20" y="60"/>
                    </a:cubicBezTo>
                    <a:cubicBezTo>
                      <a:pt x="20" y="47"/>
                      <a:pt x="19" y="35"/>
                      <a:pt x="17" y="23"/>
                    </a:cubicBezTo>
                    <a:cubicBezTo>
                      <a:pt x="18" y="24"/>
                      <a:pt x="20" y="24"/>
                      <a:pt x="21" y="24"/>
                    </a:cubicBezTo>
                    <a:moveTo>
                      <a:pt x="33" y="57"/>
                    </a:moveTo>
                    <a:cubicBezTo>
                      <a:pt x="32" y="51"/>
                      <a:pt x="32" y="45"/>
                      <a:pt x="32" y="39"/>
                    </a:cubicBezTo>
                    <a:cubicBezTo>
                      <a:pt x="32" y="33"/>
                      <a:pt x="32" y="27"/>
                      <a:pt x="31" y="20"/>
                    </a:cubicBezTo>
                    <a:cubicBezTo>
                      <a:pt x="31" y="20"/>
                      <a:pt x="31" y="20"/>
                      <a:pt x="31" y="20"/>
                    </a:cubicBezTo>
                    <a:cubicBezTo>
                      <a:pt x="32" y="26"/>
                      <a:pt x="32" y="32"/>
                      <a:pt x="32" y="37"/>
                    </a:cubicBezTo>
                    <a:cubicBezTo>
                      <a:pt x="33" y="44"/>
                      <a:pt x="33" y="50"/>
                      <a:pt x="33" y="56"/>
                    </a:cubicBezTo>
                    <a:cubicBezTo>
                      <a:pt x="33" y="56"/>
                      <a:pt x="33" y="56"/>
                      <a:pt x="33" y="56"/>
                    </a:cubicBezTo>
                    <a:cubicBezTo>
                      <a:pt x="33" y="57"/>
                      <a:pt x="33" y="57"/>
                      <a:pt x="33" y="57"/>
                    </a:cubicBezTo>
                    <a:moveTo>
                      <a:pt x="19" y="23"/>
                    </a:moveTo>
                    <a:cubicBezTo>
                      <a:pt x="19" y="23"/>
                      <a:pt x="19" y="23"/>
                      <a:pt x="19" y="23"/>
                    </a:cubicBezTo>
                    <a:cubicBezTo>
                      <a:pt x="18" y="23"/>
                      <a:pt x="18" y="22"/>
                      <a:pt x="18" y="22"/>
                    </a:cubicBezTo>
                    <a:cubicBezTo>
                      <a:pt x="19" y="21"/>
                      <a:pt x="19" y="21"/>
                      <a:pt x="19" y="21"/>
                    </a:cubicBezTo>
                    <a:cubicBezTo>
                      <a:pt x="21" y="18"/>
                      <a:pt x="24" y="15"/>
                      <a:pt x="26" y="13"/>
                    </a:cubicBezTo>
                    <a:cubicBezTo>
                      <a:pt x="24" y="15"/>
                      <a:pt x="22" y="17"/>
                      <a:pt x="20" y="20"/>
                    </a:cubicBezTo>
                    <a:cubicBezTo>
                      <a:pt x="19" y="21"/>
                      <a:pt x="19" y="22"/>
                      <a:pt x="19" y="23"/>
                    </a:cubicBezTo>
                    <a:moveTo>
                      <a:pt x="4" y="23"/>
                    </a:moveTo>
                    <a:cubicBezTo>
                      <a:pt x="4" y="23"/>
                      <a:pt x="4" y="23"/>
                      <a:pt x="4" y="23"/>
                    </a:cubicBezTo>
                    <a:cubicBezTo>
                      <a:pt x="3" y="23"/>
                      <a:pt x="3" y="22"/>
                      <a:pt x="3" y="22"/>
                    </a:cubicBezTo>
                    <a:cubicBezTo>
                      <a:pt x="4" y="21"/>
                      <a:pt x="4" y="21"/>
                      <a:pt x="4" y="21"/>
                    </a:cubicBezTo>
                    <a:cubicBezTo>
                      <a:pt x="6" y="18"/>
                      <a:pt x="9" y="15"/>
                      <a:pt x="11" y="12"/>
                    </a:cubicBezTo>
                    <a:cubicBezTo>
                      <a:pt x="9" y="15"/>
                      <a:pt x="7" y="17"/>
                      <a:pt x="5" y="20"/>
                    </a:cubicBezTo>
                    <a:cubicBezTo>
                      <a:pt x="4" y="21"/>
                      <a:pt x="4" y="22"/>
                      <a:pt x="4" y="23"/>
                    </a:cubicBezTo>
                    <a:moveTo>
                      <a:pt x="11" y="12"/>
                    </a:moveTo>
                    <a:cubicBezTo>
                      <a:pt x="11" y="12"/>
                      <a:pt x="11" y="12"/>
                      <a:pt x="11" y="12"/>
                    </a:cubicBezTo>
                    <a:cubicBezTo>
                      <a:pt x="11" y="12"/>
                      <a:pt x="11" y="12"/>
                      <a:pt x="11" y="12"/>
                    </a:cubicBezTo>
                    <a:moveTo>
                      <a:pt x="26" y="12"/>
                    </a:moveTo>
                    <a:cubicBezTo>
                      <a:pt x="26" y="12"/>
                      <a:pt x="26" y="12"/>
                      <a:pt x="26" y="12"/>
                    </a:cubicBezTo>
                    <a:cubicBezTo>
                      <a:pt x="26" y="12"/>
                      <a:pt x="26" y="12"/>
                      <a:pt x="26" y="12"/>
                    </a:cubicBezTo>
                    <a:moveTo>
                      <a:pt x="21" y="23"/>
                    </a:moveTo>
                    <a:cubicBezTo>
                      <a:pt x="21" y="23"/>
                      <a:pt x="21" y="23"/>
                      <a:pt x="20" y="23"/>
                    </a:cubicBezTo>
                    <a:cubicBezTo>
                      <a:pt x="20" y="23"/>
                      <a:pt x="20" y="23"/>
                      <a:pt x="20" y="23"/>
                    </a:cubicBezTo>
                    <a:cubicBezTo>
                      <a:pt x="20" y="22"/>
                      <a:pt x="20" y="21"/>
                      <a:pt x="21" y="21"/>
                    </a:cubicBezTo>
                    <a:cubicBezTo>
                      <a:pt x="25" y="15"/>
                      <a:pt x="30" y="10"/>
                      <a:pt x="34" y="6"/>
                    </a:cubicBezTo>
                    <a:cubicBezTo>
                      <a:pt x="35" y="6"/>
                      <a:pt x="35" y="6"/>
                      <a:pt x="35" y="6"/>
                    </a:cubicBezTo>
                    <a:cubicBezTo>
                      <a:pt x="31" y="10"/>
                      <a:pt x="26" y="15"/>
                      <a:pt x="22" y="21"/>
                    </a:cubicBezTo>
                    <a:cubicBezTo>
                      <a:pt x="22" y="21"/>
                      <a:pt x="22" y="21"/>
                      <a:pt x="22" y="21"/>
                    </a:cubicBezTo>
                    <a:cubicBezTo>
                      <a:pt x="23" y="21"/>
                      <a:pt x="23" y="21"/>
                      <a:pt x="23" y="21"/>
                    </a:cubicBezTo>
                    <a:cubicBezTo>
                      <a:pt x="23" y="21"/>
                      <a:pt x="23" y="21"/>
                      <a:pt x="23" y="21"/>
                    </a:cubicBezTo>
                    <a:cubicBezTo>
                      <a:pt x="27" y="16"/>
                      <a:pt x="32" y="11"/>
                      <a:pt x="36" y="6"/>
                    </a:cubicBezTo>
                    <a:cubicBezTo>
                      <a:pt x="37" y="6"/>
                      <a:pt x="37" y="6"/>
                      <a:pt x="37" y="6"/>
                    </a:cubicBezTo>
                    <a:cubicBezTo>
                      <a:pt x="26" y="20"/>
                      <a:pt x="26" y="20"/>
                      <a:pt x="26" y="20"/>
                    </a:cubicBezTo>
                    <a:cubicBezTo>
                      <a:pt x="26" y="21"/>
                      <a:pt x="26" y="21"/>
                      <a:pt x="26" y="21"/>
                    </a:cubicBezTo>
                    <a:cubicBezTo>
                      <a:pt x="26" y="21"/>
                      <a:pt x="26" y="21"/>
                      <a:pt x="26" y="21"/>
                    </a:cubicBezTo>
                    <a:cubicBezTo>
                      <a:pt x="27" y="21"/>
                      <a:pt x="27" y="21"/>
                      <a:pt x="27" y="21"/>
                    </a:cubicBezTo>
                    <a:cubicBezTo>
                      <a:pt x="39" y="6"/>
                      <a:pt x="39" y="6"/>
                      <a:pt x="39" y="6"/>
                    </a:cubicBezTo>
                    <a:cubicBezTo>
                      <a:pt x="39" y="6"/>
                      <a:pt x="39" y="6"/>
                      <a:pt x="39" y="6"/>
                    </a:cubicBezTo>
                    <a:cubicBezTo>
                      <a:pt x="39" y="6"/>
                      <a:pt x="39" y="6"/>
                      <a:pt x="39" y="6"/>
                    </a:cubicBezTo>
                    <a:cubicBezTo>
                      <a:pt x="37" y="10"/>
                      <a:pt x="35" y="13"/>
                      <a:pt x="32" y="17"/>
                    </a:cubicBezTo>
                    <a:cubicBezTo>
                      <a:pt x="32" y="18"/>
                      <a:pt x="31" y="18"/>
                      <a:pt x="31" y="19"/>
                    </a:cubicBezTo>
                    <a:cubicBezTo>
                      <a:pt x="31" y="19"/>
                      <a:pt x="31" y="19"/>
                      <a:pt x="31" y="19"/>
                    </a:cubicBezTo>
                    <a:cubicBezTo>
                      <a:pt x="30" y="19"/>
                      <a:pt x="30" y="19"/>
                      <a:pt x="30" y="19"/>
                    </a:cubicBezTo>
                    <a:cubicBezTo>
                      <a:pt x="30" y="20"/>
                      <a:pt x="29" y="21"/>
                      <a:pt x="28" y="22"/>
                    </a:cubicBezTo>
                    <a:cubicBezTo>
                      <a:pt x="27" y="22"/>
                      <a:pt x="26" y="22"/>
                      <a:pt x="25" y="23"/>
                    </a:cubicBezTo>
                    <a:cubicBezTo>
                      <a:pt x="24" y="23"/>
                      <a:pt x="23" y="23"/>
                      <a:pt x="21" y="23"/>
                    </a:cubicBezTo>
                    <a:moveTo>
                      <a:pt x="11" y="21"/>
                    </a:moveTo>
                    <a:cubicBezTo>
                      <a:pt x="12" y="21"/>
                      <a:pt x="12" y="21"/>
                      <a:pt x="12" y="21"/>
                    </a:cubicBezTo>
                    <a:cubicBezTo>
                      <a:pt x="24" y="6"/>
                      <a:pt x="24" y="6"/>
                      <a:pt x="24" y="6"/>
                    </a:cubicBezTo>
                    <a:cubicBezTo>
                      <a:pt x="24" y="6"/>
                      <a:pt x="24" y="6"/>
                      <a:pt x="24" y="6"/>
                    </a:cubicBezTo>
                    <a:cubicBezTo>
                      <a:pt x="24" y="6"/>
                      <a:pt x="25" y="6"/>
                      <a:pt x="25" y="5"/>
                    </a:cubicBezTo>
                    <a:cubicBezTo>
                      <a:pt x="24" y="8"/>
                      <a:pt x="22" y="11"/>
                      <a:pt x="20" y="13"/>
                    </a:cubicBezTo>
                    <a:cubicBezTo>
                      <a:pt x="20" y="14"/>
                      <a:pt x="20" y="14"/>
                      <a:pt x="20" y="14"/>
                    </a:cubicBezTo>
                    <a:cubicBezTo>
                      <a:pt x="19" y="16"/>
                      <a:pt x="18" y="18"/>
                      <a:pt x="16" y="19"/>
                    </a:cubicBezTo>
                    <a:cubicBezTo>
                      <a:pt x="16" y="19"/>
                      <a:pt x="16" y="19"/>
                      <a:pt x="16" y="19"/>
                    </a:cubicBezTo>
                    <a:cubicBezTo>
                      <a:pt x="16" y="19"/>
                      <a:pt x="16" y="19"/>
                      <a:pt x="16" y="19"/>
                    </a:cubicBezTo>
                    <a:cubicBezTo>
                      <a:pt x="15" y="19"/>
                      <a:pt x="15" y="19"/>
                      <a:pt x="15" y="19"/>
                    </a:cubicBezTo>
                    <a:cubicBezTo>
                      <a:pt x="15" y="20"/>
                      <a:pt x="14" y="21"/>
                      <a:pt x="14" y="22"/>
                    </a:cubicBezTo>
                    <a:cubicBezTo>
                      <a:pt x="13" y="22"/>
                      <a:pt x="12" y="22"/>
                      <a:pt x="11" y="23"/>
                    </a:cubicBezTo>
                    <a:cubicBezTo>
                      <a:pt x="9" y="23"/>
                      <a:pt x="8" y="23"/>
                      <a:pt x="6" y="23"/>
                    </a:cubicBezTo>
                    <a:cubicBezTo>
                      <a:pt x="6" y="23"/>
                      <a:pt x="6" y="23"/>
                      <a:pt x="6" y="23"/>
                    </a:cubicBezTo>
                    <a:cubicBezTo>
                      <a:pt x="5" y="23"/>
                      <a:pt x="5" y="23"/>
                      <a:pt x="5" y="23"/>
                    </a:cubicBezTo>
                    <a:cubicBezTo>
                      <a:pt x="5" y="22"/>
                      <a:pt x="5" y="21"/>
                      <a:pt x="6" y="21"/>
                    </a:cubicBezTo>
                    <a:cubicBezTo>
                      <a:pt x="10" y="15"/>
                      <a:pt x="15" y="10"/>
                      <a:pt x="20" y="6"/>
                    </a:cubicBezTo>
                    <a:cubicBezTo>
                      <a:pt x="20" y="6"/>
                      <a:pt x="20" y="6"/>
                      <a:pt x="20" y="6"/>
                    </a:cubicBezTo>
                    <a:cubicBezTo>
                      <a:pt x="16" y="10"/>
                      <a:pt x="11" y="15"/>
                      <a:pt x="7" y="21"/>
                    </a:cubicBezTo>
                    <a:cubicBezTo>
                      <a:pt x="8" y="21"/>
                      <a:pt x="8" y="21"/>
                      <a:pt x="8" y="21"/>
                    </a:cubicBezTo>
                    <a:cubicBezTo>
                      <a:pt x="8" y="21"/>
                      <a:pt x="8" y="21"/>
                      <a:pt x="8" y="21"/>
                    </a:cubicBezTo>
                    <a:cubicBezTo>
                      <a:pt x="8" y="21"/>
                      <a:pt x="8" y="21"/>
                      <a:pt x="8" y="21"/>
                    </a:cubicBezTo>
                    <a:cubicBezTo>
                      <a:pt x="12" y="16"/>
                      <a:pt x="17" y="11"/>
                      <a:pt x="22" y="6"/>
                    </a:cubicBezTo>
                    <a:cubicBezTo>
                      <a:pt x="22" y="6"/>
                      <a:pt x="22" y="6"/>
                      <a:pt x="22" y="6"/>
                    </a:cubicBezTo>
                    <a:cubicBezTo>
                      <a:pt x="11" y="20"/>
                      <a:pt x="11" y="20"/>
                      <a:pt x="11" y="20"/>
                    </a:cubicBezTo>
                    <a:cubicBezTo>
                      <a:pt x="11" y="21"/>
                      <a:pt x="11" y="21"/>
                      <a:pt x="11" y="21"/>
                    </a:cubicBezTo>
                    <a:cubicBezTo>
                      <a:pt x="11" y="21"/>
                      <a:pt x="11" y="21"/>
                      <a:pt x="11" y="21"/>
                    </a:cubicBezTo>
                    <a:moveTo>
                      <a:pt x="12" y="12"/>
                    </a:moveTo>
                    <a:cubicBezTo>
                      <a:pt x="14" y="9"/>
                      <a:pt x="17" y="7"/>
                      <a:pt x="19" y="5"/>
                    </a:cubicBezTo>
                    <a:cubicBezTo>
                      <a:pt x="19" y="5"/>
                      <a:pt x="19" y="5"/>
                      <a:pt x="19" y="5"/>
                    </a:cubicBezTo>
                    <a:cubicBezTo>
                      <a:pt x="19" y="5"/>
                      <a:pt x="19" y="5"/>
                      <a:pt x="19" y="5"/>
                    </a:cubicBezTo>
                    <a:cubicBezTo>
                      <a:pt x="17" y="7"/>
                      <a:pt x="14" y="9"/>
                      <a:pt x="12" y="12"/>
                    </a:cubicBezTo>
                    <a:moveTo>
                      <a:pt x="27" y="12"/>
                    </a:moveTo>
                    <a:cubicBezTo>
                      <a:pt x="29" y="9"/>
                      <a:pt x="31" y="7"/>
                      <a:pt x="34" y="5"/>
                    </a:cubicBezTo>
                    <a:cubicBezTo>
                      <a:pt x="34" y="5"/>
                      <a:pt x="34" y="5"/>
                      <a:pt x="34" y="5"/>
                    </a:cubicBezTo>
                    <a:cubicBezTo>
                      <a:pt x="34" y="5"/>
                      <a:pt x="34" y="5"/>
                      <a:pt x="34" y="5"/>
                    </a:cubicBezTo>
                    <a:cubicBezTo>
                      <a:pt x="31" y="7"/>
                      <a:pt x="29" y="9"/>
                      <a:pt x="27" y="12"/>
                    </a:cubicBezTo>
                    <a:moveTo>
                      <a:pt x="24" y="9"/>
                    </a:moveTo>
                    <a:cubicBezTo>
                      <a:pt x="25" y="7"/>
                      <a:pt x="26" y="6"/>
                      <a:pt x="27" y="4"/>
                    </a:cubicBezTo>
                    <a:cubicBezTo>
                      <a:pt x="27" y="5"/>
                      <a:pt x="27" y="5"/>
                      <a:pt x="27" y="6"/>
                    </a:cubicBezTo>
                    <a:cubicBezTo>
                      <a:pt x="26" y="7"/>
                      <a:pt x="25" y="8"/>
                      <a:pt x="24" y="9"/>
                    </a:cubicBezTo>
                    <a:moveTo>
                      <a:pt x="34" y="55"/>
                    </a:moveTo>
                    <a:cubicBezTo>
                      <a:pt x="34" y="49"/>
                      <a:pt x="34" y="43"/>
                      <a:pt x="33" y="37"/>
                    </a:cubicBezTo>
                    <a:cubicBezTo>
                      <a:pt x="33" y="31"/>
                      <a:pt x="33" y="25"/>
                      <a:pt x="32" y="19"/>
                    </a:cubicBezTo>
                    <a:cubicBezTo>
                      <a:pt x="33" y="18"/>
                      <a:pt x="33" y="18"/>
                      <a:pt x="33" y="18"/>
                    </a:cubicBezTo>
                    <a:cubicBezTo>
                      <a:pt x="36" y="13"/>
                      <a:pt x="39" y="9"/>
                      <a:pt x="41" y="4"/>
                    </a:cubicBezTo>
                    <a:cubicBezTo>
                      <a:pt x="43" y="15"/>
                      <a:pt x="45" y="28"/>
                      <a:pt x="45" y="42"/>
                    </a:cubicBezTo>
                    <a:cubicBezTo>
                      <a:pt x="45" y="42"/>
                      <a:pt x="45" y="42"/>
                      <a:pt x="45" y="42"/>
                    </a:cubicBezTo>
                    <a:cubicBezTo>
                      <a:pt x="41" y="46"/>
                      <a:pt x="38" y="50"/>
                      <a:pt x="34" y="55"/>
                    </a:cubicBezTo>
                    <a:moveTo>
                      <a:pt x="3" y="22"/>
                    </a:moveTo>
                    <a:cubicBezTo>
                      <a:pt x="3" y="22"/>
                      <a:pt x="3" y="22"/>
                      <a:pt x="3" y="22"/>
                    </a:cubicBezTo>
                    <a:cubicBezTo>
                      <a:pt x="3" y="22"/>
                      <a:pt x="3" y="22"/>
                      <a:pt x="3" y="22"/>
                    </a:cubicBezTo>
                    <a:cubicBezTo>
                      <a:pt x="2" y="22"/>
                      <a:pt x="2" y="22"/>
                      <a:pt x="2" y="21"/>
                    </a:cubicBezTo>
                    <a:cubicBezTo>
                      <a:pt x="2" y="21"/>
                      <a:pt x="2" y="21"/>
                      <a:pt x="2" y="21"/>
                    </a:cubicBezTo>
                    <a:cubicBezTo>
                      <a:pt x="6" y="14"/>
                      <a:pt x="12" y="7"/>
                      <a:pt x="18" y="2"/>
                    </a:cubicBezTo>
                    <a:cubicBezTo>
                      <a:pt x="19" y="4"/>
                      <a:pt x="19" y="4"/>
                      <a:pt x="19" y="4"/>
                    </a:cubicBezTo>
                    <a:cubicBezTo>
                      <a:pt x="13" y="9"/>
                      <a:pt x="8" y="15"/>
                      <a:pt x="3" y="21"/>
                    </a:cubicBezTo>
                    <a:cubicBezTo>
                      <a:pt x="3" y="21"/>
                      <a:pt x="3" y="21"/>
                      <a:pt x="3" y="22"/>
                    </a:cubicBezTo>
                    <a:cubicBezTo>
                      <a:pt x="3" y="22"/>
                      <a:pt x="3" y="22"/>
                      <a:pt x="3" y="22"/>
                    </a:cubicBezTo>
                    <a:moveTo>
                      <a:pt x="18" y="22"/>
                    </a:moveTo>
                    <a:cubicBezTo>
                      <a:pt x="18" y="22"/>
                      <a:pt x="18" y="22"/>
                      <a:pt x="18" y="22"/>
                    </a:cubicBezTo>
                    <a:cubicBezTo>
                      <a:pt x="17" y="22"/>
                      <a:pt x="17" y="22"/>
                      <a:pt x="17" y="22"/>
                    </a:cubicBezTo>
                    <a:cubicBezTo>
                      <a:pt x="17" y="22"/>
                      <a:pt x="16" y="22"/>
                      <a:pt x="16" y="21"/>
                    </a:cubicBezTo>
                    <a:cubicBezTo>
                      <a:pt x="16" y="21"/>
                      <a:pt x="16" y="21"/>
                      <a:pt x="16" y="21"/>
                    </a:cubicBezTo>
                    <a:cubicBezTo>
                      <a:pt x="17" y="21"/>
                      <a:pt x="17" y="21"/>
                      <a:pt x="17" y="21"/>
                    </a:cubicBezTo>
                    <a:cubicBezTo>
                      <a:pt x="20" y="16"/>
                      <a:pt x="24" y="11"/>
                      <a:pt x="28" y="6"/>
                    </a:cubicBezTo>
                    <a:cubicBezTo>
                      <a:pt x="28" y="6"/>
                      <a:pt x="28" y="6"/>
                      <a:pt x="28" y="6"/>
                    </a:cubicBezTo>
                    <a:cubicBezTo>
                      <a:pt x="30" y="5"/>
                      <a:pt x="31" y="3"/>
                      <a:pt x="33" y="2"/>
                    </a:cubicBezTo>
                    <a:cubicBezTo>
                      <a:pt x="33" y="4"/>
                      <a:pt x="33" y="4"/>
                      <a:pt x="33" y="4"/>
                    </a:cubicBezTo>
                    <a:cubicBezTo>
                      <a:pt x="28" y="9"/>
                      <a:pt x="23" y="15"/>
                      <a:pt x="18" y="21"/>
                    </a:cubicBezTo>
                    <a:cubicBezTo>
                      <a:pt x="18" y="21"/>
                      <a:pt x="18" y="21"/>
                      <a:pt x="18" y="22"/>
                    </a:cubicBezTo>
                    <a:cubicBezTo>
                      <a:pt x="18" y="22"/>
                      <a:pt x="18" y="22"/>
                      <a:pt x="18" y="22"/>
                    </a:cubicBezTo>
                    <a:moveTo>
                      <a:pt x="33" y="0"/>
                    </a:moveTo>
                    <a:cubicBezTo>
                      <a:pt x="33" y="0"/>
                      <a:pt x="33" y="0"/>
                      <a:pt x="33" y="0"/>
                    </a:cubicBezTo>
                    <a:cubicBezTo>
                      <a:pt x="31" y="2"/>
                      <a:pt x="30" y="3"/>
                      <a:pt x="28" y="5"/>
                    </a:cubicBezTo>
                    <a:cubicBezTo>
                      <a:pt x="28" y="4"/>
                      <a:pt x="28" y="3"/>
                      <a:pt x="28" y="2"/>
                    </a:cubicBezTo>
                    <a:cubicBezTo>
                      <a:pt x="27" y="2"/>
                      <a:pt x="27" y="2"/>
                      <a:pt x="27" y="2"/>
                    </a:cubicBezTo>
                    <a:cubicBezTo>
                      <a:pt x="27" y="2"/>
                      <a:pt x="27" y="2"/>
                      <a:pt x="27" y="2"/>
                    </a:cubicBezTo>
                    <a:cubicBezTo>
                      <a:pt x="26" y="3"/>
                      <a:pt x="26" y="4"/>
                      <a:pt x="26" y="4"/>
                    </a:cubicBezTo>
                    <a:cubicBezTo>
                      <a:pt x="25" y="4"/>
                      <a:pt x="25" y="4"/>
                      <a:pt x="25" y="4"/>
                    </a:cubicBezTo>
                    <a:cubicBezTo>
                      <a:pt x="24" y="5"/>
                      <a:pt x="23" y="5"/>
                      <a:pt x="22" y="5"/>
                    </a:cubicBezTo>
                    <a:cubicBezTo>
                      <a:pt x="22" y="5"/>
                      <a:pt x="22" y="5"/>
                      <a:pt x="22" y="5"/>
                    </a:cubicBezTo>
                    <a:cubicBezTo>
                      <a:pt x="22" y="5"/>
                      <a:pt x="22" y="5"/>
                      <a:pt x="22" y="5"/>
                    </a:cubicBezTo>
                    <a:cubicBezTo>
                      <a:pt x="21" y="5"/>
                      <a:pt x="21" y="5"/>
                      <a:pt x="21" y="5"/>
                    </a:cubicBezTo>
                    <a:cubicBezTo>
                      <a:pt x="21" y="5"/>
                      <a:pt x="21" y="5"/>
                      <a:pt x="21" y="5"/>
                    </a:cubicBezTo>
                    <a:cubicBezTo>
                      <a:pt x="21" y="5"/>
                      <a:pt x="20" y="5"/>
                      <a:pt x="20" y="4"/>
                    </a:cubicBezTo>
                    <a:cubicBezTo>
                      <a:pt x="19" y="0"/>
                      <a:pt x="19" y="0"/>
                      <a:pt x="19" y="0"/>
                    </a:cubicBezTo>
                    <a:cubicBezTo>
                      <a:pt x="19" y="0"/>
                      <a:pt x="19" y="0"/>
                      <a:pt x="19" y="0"/>
                    </a:cubicBezTo>
                    <a:cubicBezTo>
                      <a:pt x="18" y="0"/>
                      <a:pt x="18" y="0"/>
                      <a:pt x="18" y="0"/>
                    </a:cubicBezTo>
                    <a:cubicBezTo>
                      <a:pt x="12" y="6"/>
                      <a:pt x="6" y="13"/>
                      <a:pt x="1" y="20"/>
                    </a:cubicBezTo>
                    <a:cubicBezTo>
                      <a:pt x="0" y="21"/>
                      <a:pt x="0" y="21"/>
                      <a:pt x="0" y="21"/>
                    </a:cubicBezTo>
                    <a:cubicBezTo>
                      <a:pt x="0" y="22"/>
                      <a:pt x="1" y="22"/>
                      <a:pt x="1" y="23"/>
                    </a:cubicBezTo>
                    <a:cubicBezTo>
                      <a:pt x="1" y="23"/>
                      <a:pt x="1" y="23"/>
                      <a:pt x="1" y="23"/>
                    </a:cubicBezTo>
                    <a:cubicBezTo>
                      <a:pt x="1" y="23"/>
                      <a:pt x="1" y="23"/>
                      <a:pt x="1" y="23"/>
                    </a:cubicBezTo>
                    <a:cubicBezTo>
                      <a:pt x="3" y="35"/>
                      <a:pt x="4" y="48"/>
                      <a:pt x="4" y="60"/>
                    </a:cubicBezTo>
                    <a:cubicBezTo>
                      <a:pt x="4" y="60"/>
                      <a:pt x="4" y="60"/>
                      <a:pt x="4" y="60"/>
                    </a:cubicBezTo>
                    <a:cubicBezTo>
                      <a:pt x="4" y="60"/>
                      <a:pt x="4" y="60"/>
                      <a:pt x="4" y="60"/>
                    </a:cubicBezTo>
                    <a:cubicBezTo>
                      <a:pt x="4" y="60"/>
                      <a:pt x="4" y="60"/>
                      <a:pt x="4" y="60"/>
                    </a:cubicBezTo>
                    <a:cubicBezTo>
                      <a:pt x="5" y="60"/>
                      <a:pt x="5" y="60"/>
                      <a:pt x="5" y="60"/>
                    </a:cubicBezTo>
                    <a:cubicBezTo>
                      <a:pt x="6" y="62"/>
                      <a:pt x="9" y="63"/>
                      <a:pt x="11" y="63"/>
                    </a:cubicBezTo>
                    <a:cubicBezTo>
                      <a:pt x="12" y="63"/>
                      <a:pt x="13" y="63"/>
                      <a:pt x="13" y="62"/>
                    </a:cubicBezTo>
                    <a:cubicBezTo>
                      <a:pt x="15" y="62"/>
                      <a:pt x="16" y="61"/>
                      <a:pt x="17" y="60"/>
                    </a:cubicBezTo>
                    <a:cubicBezTo>
                      <a:pt x="17" y="60"/>
                      <a:pt x="17" y="60"/>
                      <a:pt x="17" y="60"/>
                    </a:cubicBezTo>
                    <a:cubicBezTo>
                      <a:pt x="17" y="60"/>
                      <a:pt x="17" y="60"/>
                      <a:pt x="17" y="60"/>
                    </a:cubicBezTo>
                    <a:cubicBezTo>
                      <a:pt x="18" y="59"/>
                      <a:pt x="18" y="59"/>
                      <a:pt x="18" y="59"/>
                    </a:cubicBezTo>
                    <a:cubicBezTo>
                      <a:pt x="18" y="59"/>
                      <a:pt x="18" y="59"/>
                      <a:pt x="18" y="59"/>
                    </a:cubicBezTo>
                    <a:cubicBezTo>
                      <a:pt x="18" y="59"/>
                      <a:pt x="19" y="58"/>
                      <a:pt x="19" y="57"/>
                    </a:cubicBezTo>
                    <a:cubicBezTo>
                      <a:pt x="19" y="58"/>
                      <a:pt x="19" y="59"/>
                      <a:pt x="19" y="60"/>
                    </a:cubicBezTo>
                    <a:cubicBezTo>
                      <a:pt x="19" y="60"/>
                      <a:pt x="19" y="60"/>
                      <a:pt x="19" y="60"/>
                    </a:cubicBezTo>
                    <a:cubicBezTo>
                      <a:pt x="19" y="60"/>
                      <a:pt x="19" y="60"/>
                      <a:pt x="19" y="60"/>
                    </a:cubicBezTo>
                    <a:cubicBezTo>
                      <a:pt x="19" y="60"/>
                      <a:pt x="19" y="60"/>
                      <a:pt x="19" y="60"/>
                    </a:cubicBezTo>
                    <a:cubicBezTo>
                      <a:pt x="19" y="60"/>
                      <a:pt x="19" y="60"/>
                      <a:pt x="19" y="60"/>
                    </a:cubicBezTo>
                    <a:cubicBezTo>
                      <a:pt x="21" y="62"/>
                      <a:pt x="24" y="63"/>
                      <a:pt x="26" y="63"/>
                    </a:cubicBezTo>
                    <a:cubicBezTo>
                      <a:pt x="27" y="63"/>
                      <a:pt x="28" y="63"/>
                      <a:pt x="28" y="62"/>
                    </a:cubicBezTo>
                    <a:cubicBezTo>
                      <a:pt x="30" y="62"/>
                      <a:pt x="31" y="61"/>
                      <a:pt x="32" y="60"/>
                    </a:cubicBezTo>
                    <a:cubicBezTo>
                      <a:pt x="32" y="60"/>
                      <a:pt x="32" y="60"/>
                      <a:pt x="32" y="60"/>
                    </a:cubicBezTo>
                    <a:cubicBezTo>
                      <a:pt x="32" y="60"/>
                      <a:pt x="32" y="60"/>
                      <a:pt x="32" y="60"/>
                    </a:cubicBezTo>
                    <a:cubicBezTo>
                      <a:pt x="33" y="59"/>
                      <a:pt x="33" y="59"/>
                      <a:pt x="33" y="59"/>
                    </a:cubicBezTo>
                    <a:cubicBezTo>
                      <a:pt x="33" y="59"/>
                      <a:pt x="33" y="59"/>
                      <a:pt x="33" y="59"/>
                    </a:cubicBezTo>
                    <a:cubicBezTo>
                      <a:pt x="36" y="54"/>
                      <a:pt x="41" y="48"/>
                      <a:pt x="46" y="43"/>
                    </a:cubicBezTo>
                    <a:cubicBezTo>
                      <a:pt x="46" y="43"/>
                      <a:pt x="46" y="43"/>
                      <a:pt x="46" y="43"/>
                    </a:cubicBezTo>
                    <a:cubicBezTo>
                      <a:pt x="46" y="42"/>
                      <a:pt x="46" y="42"/>
                      <a:pt x="46" y="42"/>
                    </a:cubicBezTo>
                    <a:cubicBezTo>
                      <a:pt x="46" y="28"/>
                      <a:pt x="44" y="13"/>
                      <a:pt x="42" y="2"/>
                    </a:cubicBezTo>
                    <a:cubicBezTo>
                      <a:pt x="42" y="2"/>
                      <a:pt x="42" y="2"/>
                      <a:pt x="42" y="2"/>
                    </a:cubicBezTo>
                    <a:cubicBezTo>
                      <a:pt x="41" y="2"/>
                      <a:pt x="41" y="2"/>
                      <a:pt x="41" y="2"/>
                    </a:cubicBezTo>
                    <a:cubicBezTo>
                      <a:pt x="41" y="3"/>
                      <a:pt x="40" y="4"/>
                      <a:pt x="40" y="4"/>
                    </a:cubicBezTo>
                    <a:cubicBezTo>
                      <a:pt x="39" y="5"/>
                      <a:pt x="38" y="5"/>
                      <a:pt x="37" y="5"/>
                    </a:cubicBezTo>
                    <a:cubicBezTo>
                      <a:pt x="37" y="5"/>
                      <a:pt x="37" y="5"/>
                      <a:pt x="37" y="5"/>
                    </a:cubicBezTo>
                    <a:cubicBezTo>
                      <a:pt x="37" y="5"/>
                      <a:pt x="37" y="5"/>
                      <a:pt x="37" y="5"/>
                    </a:cubicBezTo>
                    <a:cubicBezTo>
                      <a:pt x="36" y="5"/>
                      <a:pt x="36" y="5"/>
                      <a:pt x="36" y="5"/>
                    </a:cubicBezTo>
                    <a:cubicBezTo>
                      <a:pt x="36" y="5"/>
                      <a:pt x="36" y="5"/>
                      <a:pt x="36" y="5"/>
                    </a:cubicBezTo>
                    <a:cubicBezTo>
                      <a:pt x="36" y="5"/>
                      <a:pt x="35" y="5"/>
                      <a:pt x="35" y="4"/>
                    </a:cubicBezTo>
                    <a:cubicBezTo>
                      <a:pt x="34" y="0"/>
                      <a:pt x="34" y="0"/>
                      <a:pt x="34" y="0"/>
                    </a:cubicBezTo>
                    <a:cubicBezTo>
                      <a:pt x="33" y="0"/>
                      <a:pt x="33" y="0"/>
                      <a:pt x="3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7" name="Freeform 163"/>
              <p:cNvSpPr>
                <a:spLocks noEditPoints="1"/>
              </p:cNvSpPr>
              <p:nvPr/>
            </p:nvSpPr>
            <p:spPr bwMode="auto">
              <a:xfrm>
                <a:off x="4222" y="2329"/>
                <a:ext cx="24" cy="45"/>
              </a:xfrm>
              <a:custGeom>
                <a:avLst/>
                <a:gdLst>
                  <a:gd name="T0" fmla="*/ 2 w 10"/>
                  <a:gd name="T1" fmla="*/ 17 h 19"/>
                  <a:gd name="T2" fmla="*/ 1 w 10"/>
                  <a:gd name="T3" fmla="*/ 10 h 19"/>
                  <a:gd name="T4" fmla="*/ 2 w 10"/>
                  <a:gd name="T5" fmla="*/ 8 h 19"/>
                  <a:gd name="T6" fmla="*/ 3 w 10"/>
                  <a:gd name="T7" fmla="*/ 7 h 19"/>
                  <a:gd name="T8" fmla="*/ 8 w 10"/>
                  <a:gd name="T9" fmla="*/ 2 h 19"/>
                  <a:gd name="T10" fmla="*/ 9 w 10"/>
                  <a:gd name="T11" fmla="*/ 9 h 19"/>
                  <a:gd name="T12" fmla="*/ 2 w 10"/>
                  <a:gd name="T13" fmla="*/ 17 h 19"/>
                  <a:gd name="T14" fmla="*/ 8 w 10"/>
                  <a:gd name="T15" fmla="*/ 0 h 19"/>
                  <a:gd name="T16" fmla="*/ 8 w 10"/>
                  <a:gd name="T17" fmla="*/ 0 h 19"/>
                  <a:gd name="T18" fmla="*/ 2 w 10"/>
                  <a:gd name="T19" fmla="*/ 6 h 19"/>
                  <a:gd name="T20" fmla="*/ 1 w 10"/>
                  <a:gd name="T21" fmla="*/ 8 h 19"/>
                  <a:gd name="T22" fmla="*/ 0 w 10"/>
                  <a:gd name="T23" fmla="*/ 10 h 19"/>
                  <a:gd name="T24" fmla="*/ 1 w 10"/>
                  <a:gd name="T25" fmla="*/ 18 h 19"/>
                  <a:gd name="T26" fmla="*/ 1 w 10"/>
                  <a:gd name="T27" fmla="*/ 19 h 19"/>
                  <a:gd name="T28" fmla="*/ 1 w 10"/>
                  <a:gd name="T29" fmla="*/ 19 h 19"/>
                  <a:gd name="T30" fmla="*/ 2 w 10"/>
                  <a:gd name="T31" fmla="*/ 19 h 19"/>
                  <a:gd name="T32" fmla="*/ 10 w 10"/>
                  <a:gd name="T33" fmla="*/ 10 h 19"/>
                  <a:gd name="T34" fmla="*/ 10 w 10"/>
                  <a:gd name="T35" fmla="*/ 10 h 19"/>
                  <a:gd name="T36" fmla="*/ 9 w 10"/>
                  <a:gd name="T37" fmla="*/ 1 h 19"/>
                  <a:gd name="T38" fmla="*/ 8 w 10"/>
                  <a:gd name="T39"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 h="19">
                    <a:moveTo>
                      <a:pt x="2" y="17"/>
                    </a:moveTo>
                    <a:cubicBezTo>
                      <a:pt x="2" y="15"/>
                      <a:pt x="2" y="12"/>
                      <a:pt x="1" y="10"/>
                    </a:cubicBezTo>
                    <a:cubicBezTo>
                      <a:pt x="1" y="9"/>
                      <a:pt x="1" y="9"/>
                      <a:pt x="2" y="8"/>
                    </a:cubicBezTo>
                    <a:cubicBezTo>
                      <a:pt x="2" y="8"/>
                      <a:pt x="2" y="8"/>
                      <a:pt x="3" y="7"/>
                    </a:cubicBezTo>
                    <a:cubicBezTo>
                      <a:pt x="4" y="6"/>
                      <a:pt x="6" y="4"/>
                      <a:pt x="8" y="2"/>
                    </a:cubicBezTo>
                    <a:cubicBezTo>
                      <a:pt x="8" y="5"/>
                      <a:pt x="8" y="7"/>
                      <a:pt x="9" y="9"/>
                    </a:cubicBezTo>
                    <a:cubicBezTo>
                      <a:pt x="6" y="12"/>
                      <a:pt x="4" y="14"/>
                      <a:pt x="2" y="17"/>
                    </a:cubicBezTo>
                    <a:moveTo>
                      <a:pt x="8" y="0"/>
                    </a:moveTo>
                    <a:cubicBezTo>
                      <a:pt x="8" y="0"/>
                      <a:pt x="8" y="0"/>
                      <a:pt x="8" y="0"/>
                    </a:cubicBezTo>
                    <a:cubicBezTo>
                      <a:pt x="6" y="3"/>
                      <a:pt x="4" y="5"/>
                      <a:pt x="2" y="6"/>
                    </a:cubicBezTo>
                    <a:cubicBezTo>
                      <a:pt x="1" y="7"/>
                      <a:pt x="1" y="7"/>
                      <a:pt x="1" y="8"/>
                    </a:cubicBezTo>
                    <a:cubicBezTo>
                      <a:pt x="0" y="8"/>
                      <a:pt x="0" y="9"/>
                      <a:pt x="0" y="10"/>
                    </a:cubicBezTo>
                    <a:cubicBezTo>
                      <a:pt x="0" y="13"/>
                      <a:pt x="1" y="16"/>
                      <a:pt x="1" y="18"/>
                    </a:cubicBezTo>
                    <a:cubicBezTo>
                      <a:pt x="1" y="19"/>
                      <a:pt x="1" y="19"/>
                      <a:pt x="1" y="19"/>
                    </a:cubicBezTo>
                    <a:cubicBezTo>
                      <a:pt x="1" y="19"/>
                      <a:pt x="1" y="19"/>
                      <a:pt x="1" y="19"/>
                    </a:cubicBezTo>
                    <a:cubicBezTo>
                      <a:pt x="2" y="19"/>
                      <a:pt x="2" y="19"/>
                      <a:pt x="2" y="19"/>
                    </a:cubicBezTo>
                    <a:cubicBezTo>
                      <a:pt x="4" y="16"/>
                      <a:pt x="7" y="13"/>
                      <a:pt x="10" y="10"/>
                    </a:cubicBezTo>
                    <a:cubicBezTo>
                      <a:pt x="10" y="10"/>
                      <a:pt x="10" y="10"/>
                      <a:pt x="10" y="10"/>
                    </a:cubicBezTo>
                    <a:cubicBezTo>
                      <a:pt x="9" y="7"/>
                      <a:pt x="9" y="4"/>
                      <a:pt x="9" y="1"/>
                    </a:cubicBezTo>
                    <a:cubicBezTo>
                      <a:pt x="8" y="0"/>
                      <a:pt x="8" y="0"/>
                      <a:pt x="8"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8" name="Freeform 164"/>
              <p:cNvSpPr>
                <a:spLocks/>
              </p:cNvSpPr>
              <p:nvPr/>
            </p:nvSpPr>
            <p:spPr bwMode="auto">
              <a:xfrm>
                <a:off x="4191" y="2384"/>
                <a:ext cx="17" cy="45"/>
              </a:xfrm>
              <a:custGeom>
                <a:avLst/>
                <a:gdLst>
                  <a:gd name="T0" fmla="*/ 3 w 7"/>
                  <a:gd name="T1" fmla="*/ 0 h 19"/>
                  <a:gd name="T2" fmla="*/ 2 w 7"/>
                  <a:gd name="T3" fmla="*/ 0 h 19"/>
                  <a:gd name="T4" fmla="*/ 0 w 7"/>
                  <a:gd name="T5" fmla="*/ 3 h 19"/>
                  <a:gd name="T6" fmla="*/ 1 w 7"/>
                  <a:gd name="T7" fmla="*/ 6 h 19"/>
                  <a:gd name="T8" fmla="*/ 2 w 7"/>
                  <a:gd name="T9" fmla="*/ 6 h 19"/>
                  <a:gd name="T10" fmla="*/ 2 w 7"/>
                  <a:gd name="T11" fmla="*/ 6 h 19"/>
                  <a:gd name="T12" fmla="*/ 3 w 7"/>
                  <a:gd name="T13" fmla="*/ 6 h 19"/>
                  <a:gd name="T14" fmla="*/ 4 w 7"/>
                  <a:gd name="T15" fmla="*/ 5 h 19"/>
                  <a:gd name="T16" fmla="*/ 2 w 7"/>
                  <a:gd name="T17" fmla="*/ 8 h 19"/>
                  <a:gd name="T18" fmla="*/ 1 w 7"/>
                  <a:gd name="T19" fmla="*/ 10 h 19"/>
                  <a:gd name="T20" fmla="*/ 3 w 7"/>
                  <a:gd name="T21" fmla="*/ 11 h 19"/>
                  <a:gd name="T22" fmla="*/ 2 w 7"/>
                  <a:gd name="T23" fmla="*/ 13 h 19"/>
                  <a:gd name="T24" fmla="*/ 2 w 7"/>
                  <a:gd name="T25" fmla="*/ 13 h 19"/>
                  <a:gd name="T26" fmla="*/ 4 w 7"/>
                  <a:gd name="T27" fmla="*/ 14 h 19"/>
                  <a:gd name="T28" fmla="*/ 5 w 7"/>
                  <a:gd name="T29" fmla="*/ 13 h 19"/>
                  <a:gd name="T30" fmla="*/ 3 w 7"/>
                  <a:gd name="T31" fmla="*/ 16 h 19"/>
                  <a:gd name="T32" fmla="*/ 3 w 7"/>
                  <a:gd name="T33" fmla="*/ 17 h 19"/>
                  <a:gd name="T34" fmla="*/ 3 w 7"/>
                  <a:gd name="T35" fmla="*/ 18 h 19"/>
                  <a:gd name="T36" fmla="*/ 4 w 7"/>
                  <a:gd name="T37" fmla="*/ 19 h 19"/>
                  <a:gd name="T38" fmla="*/ 5 w 7"/>
                  <a:gd name="T39" fmla="*/ 19 h 19"/>
                  <a:gd name="T40" fmla="*/ 5 w 7"/>
                  <a:gd name="T41" fmla="*/ 18 h 19"/>
                  <a:gd name="T42" fmla="*/ 6 w 7"/>
                  <a:gd name="T43" fmla="*/ 18 h 19"/>
                  <a:gd name="T44" fmla="*/ 7 w 7"/>
                  <a:gd name="T45" fmla="*/ 18 h 19"/>
                  <a:gd name="T46" fmla="*/ 6 w 7"/>
                  <a:gd name="T47" fmla="*/ 17 h 19"/>
                  <a:gd name="T48" fmla="*/ 6 w 7"/>
                  <a:gd name="T49" fmla="*/ 17 h 19"/>
                  <a:gd name="T50" fmla="*/ 5 w 7"/>
                  <a:gd name="T51" fmla="*/ 17 h 19"/>
                  <a:gd name="T52" fmla="*/ 4 w 7"/>
                  <a:gd name="T53" fmla="*/ 17 h 19"/>
                  <a:gd name="T54" fmla="*/ 4 w 7"/>
                  <a:gd name="T55" fmla="*/ 17 h 19"/>
                  <a:gd name="T56" fmla="*/ 4 w 7"/>
                  <a:gd name="T57" fmla="*/ 17 h 19"/>
                  <a:gd name="T58" fmla="*/ 7 w 7"/>
                  <a:gd name="T59" fmla="*/ 13 h 19"/>
                  <a:gd name="T60" fmla="*/ 7 w 7"/>
                  <a:gd name="T61" fmla="*/ 12 h 19"/>
                  <a:gd name="T62" fmla="*/ 6 w 7"/>
                  <a:gd name="T63" fmla="*/ 12 h 19"/>
                  <a:gd name="T64" fmla="*/ 4 w 7"/>
                  <a:gd name="T65" fmla="*/ 13 h 19"/>
                  <a:gd name="T66" fmla="*/ 3 w 7"/>
                  <a:gd name="T67" fmla="*/ 13 h 19"/>
                  <a:gd name="T68" fmla="*/ 4 w 7"/>
                  <a:gd name="T69" fmla="*/ 11 h 19"/>
                  <a:gd name="T70" fmla="*/ 7 w 7"/>
                  <a:gd name="T71" fmla="*/ 9 h 19"/>
                  <a:gd name="T72" fmla="*/ 7 w 7"/>
                  <a:gd name="T73" fmla="*/ 9 h 19"/>
                  <a:gd name="T74" fmla="*/ 6 w 7"/>
                  <a:gd name="T75" fmla="*/ 8 h 19"/>
                  <a:gd name="T76" fmla="*/ 4 w 7"/>
                  <a:gd name="T77" fmla="*/ 10 h 19"/>
                  <a:gd name="T78" fmla="*/ 3 w 7"/>
                  <a:gd name="T79" fmla="*/ 10 h 19"/>
                  <a:gd name="T80" fmla="*/ 2 w 7"/>
                  <a:gd name="T81" fmla="*/ 9 h 19"/>
                  <a:gd name="T82" fmla="*/ 3 w 7"/>
                  <a:gd name="T83" fmla="*/ 9 h 19"/>
                  <a:gd name="T84" fmla="*/ 7 w 7"/>
                  <a:gd name="T85" fmla="*/ 4 h 19"/>
                  <a:gd name="T86" fmla="*/ 6 w 7"/>
                  <a:gd name="T87" fmla="*/ 3 h 19"/>
                  <a:gd name="T88" fmla="*/ 6 w 7"/>
                  <a:gd name="T89" fmla="*/ 3 h 19"/>
                  <a:gd name="T90" fmla="*/ 3 w 7"/>
                  <a:gd name="T91" fmla="*/ 5 h 19"/>
                  <a:gd name="T92" fmla="*/ 2 w 7"/>
                  <a:gd name="T93" fmla="*/ 5 h 19"/>
                  <a:gd name="T94" fmla="*/ 2 w 7"/>
                  <a:gd name="T95" fmla="*/ 5 h 19"/>
                  <a:gd name="T96" fmla="*/ 2 w 7"/>
                  <a:gd name="T97" fmla="*/ 4 h 19"/>
                  <a:gd name="T98" fmla="*/ 3 w 7"/>
                  <a:gd name="T99" fmla="*/ 1 h 19"/>
                  <a:gd name="T100" fmla="*/ 3 w 7"/>
                  <a:gd name="T10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 h="19">
                    <a:moveTo>
                      <a:pt x="3" y="0"/>
                    </a:moveTo>
                    <a:cubicBezTo>
                      <a:pt x="2" y="0"/>
                      <a:pt x="2" y="0"/>
                      <a:pt x="2" y="0"/>
                    </a:cubicBezTo>
                    <a:cubicBezTo>
                      <a:pt x="1" y="1"/>
                      <a:pt x="1" y="2"/>
                      <a:pt x="0" y="3"/>
                    </a:cubicBezTo>
                    <a:cubicBezTo>
                      <a:pt x="0" y="4"/>
                      <a:pt x="0" y="5"/>
                      <a:pt x="1" y="6"/>
                    </a:cubicBezTo>
                    <a:cubicBezTo>
                      <a:pt x="1" y="6"/>
                      <a:pt x="1" y="6"/>
                      <a:pt x="2" y="6"/>
                    </a:cubicBezTo>
                    <a:cubicBezTo>
                      <a:pt x="2" y="6"/>
                      <a:pt x="2" y="6"/>
                      <a:pt x="2" y="6"/>
                    </a:cubicBezTo>
                    <a:cubicBezTo>
                      <a:pt x="3" y="6"/>
                      <a:pt x="3" y="6"/>
                      <a:pt x="3" y="6"/>
                    </a:cubicBezTo>
                    <a:cubicBezTo>
                      <a:pt x="4" y="5"/>
                      <a:pt x="4" y="5"/>
                      <a:pt x="4" y="5"/>
                    </a:cubicBezTo>
                    <a:cubicBezTo>
                      <a:pt x="2" y="8"/>
                      <a:pt x="2" y="8"/>
                      <a:pt x="2" y="8"/>
                    </a:cubicBezTo>
                    <a:cubicBezTo>
                      <a:pt x="2" y="8"/>
                      <a:pt x="1" y="9"/>
                      <a:pt x="1" y="10"/>
                    </a:cubicBezTo>
                    <a:cubicBezTo>
                      <a:pt x="2" y="10"/>
                      <a:pt x="2" y="11"/>
                      <a:pt x="3" y="11"/>
                    </a:cubicBezTo>
                    <a:cubicBezTo>
                      <a:pt x="2" y="11"/>
                      <a:pt x="2" y="12"/>
                      <a:pt x="2" y="13"/>
                    </a:cubicBezTo>
                    <a:cubicBezTo>
                      <a:pt x="2" y="13"/>
                      <a:pt x="2" y="13"/>
                      <a:pt x="2" y="13"/>
                    </a:cubicBezTo>
                    <a:cubicBezTo>
                      <a:pt x="3" y="14"/>
                      <a:pt x="3" y="14"/>
                      <a:pt x="4" y="14"/>
                    </a:cubicBezTo>
                    <a:cubicBezTo>
                      <a:pt x="4" y="14"/>
                      <a:pt x="5" y="14"/>
                      <a:pt x="5" y="13"/>
                    </a:cubicBezTo>
                    <a:cubicBezTo>
                      <a:pt x="3" y="16"/>
                      <a:pt x="3" y="16"/>
                      <a:pt x="3" y="16"/>
                    </a:cubicBezTo>
                    <a:cubicBezTo>
                      <a:pt x="3" y="17"/>
                      <a:pt x="3" y="17"/>
                      <a:pt x="3" y="17"/>
                    </a:cubicBezTo>
                    <a:cubicBezTo>
                      <a:pt x="3" y="18"/>
                      <a:pt x="3" y="18"/>
                      <a:pt x="3" y="18"/>
                    </a:cubicBezTo>
                    <a:cubicBezTo>
                      <a:pt x="3" y="18"/>
                      <a:pt x="4" y="19"/>
                      <a:pt x="4" y="19"/>
                    </a:cubicBezTo>
                    <a:cubicBezTo>
                      <a:pt x="5" y="19"/>
                      <a:pt x="5" y="19"/>
                      <a:pt x="5" y="19"/>
                    </a:cubicBezTo>
                    <a:cubicBezTo>
                      <a:pt x="5" y="18"/>
                      <a:pt x="5" y="18"/>
                      <a:pt x="5" y="18"/>
                    </a:cubicBezTo>
                    <a:cubicBezTo>
                      <a:pt x="6" y="18"/>
                      <a:pt x="6" y="18"/>
                      <a:pt x="6" y="18"/>
                    </a:cubicBezTo>
                    <a:cubicBezTo>
                      <a:pt x="7" y="18"/>
                      <a:pt x="7" y="18"/>
                      <a:pt x="7" y="18"/>
                    </a:cubicBezTo>
                    <a:cubicBezTo>
                      <a:pt x="6" y="17"/>
                      <a:pt x="6" y="17"/>
                      <a:pt x="6" y="17"/>
                    </a:cubicBezTo>
                    <a:cubicBezTo>
                      <a:pt x="6" y="17"/>
                      <a:pt x="6" y="17"/>
                      <a:pt x="6" y="17"/>
                    </a:cubicBezTo>
                    <a:cubicBezTo>
                      <a:pt x="6" y="17"/>
                      <a:pt x="5" y="17"/>
                      <a:pt x="5" y="17"/>
                    </a:cubicBezTo>
                    <a:cubicBezTo>
                      <a:pt x="4" y="17"/>
                      <a:pt x="4" y="17"/>
                      <a:pt x="4" y="17"/>
                    </a:cubicBezTo>
                    <a:cubicBezTo>
                      <a:pt x="4" y="17"/>
                      <a:pt x="4" y="17"/>
                      <a:pt x="4" y="17"/>
                    </a:cubicBezTo>
                    <a:cubicBezTo>
                      <a:pt x="4" y="17"/>
                      <a:pt x="4" y="17"/>
                      <a:pt x="4" y="17"/>
                    </a:cubicBezTo>
                    <a:cubicBezTo>
                      <a:pt x="7" y="13"/>
                      <a:pt x="7" y="13"/>
                      <a:pt x="7" y="13"/>
                    </a:cubicBezTo>
                    <a:cubicBezTo>
                      <a:pt x="7" y="12"/>
                      <a:pt x="7" y="12"/>
                      <a:pt x="7" y="12"/>
                    </a:cubicBezTo>
                    <a:cubicBezTo>
                      <a:pt x="6" y="12"/>
                      <a:pt x="6" y="12"/>
                      <a:pt x="6" y="12"/>
                    </a:cubicBezTo>
                    <a:cubicBezTo>
                      <a:pt x="6" y="12"/>
                      <a:pt x="5" y="13"/>
                      <a:pt x="4" y="13"/>
                    </a:cubicBezTo>
                    <a:cubicBezTo>
                      <a:pt x="3" y="13"/>
                      <a:pt x="3" y="13"/>
                      <a:pt x="3" y="13"/>
                    </a:cubicBezTo>
                    <a:cubicBezTo>
                      <a:pt x="3" y="12"/>
                      <a:pt x="4" y="11"/>
                      <a:pt x="4" y="11"/>
                    </a:cubicBezTo>
                    <a:cubicBezTo>
                      <a:pt x="5" y="10"/>
                      <a:pt x="6" y="10"/>
                      <a:pt x="7" y="9"/>
                    </a:cubicBezTo>
                    <a:cubicBezTo>
                      <a:pt x="7" y="9"/>
                      <a:pt x="7" y="9"/>
                      <a:pt x="7" y="9"/>
                    </a:cubicBezTo>
                    <a:cubicBezTo>
                      <a:pt x="6" y="8"/>
                      <a:pt x="6" y="8"/>
                      <a:pt x="6" y="8"/>
                    </a:cubicBezTo>
                    <a:cubicBezTo>
                      <a:pt x="5" y="9"/>
                      <a:pt x="4" y="9"/>
                      <a:pt x="4" y="10"/>
                    </a:cubicBezTo>
                    <a:cubicBezTo>
                      <a:pt x="3" y="10"/>
                      <a:pt x="3" y="10"/>
                      <a:pt x="3" y="10"/>
                    </a:cubicBezTo>
                    <a:cubicBezTo>
                      <a:pt x="2" y="9"/>
                      <a:pt x="2" y="9"/>
                      <a:pt x="2" y="9"/>
                    </a:cubicBezTo>
                    <a:cubicBezTo>
                      <a:pt x="2" y="9"/>
                      <a:pt x="2" y="9"/>
                      <a:pt x="3" y="9"/>
                    </a:cubicBezTo>
                    <a:cubicBezTo>
                      <a:pt x="7" y="4"/>
                      <a:pt x="7" y="4"/>
                      <a:pt x="7" y="4"/>
                    </a:cubicBezTo>
                    <a:cubicBezTo>
                      <a:pt x="6" y="3"/>
                      <a:pt x="6" y="3"/>
                      <a:pt x="6" y="3"/>
                    </a:cubicBezTo>
                    <a:cubicBezTo>
                      <a:pt x="6" y="3"/>
                      <a:pt x="6" y="3"/>
                      <a:pt x="6" y="3"/>
                    </a:cubicBezTo>
                    <a:cubicBezTo>
                      <a:pt x="3" y="5"/>
                      <a:pt x="3" y="5"/>
                      <a:pt x="3" y="5"/>
                    </a:cubicBezTo>
                    <a:cubicBezTo>
                      <a:pt x="2" y="5"/>
                      <a:pt x="2" y="5"/>
                      <a:pt x="2" y="5"/>
                    </a:cubicBezTo>
                    <a:cubicBezTo>
                      <a:pt x="2" y="5"/>
                      <a:pt x="2" y="5"/>
                      <a:pt x="2" y="5"/>
                    </a:cubicBezTo>
                    <a:cubicBezTo>
                      <a:pt x="1" y="5"/>
                      <a:pt x="1" y="4"/>
                      <a:pt x="2" y="4"/>
                    </a:cubicBezTo>
                    <a:cubicBezTo>
                      <a:pt x="2" y="2"/>
                      <a:pt x="2" y="1"/>
                      <a:pt x="3" y="1"/>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79" name="Freeform 165"/>
              <p:cNvSpPr>
                <a:spLocks/>
              </p:cNvSpPr>
              <p:nvPr/>
            </p:nvSpPr>
            <p:spPr bwMode="auto">
              <a:xfrm>
                <a:off x="4155" y="2384"/>
                <a:ext cx="17" cy="45"/>
              </a:xfrm>
              <a:custGeom>
                <a:avLst/>
                <a:gdLst>
                  <a:gd name="T0" fmla="*/ 3 w 7"/>
                  <a:gd name="T1" fmla="*/ 0 h 19"/>
                  <a:gd name="T2" fmla="*/ 3 w 7"/>
                  <a:gd name="T3" fmla="*/ 0 h 19"/>
                  <a:gd name="T4" fmla="*/ 1 w 7"/>
                  <a:gd name="T5" fmla="*/ 3 h 19"/>
                  <a:gd name="T6" fmla="*/ 1 w 7"/>
                  <a:gd name="T7" fmla="*/ 6 h 19"/>
                  <a:gd name="T8" fmla="*/ 2 w 7"/>
                  <a:gd name="T9" fmla="*/ 6 h 19"/>
                  <a:gd name="T10" fmla="*/ 2 w 7"/>
                  <a:gd name="T11" fmla="*/ 6 h 19"/>
                  <a:gd name="T12" fmla="*/ 3 w 7"/>
                  <a:gd name="T13" fmla="*/ 6 h 19"/>
                  <a:gd name="T14" fmla="*/ 4 w 7"/>
                  <a:gd name="T15" fmla="*/ 5 h 19"/>
                  <a:gd name="T16" fmla="*/ 2 w 7"/>
                  <a:gd name="T17" fmla="*/ 8 h 19"/>
                  <a:gd name="T18" fmla="*/ 2 w 7"/>
                  <a:gd name="T19" fmla="*/ 10 h 19"/>
                  <a:gd name="T20" fmla="*/ 3 w 7"/>
                  <a:gd name="T21" fmla="*/ 11 h 19"/>
                  <a:gd name="T22" fmla="*/ 2 w 7"/>
                  <a:gd name="T23" fmla="*/ 13 h 19"/>
                  <a:gd name="T24" fmla="*/ 2 w 7"/>
                  <a:gd name="T25" fmla="*/ 13 h 19"/>
                  <a:gd name="T26" fmla="*/ 4 w 7"/>
                  <a:gd name="T27" fmla="*/ 14 h 19"/>
                  <a:gd name="T28" fmla="*/ 5 w 7"/>
                  <a:gd name="T29" fmla="*/ 13 h 19"/>
                  <a:gd name="T30" fmla="*/ 3 w 7"/>
                  <a:gd name="T31" fmla="*/ 16 h 19"/>
                  <a:gd name="T32" fmla="*/ 3 w 7"/>
                  <a:gd name="T33" fmla="*/ 17 h 19"/>
                  <a:gd name="T34" fmla="*/ 3 w 7"/>
                  <a:gd name="T35" fmla="*/ 18 h 19"/>
                  <a:gd name="T36" fmla="*/ 5 w 7"/>
                  <a:gd name="T37" fmla="*/ 19 h 19"/>
                  <a:gd name="T38" fmla="*/ 5 w 7"/>
                  <a:gd name="T39" fmla="*/ 19 h 19"/>
                  <a:gd name="T40" fmla="*/ 5 w 7"/>
                  <a:gd name="T41" fmla="*/ 18 h 19"/>
                  <a:gd name="T42" fmla="*/ 6 w 7"/>
                  <a:gd name="T43" fmla="*/ 18 h 19"/>
                  <a:gd name="T44" fmla="*/ 7 w 7"/>
                  <a:gd name="T45" fmla="*/ 18 h 19"/>
                  <a:gd name="T46" fmla="*/ 6 w 7"/>
                  <a:gd name="T47" fmla="*/ 17 h 19"/>
                  <a:gd name="T48" fmla="*/ 6 w 7"/>
                  <a:gd name="T49" fmla="*/ 17 h 19"/>
                  <a:gd name="T50" fmla="*/ 5 w 7"/>
                  <a:gd name="T51" fmla="*/ 17 h 19"/>
                  <a:gd name="T52" fmla="*/ 5 w 7"/>
                  <a:gd name="T53" fmla="*/ 17 h 19"/>
                  <a:gd name="T54" fmla="*/ 4 w 7"/>
                  <a:gd name="T55" fmla="*/ 17 h 19"/>
                  <a:gd name="T56" fmla="*/ 4 w 7"/>
                  <a:gd name="T57" fmla="*/ 17 h 19"/>
                  <a:gd name="T58" fmla="*/ 7 w 7"/>
                  <a:gd name="T59" fmla="*/ 13 h 19"/>
                  <a:gd name="T60" fmla="*/ 7 w 7"/>
                  <a:gd name="T61" fmla="*/ 12 h 19"/>
                  <a:gd name="T62" fmla="*/ 7 w 7"/>
                  <a:gd name="T63" fmla="*/ 12 h 19"/>
                  <a:gd name="T64" fmla="*/ 4 w 7"/>
                  <a:gd name="T65" fmla="*/ 13 h 19"/>
                  <a:gd name="T66" fmla="*/ 3 w 7"/>
                  <a:gd name="T67" fmla="*/ 13 h 19"/>
                  <a:gd name="T68" fmla="*/ 4 w 7"/>
                  <a:gd name="T69" fmla="*/ 11 h 19"/>
                  <a:gd name="T70" fmla="*/ 7 w 7"/>
                  <a:gd name="T71" fmla="*/ 9 h 19"/>
                  <a:gd name="T72" fmla="*/ 7 w 7"/>
                  <a:gd name="T73" fmla="*/ 9 h 19"/>
                  <a:gd name="T74" fmla="*/ 6 w 7"/>
                  <a:gd name="T75" fmla="*/ 8 h 19"/>
                  <a:gd name="T76" fmla="*/ 4 w 7"/>
                  <a:gd name="T77" fmla="*/ 10 h 19"/>
                  <a:gd name="T78" fmla="*/ 3 w 7"/>
                  <a:gd name="T79" fmla="*/ 10 h 19"/>
                  <a:gd name="T80" fmla="*/ 3 w 7"/>
                  <a:gd name="T81" fmla="*/ 9 h 19"/>
                  <a:gd name="T82" fmla="*/ 3 w 7"/>
                  <a:gd name="T83" fmla="*/ 9 h 19"/>
                  <a:gd name="T84" fmla="*/ 7 w 7"/>
                  <a:gd name="T85" fmla="*/ 4 h 19"/>
                  <a:gd name="T86" fmla="*/ 7 w 7"/>
                  <a:gd name="T87" fmla="*/ 3 h 19"/>
                  <a:gd name="T88" fmla="*/ 6 w 7"/>
                  <a:gd name="T89" fmla="*/ 3 h 19"/>
                  <a:gd name="T90" fmla="*/ 3 w 7"/>
                  <a:gd name="T91" fmla="*/ 5 h 19"/>
                  <a:gd name="T92" fmla="*/ 2 w 7"/>
                  <a:gd name="T93" fmla="*/ 5 h 19"/>
                  <a:gd name="T94" fmla="*/ 2 w 7"/>
                  <a:gd name="T95" fmla="*/ 5 h 19"/>
                  <a:gd name="T96" fmla="*/ 2 w 7"/>
                  <a:gd name="T97" fmla="*/ 4 h 19"/>
                  <a:gd name="T98" fmla="*/ 3 w 7"/>
                  <a:gd name="T99" fmla="*/ 1 h 19"/>
                  <a:gd name="T100" fmla="*/ 3 w 7"/>
                  <a:gd name="T101"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7" h="19">
                    <a:moveTo>
                      <a:pt x="3" y="0"/>
                    </a:moveTo>
                    <a:cubicBezTo>
                      <a:pt x="3" y="0"/>
                      <a:pt x="3" y="0"/>
                      <a:pt x="3" y="0"/>
                    </a:cubicBezTo>
                    <a:cubicBezTo>
                      <a:pt x="2" y="1"/>
                      <a:pt x="1" y="2"/>
                      <a:pt x="1" y="3"/>
                    </a:cubicBezTo>
                    <a:cubicBezTo>
                      <a:pt x="0" y="4"/>
                      <a:pt x="0" y="5"/>
                      <a:pt x="1" y="6"/>
                    </a:cubicBezTo>
                    <a:cubicBezTo>
                      <a:pt x="1" y="6"/>
                      <a:pt x="2" y="6"/>
                      <a:pt x="2" y="6"/>
                    </a:cubicBezTo>
                    <a:cubicBezTo>
                      <a:pt x="2" y="6"/>
                      <a:pt x="2" y="6"/>
                      <a:pt x="2" y="6"/>
                    </a:cubicBezTo>
                    <a:cubicBezTo>
                      <a:pt x="3" y="6"/>
                      <a:pt x="3" y="6"/>
                      <a:pt x="3" y="6"/>
                    </a:cubicBezTo>
                    <a:cubicBezTo>
                      <a:pt x="4" y="5"/>
                      <a:pt x="4" y="5"/>
                      <a:pt x="4" y="5"/>
                    </a:cubicBezTo>
                    <a:cubicBezTo>
                      <a:pt x="2" y="8"/>
                      <a:pt x="2" y="8"/>
                      <a:pt x="2" y="8"/>
                    </a:cubicBezTo>
                    <a:cubicBezTo>
                      <a:pt x="2" y="8"/>
                      <a:pt x="1" y="9"/>
                      <a:pt x="2" y="10"/>
                    </a:cubicBezTo>
                    <a:cubicBezTo>
                      <a:pt x="2" y="10"/>
                      <a:pt x="2" y="11"/>
                      <a:pt x="3" y="11"/>
                    </a:cubicBezTo>
                    <a:cubicBezTo>
                      <a:pt x="3" y="11"/>
                      <a:pt x="2" y="12"/>
                      <a:pt x="2" y="13"/>
                    </a:cubicBezTo>
                    <a:cubicBezTo>
                      <a:pt x="2" y="13"/>
                      <a:pt x="2" y="13"/>
                      <a:pt x="2" y="13"/>
                    </a:cubicBezTo>
                    <a:cubicBezTo>
                      <a:pt x="3" y="14"/>
                      <a:pt x="3" y="14"/>
                      <a:pt x="4" y="14"/>
                    </a:cubicBezTo>
                    <a:cubicBezTo>
                      <a:pt x="4" y="14"/>
                      <a:pt x="5" y="14"/>
                      <a:pt x="5" y="13"/>
                    </a:cubicBezTo>
                    <a:cubicBezTo>
                      <a:pt x="3" y="16"/>
                      <a:pt x="3" y="16"/>
                      <a:pt x="3" y="16"/>
                    </a:cubicBezTo>
                    <a:cubicBezTo>
                      <a:pt x="3" y="17"/>
                      <a:pt x="3" y="17"/>
                      <a:pt x="3" y="17"/>
                    </a:cubicBezTo>
                    <a:cubicBezTo>
                      <a:pt x="3" y="18"/>
                      <a:pt x="3" y="18"/>
                      <a:pt x="3" y="18"/>
                    </a:cubicBezTo>
                    <a:cubicBezTo>
                      <a:pt x="4" y="18"/>
                      <a:pt x="4" y="19"/>
                      <a:pt x="5" y="19"/>
                    </a:cubicBezTo>
                    <a:cubicBezTo>
                      <a:pt x="5" y="19"/>
                      <a:pt x="5" y="19"/>
                      <a:pt x="5" y="19"/>
                    </a:cubicBezTo>
                    <a:cubicBezTo>
                      <a:pt x="5" y="18"/>
                      <a:pt x="5" y="18"/>
                      <a:pt x="5" y="18"/>
                    </a:cubicBezTo>
                    <a:cubicBezTo>
                      <a:pt x="6" y="18"/>
                      <a:pt x="6" y="18"/>
                      <a:pt x="6" y="18"/>
                    </a:cubicBezTo>
                    <a:cubicBezTo>
                      <a:pt x="7" y="18"/>
                      <a:pt x="7" y="18"/>
                      <a:pt x="7" y="18"/>
                    </a:cubicBezTo>
                    <a:cubicBezTo>
                      <a:pt x="6" y="17"/>
                      <a:pt x="6" y="17"/>
                      <a:pt x="6" y="17"/>
                    </a:cubicBezTo>
                    <a:cubicBezTo>
                      <a:pt x="6" y="17"/>
                      <a:pt x="6" y="17"/>
                      <a:pt x="6" y="17"/>
                    </a:cubicBezTo>
                    <a:cubicBezTo>
                      <a:pt x="6" y="17"/>
                      <a:pt x="5" y="17"/>
                      <a:pt x="5" y="17"/>
                    </a:cubicBezTo>
                    <a:cubicBezTo>
                      <a:pt x="5" y="17"/>
                      <a:pt x="5" y="17"/>
                      <a:pt x="5" y="17"/>
                    </a:cubicBezTo>
                    <a:cubicBezTo>
                      <a:pt x="4" y="17"/>
                      <a:pt x="4" y="17"/>
                      <a:pt x="4" y="17"/>
                    </a:cubicBezTo>
                    <a:cubicBezTo>
                      <a:pt x="4" y="17"/>
                      <a:pt x="4" y="17"/>
                      <a:pt x="4" y="17"/>
                    </a:cubicBezTo>
                    <a:cubicBezTo>
                      <a:pt x="7" y="13"/>
                      <a:pt x="7" y="13"/>
                      <a:pt x="7" y="13"/>
                    </a:cubicBezTo>
                    <a:cubicBezTo>
                      <a:pt x="7" y="12"/>
                      <a:pt x="7" y="12"/>
                      <a:pt x="7" y="12"/>
                    </a:cubicBezTo>
                    <a:cubicBezTo>
                      <a:pt x="7" y="12"/>
                      <a:pt x="7" y="12"/>
                      <a:pt x="7" y="12"/>
                    </a:cubicBezTo>
                    <a:cubicBezTo>
                      <a:pt x="6" y="12"/>
                      <a:pt x="5" y="13"/>
                      <a:pt x="4" y="13"/>
                    </a:cubicBezTo>
                    <a:cubicBezTo>
                      <a:pt x="4" y="13"/>
                      <a:pt x="3" y="13"/>
                      <a:pt x="3" y="13"/>
                    </a:cubicBezTo>
                    <a:cubicBezTo>
                      <a:pt x="3" y="12"/>
                      <a:pt x="4" y="11"/>
                      <a:pt x="4" y="11"/>
                    </a:cubicBezTo>
                    <a:cubicBezTo>
                      <a:pt x="5" y="10"/>
                      <a:pt x="6" y="10"/>
                      <a:pt x="7" y="9"/>
                    </a:cubicBezTo>
                    <a:cubicBezTo>
                      <a:pt x="7" y="9"/>
                      <a:pt x="7" y="9"/>
                      <a:pt x="7" y="9"/>
                    </a:cubicBezTo>
                    <a:cubicBezTo>
                      <a:pt x="6" y="8"/>
                      <a:pt x="6" y="8"/>
                      <a:pt x="6" y="8"/>
                    </a:cubicBezTo>
                    <a:cubicBezTo>
                      <a:pt x="5" y="9"/>
                      <a:pt x="5" y="9"/>
                      <a:pt x="4" y="10"/>
                    </a:cubicBezTo>
                    <a:cubicBezTo>
                      <a:pt x="3" y="10"/>
                      <a:pt x="3" y="10"/>
                      <a:pt x="3" y="10"/>
                    </a:cubicBezTo>
                    <a:cubicBezTo>
                      <a:pt x="3" y="9"/>
                      <a:pt x="3" y="9"/>
                      <a:pt x="3" y="9"/>
                    </a:cubicBezTo>
                    <a:cubicBezTo>
                      <a:pt x="3" y="9"/>
                      <a:pt x="3" y="9"/>
                      <a:pt x="3" y="9"/>
                    </a:cubicBezTo>
                    <a:cubicBezTo>
                      <a:pt x="7" y="4"/>
                      <a:pt x="7" y="4"/>
                      <a:pt x="7" y="4"/>
                    </a:cubicBezTo>
                    <a:cubicBezTo>
                      <a:pt x="7" y="3"/>
                      <a:pt x="7" y="3"/>
                      <a:pt x="7" y="3"/>
                    </a:cubicBezTo>
                    <a:cubicBezTo>
                      <a:pt x="6" y="3"/>
                      <a:pt x="6" y="3"/>
                      <a:pt x="6" y="3"/>
                    </a:cubicBezTo>
                    <a:cubicBezTo>
                      <a:pt x="3" y="5"/>
                      <a:pt x="3" y="5"/>
                      <a:pt x="3" y="5"/>
                    </a:cubicBezTo>
                    <a:cubicBezTo>
                      <a:pt x="2" y="5"/>
                      <a:pt x="2" y="5"/>
                      <a:pt x="2" y="5"/>
                    </a:cubicBezTo>
                    <a:cubicBezTo>
                      <a:pt x="2" y="5"/>
                      <a:pt x="2" y="5"/>
                      <a:pt x="2" y="5"/>
                    </a:cubicBezTo>
                    <a:cubicBezTo>
                      <a:pt x="2" y="5"/>
                      <a:pt x="2" y="4"/>
                      <a:pt x="2" y="4"/>
                    </a:cubicBezTo>
                    <a:cubicBezTo>
                      <a:pt x="2" y="2"/>
                      <a:pt x="3" y="1"/>
                      <a:pt x="3" y="1"/>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0" name="Freeform 166"/>
              <p:cNvSpPr>
                <a:spLocks noEditPoints="1"/>
              </p:cNvSpPr>
              <p:nvPr/>
            </p:nvSpPr>
            <p:spPr bwMode="auto">
              <a:xfrm>
                <a:off x="3413" y="2298"/>
                <a:ext cx="59" cy="64"/>
              </a:xfrm>
              <a:custGeom>
                <a:avLst/>
                <a:gdLst>
                  <a:gd name="T0" fmla="*/ 16 w 25"/>
                  <a:gd name="T1" fmla="*/ 24 h 27"/>
                  <a:gd name="T2" fmla="*/ 21 w 25"/>
                  <a:gd name="T3" fmla="*/ 13 h 27"/>
                  <a:gd name="T4" fmla="*/ 22 w 25"/>
                  <a:gd name="T5" fmla="*/ 17 h 27"/>
                  <a:gd name="T6" fmla="*/ 23 w 25"/>
                  <a:gd name="T7" fmla="*/ 19 h 27"/>
                  <a:gd name="T8" fmla="*/ 24 w 25"/>
                  <a:gd name="T9" fmla="*/ 21 h 27"/>
                  <a:gd name="T10" fmla="*/ 21 w 25"/>
                  <a:gd name="T11" fmla="*/ 22 h 27"/>
                  <a:gd name="T12" fmla="*/ 16 w 25"/>
                  <a:gd name="T13" fmla="*/ 24 h 27"/>
                  <a:gd name="T14" fmla="*/ 3 w 25"/>
                  <a:gd name="T15" fmla="*/ 12 h 27"/>
                  <a:gd name="T16" fmla="*/ 2 w 25"/>
                  <a:gd name="T17" fmla="*/ 10 h 27"/>
                  <a:gd name="T18" fmla="*/ 2 w 25"/>
                  <a:gd name="T19" fmla="*/ 8 h 27"/>
                  <a:gd name="T20" fmla="*/ 1 w 25"/>
                  <a:gd name="T21" fmla="*/ 6 h 27"/>
                  <a:gd name="T22" fmla="*/ 3 w 25"/>
                  <a:gd name="T23" fmla="*/ 5 h 27"/>
                  <a:gd name="T24" fmla="*/ 7 w 25"/>
                  <a:gd name="T25" fmla="*/ 4 h 27"/>
                  <a:gd name="T26" fmla="*/ 3 w 25"/>
                  <a:gd name="T27" fmla="*/ 12 h 27"/>
                  <a:gd name="T28" fmla="*/ 6 w 25"/>
                  <a:gd name="T29" fmla="*/ 19 h 27"/>
                  <a:gd name="T30" fmla="*/ 4 w 25"/>
                  <a:gd name="T31" fmla="*/ 13 h 27"/>
                  <a:gd name="T32" fmla="*/ 8 w 25"/>
                  <a:gd name="T33" fmla="*/ 3 h 27"/>
                  <a:gd name="T34" fmla="*/ 13 w 25"/>
                  <a:gd name="T35" fmla="*/ 1 h 27"/>
                  <a:gd name="T36" fmla="*/ 6 w 25"/>
                  <a:gd name="T37" fmla="*/ 19 h 27"/>
                  <a:gd name="T38" fmla="*/ 10 w 25"/>
                  <a:gd name="T39" fmla="*/ 26 h 27"/>
                  <a:gd name="T40" fmla="*/ 8 w 25"/>
                  <a:gd name="T41" fmla="*/ 25 h 27"/>
                  <a:gd name="T42" fmla="*/ 7 w 25"/>
                  <a:gd name="T43" fmla="*/ 21 h 27"/>
                  <a:gd name="T44" fmla="*/ 7 w 25"/>
                  <a:gd name="T45" fmla="*/ 21 h 27"/>
                  <a:gd name="T46" fmla="*/ 14 w 25"/>
                  <a:gd name="T47" fmla="*/ 1 h 27"/>
                  <a:gd name="T48" fmla="*/ 14 w 25"/>
                  <a:gd name="T49" fmla="*/ 1 h 27"/>
                  <a:gd name="T50" fmla="*/ 15 w 25"/>
                  <a:gd name="T51" fmla="*/ 1 h 27"/>
                  <a:gd name="T52" fmla="*/ 16 w 25"/>
                  <a:gd name="T53" fmla="*/ 2 h 27"/>
                  <a:gd name="T54" fmla="*/ 20 w 25"/>
                  <a:gd name="T55" fmla="*/ 12 h 27"/>
                  <a:gd name="T56" fmla="*/ 20 w 25"/>
                  <a:gd name="T57" fmla="*/ 12 h 27"/>
                  <a:gd name="T58" fmla="*/ 15 w 25"/>
                  <a:gd name="T59" fmla="*/ 24 h 27"/>
                  <a:gd name="T60" fmla="*/ 15 w 25"/>
                  <a:gd name="T61" fmla="*/ 25 h 27"/>
                  <a:gd name="T62" fmla="*/ 10 w 25"/>
                  <a:gd name="T63" fmla="*/ 26 h 27"/>
                  <a:gd name="T64" fmla="*/ 10 w 25"/>
                  <a:gd name="T65" fmla="*/ 26 h 27"/>
                  <a:gd name="T66" fmla="*/ 15 w 25"/>
                  <a:gd name="T67" fmla="*/ 0 h 27"/>
                  <a:gd name="T68" fmla="*/ 14 w 25"/>
                  <a:gd name="T69" fmla="*/ 0 h 27"/>
                  <a:gd name="T70" fmla="*/ 14 w 25"/>
                  <a:gd name="T71" fmla="*/ 0 h 27"/>
                  <a:gd name="T72" fmla="*/ 14 w 25"/>
                  <a:gd name="T73" fmla="*/ 0 h 27"/>
                  <a:gd name="T74" fmla="*/ 8 w 25"/>
                  <a:gd name="T75" fmla="*/ 2 h 27"/>
                  <a:gd name="T76" fmla="*/ 8 w 25"/>
                  <a:gd name="T77" fmla="*/ 2 h 27"/>
                  <a:gd name="T78" fmla="*/ 7 w 25"/>
                  <a:gd name="T79" fmla="*/ 2 h 27"/>
                  <a:gd name="T80" fmla="*/ 7 w 25"/>
                  <a:gd name="T81" fmla="*/ 2 h 27"/>
                  <a:gd name="T82" fmla="*/ 3 w 25"/>
                  <a:gd name="T83" fmla="*/ 4 h 27"/>
                  <a:gd name="T84" fmla="*/ 0 w 25"/>
                  <a:gd name="T85" fmla="*/ 6 h 27"/>
                  <a:gd name="T86" fmla="*/ 1 w 25"/>
                  <a:gd name="T87" fmla="*/ 8 h 27"/>
                  <a:gd name="T88" fmla="*/ 2 w 25"/>
                  <a:gd name="T89" fmla="*/ 10 h 27"/>
                  <a:gd name="T90" fmla="*/ 8 w 25"/>
                  <a:gd name="T91" fmla="*/ 26 h 27"/>
                  <a:gd name="T92" fmla="*/ 10 w 25"/>
                  <a:gd name="T93" fmla="*/ 27 h 27"/>
                  <a:gd name="T94" fmla="*/ 11 w 25"/>
                  <a:gd name="T95" fmla="*/ 27 h 27"/>
                  <a:gd name="T96" fmla="*/ 22 w 25"/>
                  <a:gd name="T97" fmla="*/ 23 h 27"/>
                  <a:gd name="T98" fmla="*/ 24 w 25"/>
                  <a:gd name="T99" fmla="*/ 21 h 27"/>
                  <a:gd name="T100" fmla="*/ 24 w 25"/>
                  <a:gd name="T101" fmla="*/ 19 h 27"/>
                  <a:gd name="T102" fmla="*/ 23 w 25"/>
                  <a:gd name="T103" fmla="*/ 17 h 27"/>
                  <a:gd name="T104" fmla="*/ 17 w 25"/>
                  <a:gd name="T105" fmla="*/ 1 h 27"/>
                  <a:gd name="T106" fmla="*/ 15 w 25"/>
                  <a:gd name="T107"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 h="27">
                    <a:moveTo>
                      <a:pt x="16" y="24"/>
                    </a:moveTo>
                    <a:cubicBezTo>
                      <a:pt x="18" y="20"/>
                      <a:pt x="19" y="17"/>
                      <a:pt x="21" y="13"/>
                    </a:cubicBezTo>
                    <a:cubicBezTo>
                      <a:pt x="22" y="17"/>
                      <a:pt x="22" y="17"/>
                      <a:pt x="22" y="17"/>
                    </a:cubicBezTo>
                    <a:cubicBezTo>
                      <a:pt x="23" y="18"/>
                      <a:pt x="23" y="18"/>
                      <a:pt x="23" y="19"/>
                    </a:cubicBezTo>
                    <a:cubicBezTo>
                      <a:pt x="24" y="20"/>
                      <a:pt x="24" y="20"/>
                      <a:pt x="24" y="21"/>
                    </a:cubicBezTo>
                    <a:cubicBezTo>
                      <a:pt x="23" y="21"/>
                      <a:pt x="23" y="21"/>
                      <a:pt x="21" y="22"/>
                    </a:cubicBezTo>
                    <a:cubicBezTo>
                      <a:pt x="16" y="24"/>
                      <a:pt x="16" y="24"/>
                      <a:pt x="16" y="24"/>
                    </a:cubicBezTo>
                    <a:moveTo>
                      <a:pt x="3" y="12"/>
                    </a:moveTo>
                    <a:cubicBezTo>
                      <a:pt x="2" y="10"/>
                      <a:pt x="2" y="10"/>
                      <a:pt x="2" y="10"/>
                    </a:cubicBezTo>
                    <a:cubicBezTo>
                      <a:pt x="2" y="9"/>
                      <a:pt x="2" y="8"/>
                      <a:pt x="2" y="8"/>
                    </a:cubicBezTo>
                    <a:cubicBezTo>
                      <a:pt x="1" y="7"/>
                      <a:pt x="1" y="6"/>
                      <a:pt x="1" y="6"/>
                    </a:cubicBezTo>
                    <a:cubicBezTo>
                      <a:pt x="1" y="6"/>
                      <a:pt x="2" y="5"/>
                      <a:pt x="3" y="5"/>
                    </a:cubicBezTo>
                    <a:cubicBezTo>
                      <a:pt x="7" y="4"/>
                      <a:pt x="7" y="4"/>
                      <a:pt x="7" y="4"/>
                    </a:cubicBezTo>
                    <a:cubicBezTo>
                      <a:pt x="6" y="6"/>
                      <a:pt x="4" y="9"/>
                      <a:pt x="3" y="12"/>
                    </a:cubicBezTo>
                    <a:moveTo>
                      <a:pt x="6" y="19"/>
                    </a:moveTo>
                    <a:cubicBezTo>
                      <a:pt x="4" y="13"/>
                      <a:pt x="4" y="13"/>
                      <a:pt x="4" y="13"/>
                    </a:cubicBezTo>
                    <a:cubicBezTo>
                      <a:pt x="5" y="10"/>
                      <a:pt x="7" y="6"/>
                      <a:pt x="8" y="3"/>
                    </a:cubicBezTo>
                    <a:cubicBezTo>
                      <a:pt x="13" y="1"/>
                      <a:pt x="13" y="1"/>
                      <a:pt x="13" y="1"/>
                    </a:cubicBezTo>
                    <a:cubicBezTo>
                      <a:pt x="10" y="7"/>
                      <a:pt x="8" y="13"/>
                      <a:pt x="6" y="19"/>
                    </a:cubicBezTo>
                    <a:moveTo>
                      <a:pt x="10" y="26"/>
                    </a:moveTo>
                    <a:cubicBezTo>
                      <a:pt x="9" y="26"/>
                      <a:pt x="9" y="26"/>
                      <a:pt x="8" y="25"/>
                    </a:cubicBezTo>
                    <a:cubicBezTo>
                      <a:pt x="7" y="21"/>
                      <a:pt x="7" y="21"/>
                      <a:pt x="7" y="21"/>
                    </a:cubicBezTo>
                    <a:cubicBezTo>
                      <a:pt x="7" y="21"/>
                      <a:pt x="7" y="21"/>
                      <a:pt x="7" y="21"/>
                    </a:cubicBezTo>
                    <a:cubicBezTo>
                      <a:pt x="9" y="14"/>
                      <a:pt x="11" y="7"/>
                      <a:pt x="14" y="1"/>
                    </a:cubicBezTo>
                    <a:cubicBezTo>
                      <a:pt x="14" y="1"/>
                      <a:pt x="14" y="1"/>
                      <a:pt x="14" y="1"/>
                    </a:cubicBezTo>
                    <a:cubicBezTo>
                      <a:pt x="15" y="1"/>
                      <a:pt x="15" y="1"/>
                      <a:pt x="15" y="1"/>
                    </a:cubicBezTo>
                    <a:cubicBezTo>
                      <a:pt x="16" y="1"/>
                      <a:pt x="16" y="1"/>
                      <a:pt x="16" y="2"/>
                    </a:cubicBezTo>
                    <a:cubicBezTo>
                      <a:pt x="20" y="12"/>
                      <a:pt x="20" y="12"/>
                      <a:pt x="20" y="12"/>
                    </a:cubicBezTo>
                    <a:cubicBezTo>
                      <a:pt x="20" y="12"/>
                      <a:pt x="20" y="12"/>
                      <a:pt x="20" y="12"/>
                    </a:cubicBezTo>
                    <a:cubicBezTo>
                      <a:pt x="19" y="16"/>
                      <a:pt x="17" y="20"/>
                      <a:pt x="15" y="24"/>
                    </a:cubicBezTo>
                    <a:cubicBezTo>
                      <a:pt x="15" y="25"/>
                      <a:pt x="15" y="25"/>
                      <a:pt x="15" y="25"/>
                    </a:cubicBezTo>
                    <a:cubicBezTo>
                      <a:pt x="10" y="26"/>
                      <a:pt x="10" y="26"/>
                      <a:pt x="10" y="26"/>
                    </a:cubicBezTo>
                    <a:cubicBezTo>
                      <a:pt x="10" y="26"/>
                      <a:pt x="10" y="26"/>
                      <a:pt x="10" y="26"/>
                    </a:cubicBezTo>
                    <a:moveTo>
                      <a:pt x="15" y="0"/>
                    </a:moveTo>
                    <a:cubicBezTo>
                      <a:pt x="15" y="0"/>
                      <a:pt x="14" y="0"/>
                      <a:pt x="14" y="0"/>
                    </a:cubicBezTo>
                    <a:cubicBezTo>
                      <a:pt x="14" y="0"/>
                      <a:pt x="14" y="0"/>
                      <a:pt x="14" y="0"/>
                    </a:cubicBezTo>
                    <a:cubicBezTo>
                      <a:pt x="14" y="0"/>
                      <a:pt x="14" y="0"/>
                      <a:pt x="14" y="0"/>
                    </a:cubicBezTo>
                    <a:cubicBezTo>
                      <a:pt x="8" y="2"/>
                      <a:pt x="8" y="2"/>
                      <a:pt x="8" y="2"/>
                    </a:cubicBezTo>
                    <a:cubicBezTo>
                      <a:pt x="8" y="2"/>
                      <a:pt x="8" y="2"/>
                      <a:pt x="8" y="2"/>
                    </a:cubicBezTo>
                    <a:cubicBezTo>
                      <a:pt x="7" y="2"/>
                      <a:pt x="7" y="2"/>
                      <a:pt x="7" y="2"/>
                    </a:cubicBezTo>
                    <a:cubicBezTo>
                      <a:pt x="7" y="2"/>
                      <a:pt x="7" y="2"/>
                      <a:pt x="7" y="2"/>
                    </a:cubicBezTo>
                    <a:cubicBezTo>
                      <a:pt x="3" y="4"/>
                      <a:pt x="3" y="4"/>
                      <a:pt x="3" y="4"/>
                    </a:cubicBezTo>
                    <a:cubicBezTo>
                      <a:pt x="1" y="5"/>
                      <a:pt x="1" y="5"/>
                      <a:pt x="0" y="6"/>
                    </a:cubicBezTo>
                    <a:cubicBezTo>
                      <a:pt x="0" y="6"/>
                      <a:pt x="0" y="7"/>
                      <a:pt x="1" y="8"/>
                    </a:cubicBezTo>
                    <a:cubicBezTo>
                      <a:pt x="1" y="9"/>
                      <a:pt x="1" y="9"/>
                      <a:pt x="2" y="10"/>
                    </a:cubicBezTo>
                    <a:cubicBezTo>
                      <a:pt x="8" y="26"/>
                      <a:pt x="8" y="26"/>
                      <a:pt x="8" y="26"/>
                    </a:cubicBezTo>
                    <a:cubicBezTo>
                      <a:pt x="8" y="26"/>
                      <a:pt x="9" y="27"/>
                      <a:pt x="10" y="27"/>
                    </a:cubicBezTo>
                    <a:cubicBezTo>
                      <a:pt x="11" y="27"/>
                      <a:pt x="11" y="27"/>
                      <a:pt x="11" y="27"/>
                    </a:cubicBezTo>
                    <a:cubicBezTo>
                      <a:pt x="22" y="23"/>
                      <a:pt x="22" y="23"/>
                      <a:pt x="22" y="23"/>
                    </a:cubicBezTo>
                    <a:cubicBezTo>
                      <a:pt x="23" y="22"/>
                      <a:pt x="24" y="22"/>
                      <a:pt x="24" y="21"/>
                    </a:cubicBezTo>
                    <a:cubicBezTo>
                      <a:pt x="25" y="20"/>
                      <a:pt x="24" y="20"/>
                      <a:pt x="24" y="19"/>
                    </a:cubicBezTo>
                    <a:cubicBezTo>
                      <a:pt x="24" y="18"/>
                      <a:pt x="23" y="18"/>
                      <a:pt x="23" y="17"/>
                    </a:cubicBezTo>
                    <a:cubicBezTo>
                      <a:pt x="17" y="1"/>
                      <a:pt x="17" y="1"/>
                      <a:pt x="17" y="1"/>
                    </a:cubicBezTo>
                    <a:cubicBezTo>
                      <a:pt x="17" y="0"/>
                      <a:pt x="16" y="0"/>
                      <a:pt x="1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1" name="Freeform 167"/>
              <p:cNvSpPr>
                <a:spLocks noEditPoints="1"/>
              </p:cNvSpPr>
              <p:nvPr/>
            </p:nvSpPr>
            <p:spPr bwMode="auto">
              <a:xfrm>
                <a:off x="3425" y="2293"/>
                <a:ext cx="14" cy="8"/>
              </a:xfrm>
              <a:custGeom>
                <a:avLst/>
                <a:gdLst>
                  <a:gd name="T0" fmla="*/ 0 w 6"/>
                  <a:gd name="T1" fmla="*/ 2 h 3"/>
                  <a:gd name="T2" fmla="*/ 0 w 6"/>
                  <a:gd name="T3" fmla="*/ 2 h 3"/>
                  <a:gd name="T4" fmla="*/ 1 w 6"/>
                  <a:gd name="T5" fmla="*/ 2 h 3"/>
                  <a:gd name="T6" fmla="*/ 2 w 6"/>
                  <a:gd name="T7" fmla="*/ 1 h 3"/>
                  <a:gd name="T8" fmla="*/ 5 w 6"/>
                  <a:gd name="T9" fmla="*/ 0 h 3"/>
                  <a:gd name="T10" fmla="*/ 5 w 6"/>
                  <a:gd name="T11" fmla="*/ 1 h 3"/>
                  <a:gd name="T12" fmla="*/ 0 w 6"/>
                  <a:gd name="T13" fmla="*/ 2 h 3"/>
                  <a:gd name="T14" fmla="*/ 5 w 6"/>
                  <a:gd name="T15" fmla="*/ 0 h 3"/>
                  <a:gd name="T16" fmla="*/ 2 w 6"/>
                  <a:gd name="T17" fmla="*/ 1 h 3"/>
                  <a:gd name="T18" fmla="*/ 0 w 6"/>
                  <a:gd name="T19" fmla="*/ 1 h 3"/>
                  <a:gd name="T20" fmla="*/ 0 w 6"/>
                  <a:gd name="T21" fmla="*/ 2 h 3"/>
                  <a:gd name="T22" fmla="*/ 0 w 6"/>
                  <a:gd name="T23" fmla="*/ 3 h 3"/>
                  <a:gd name="T24" fmla="*/ 0 w 6"/>
                  <a:gd name="T25" fmla="*/ 3 h 3"/>
                  <a:gd name="T26" fmla="*/ 0 w 6"/>
                  <a:gd name="T27" fmla="*/ 3 h 3"/>
                  <a:gd name="T28" fmla="*/ 0 w 6"/>
                  <a:gd name="T29" fmla="*/ 3 h 3"/>
                  <a:gd name="T30" fmla="*/ 5 w 6"/>
                  <a:gd name="T31" fmla="*/ 1 h 3"/>
                  <a:gd name="T32" fmla="*/ 6 w 6"/>
                  <a:gd name="T33" fmla="*/ 1 h 3"/>
                  <a:gd name="T34" fmla="*/ 6 w 6"/>
                  <a:gd name="T35" fmla="*/ 0 h 3"/>
                  <a:gd name="T36" fmla="*/ 5 w 6"/>
                  <a:gd name="T37" fmla="*/ 0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 h="3">
                    <a:moveTo>
                      <a:pt x="0" y="2"/>
                    </a:moveTo>
                    <a:cubicBezTo>
                      <a:pt x="0" y="2"/>
                      <a:pt x="0" y="2"/>
                      <a:pt x="0" y="2"/>
                    </a:cubicBezTo>
                    <a:cubicBezTo>
                      <a:pt x="1" y="2"/>
                      <a:pt x="1" y="2"/>
                      <a:pt x="1" y="2"/>
                    </a:cubicBezTo>
                    <a:cubicBezTo>
                      <a:pt x="1" y="2"/>
                      <a:pt x="2" y="2"/>
                      <a:pt x="2" y="1"/>
                    </a:cubicBezTo>
                    <a:cubicBezTo>
                      <a:pt x="3" y="1"/>
                      <a:pt x="5" y="1"/>
                      <a:pt x="5" y="0"/>
                    </a:cubicBezTo>
                    <a:cubicBezTo>
                      <a:pt x="5" y="1"/>
                      <a:pt x="5" y="1"/>
                      <a:pt x="5" y="1"/>
                    </a:cubicBezTo>
                    <a:cubicBezTo>
                      <a:pt x="3" y="1"/>
                      <a:pt x="2" y="2"/>
                      <a:pt x="0" y="2"/>
                    </a:cubicBezTo>
                    <a:moveTo>
                      <a:pt x="5" y="0"/>
                    </a:moveTo>
                    <a:cubicBezTo>
                      <a:pt x="5" y="0"/>
                      <a:pt x="4" y="0"/>
                      <a:pt x="2" y="1"/>
                    </a:cubicBezTo>
                    <a:cubicBezTo>
                      <a:pt x="1" y="1"/>
                      <a:pt x="1" y="1"/>
                      <a:pt x="0" y="1"/>
                    </a:cubicBezTo>
                    <a:cubicBezTo>
                      <a:pt x="0" y="2"/>
                      <a:pt x="0" y="2"/>
                      <a:pt x="0" y="2"/>
                    </a:cubicBezTo>
                    <a:cubicBezTo>
                      <a:pt x="0" y="3"/>
                      <a:pt x="0" y="3"/>
                      <a:pt x="0" y="3"/>
                    </a:cubicBezTo>
                    <a:cubicBezTo>
                      <a:pt x="0" y="3"/>
                      <a:pt x="0" y="3"/>
                      <a:pt x="0" y="3"/>
                    </a:cubicBezTo>
                    <a:cubicBezTo>
                      <a:pt x="0" y="3"/>
                      <a:pt x="0" y="3"/>
                      <a:pt x="0" y="3"/>
                    </a:cubicBezTo>
                    <a:cubicBezTo>
                      <a:pt x="0" y="3"/>
                      <a:pt x="0" y="3"/>
                      <a:pt x="0" y="3"/>
                    </a:cubicBezTo>
                    <a:cubicBezTo>
                      <a:pt x="2" y="3"/>
                      <a:pt x="4" y="2"/>
                      <a:pt x="5" y="1"/>
                    </a:cubicBezTo>
                    <a:cubicBezTo>
                      <a:pt x="6" y="1"/>
                      <a:pt x="6" y="1"/>
                      <a:pt x="6" y="1"/>
                    </a:cubicBezTo>
                    <a:cubicBezTo>
                      <a:pt x="6" y="1"/>
                      <a:pt x="6" y="0"/>
                      <a:pt x="6" y="0"/>
                    </a:cubicBezTo>
                    <a:cubicBezTo>
                      <a:pt x="6" y="0"/>
                      <a:pt x="5" y="0"/>
                      <a:pt x="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2" name="Freeform 168"/>
              <p:cNvSpPr>
                <a:spLocks noEditPoints="1"/>
              </p:cNvSpPr>
              <p:nvPr/>
            </p:nvSpPr>
            <p:spPr bwMode="auto">
              <a:xfrm>
                <a:off x="3451" y="2358"/>
                <a:ext cx="12" cy="12"/>
              </a:xfrm>
              <a:custGeom>
                <a:avLst/>
                <a:gdLst>
                  <a:gd name="T0" fmla="*/ 2 w 5"/>
                  <a:gd name="T1" fmla="*/ 4 h 5"/>
                  <a:gd name="T2" fmla="*/ 1 w 5"/>
                  <a:gd name="T3" fmla="*/ 4 h 5"/>
                  <a:gd name="T4" fmla="*/ 1 w 5"/>
                  <a:gd name="T5" fmla="*/ 3 h 5"/>
                  <a:gd name="T6" fmla="*/ 1 w 5"/>
                  <a:gd name="T7" fmla="*/ 2 h 5"/>
                  <a:gd name="T8" fmla="*/ 2 w 5"/>
                  <a:gd name="T9" fmla="*/ 1 h 5"/>
                  <a:gd name="T10" fmla="*/ 3 w 5"/>
                  <a:gd name="T11" fmla="*/ 1 h 5"/>
                  <a:gd name="T12" fmla="*/ 3 w 5"/>
                  <a:gd name="T13" fmla="*/ 1 h 5"/>
                  <a:gd name="T14" fmla="*/ 4 w 5"/>
                  <a:gd name="T15" fmla="*/ 2 h 5"/>
                  <a:gd name="T16" fmla="*/ 4 w 5"/>
                  <a:gd name="T17" fmla="*/ 3 h 5"/>
                  <a:gd name="T18" fmla="*/ 2 w 5"/>
                  <a:gd name="T19" fmla="*/ 4 h 5"/>
                  <a:gd name="T20" fmla="*/ 2 w 5"/>
                  <a:gd name="T21" fmla="*/ 4 h 5"/>
                  <a:gd name="T22" fmla="*/ 3 w 5"/>
                  <a:gd name="T23" fmla="*/ 0 h 5"/>
                  <a:gd name="T24" fmla="*/ 2 w 5"/>
                  <a:gd name="T25" fmla="*/ 0 h 5"/>
                  <a:gd name="T26" fmla="*/ 0 w 5"/>
                  <a:gd name="T27" fmla="*/ 2 h 5"/>
                  <a:gd name="T28" fmla="*/ 0 w 5"/>
                  <a:gd name="T29" fmla="*/ 3 h 5"/>
                  <a:gd name="T30" fmla="*/ 1 w 5"/>
                  <a:gd name="T31" fmla="*/ 4 h 5"/>
                  <a:gd name="T32" fmla="*/ 2 w 5"/>
                  <a:gd name="T33" fmla="*/ 5 h 5"/>
                  <a:gd name="T34" fmla="*/ 2 w 5"/>
                  <a:gd name="T35" fmla="*/ 5 h 5"/>
                  <a:gd name="T36" fmla="*/ 4 w 5"/>
                  <a:gd name="T37" fmla="*/ 4 h 5"/>
                  <a:gd name="T38" fmla="*/ 4 w 5"/>
                  <a:gd name="T39" fmla="*/ 1 h 5"/>
                  <a:gd name="T40" fmla="*/ 4 w 5"/>
                  <a:gd name="T41" fmla="*/ 1 h 5"/>
                  <a:gd name="T42" fmla="*/ 3 w 5"/>
                  <a:gd name="T4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 h="5">
                    <a:moveTo>
                      <a:pt x="2" y="4"/>
                    </a:moveTo>
                    <a:cubicBezTo>
                      <a:pt x="2" y="4"/>
                      <a:pt x="1" y="4"/>
                      <a:pt x="1" y="4"/>
                    </a:cubicBezTo>
                    <a:cubicBezTo>
                      <a:pt x="1" y="3"/>
                      <a:pt x="1" y="3"/>
                      <a:pt x="1" y="3"/>
                    </a:cubicBezTo>
                    <a:cubicBezTo>
                      <a:pt x="1" y="2"/>
                      <a:pt x="1" y="2"/>
                      <a:pt x="1" y="2"/>
                    </a:cubicBezTo>
                    <a:cubicBezTo>
                      <a:pt x="1" y="2"/>
                      <a:pt x="2" y="1"/>
                      <a:pt x="2" y="1"/>
                    </a:cubicBezTo>
                    <a:cubicBezTo>
                      <a:pt x="3" y="1"/>
                      <a:pt x="3" y="1"/>
                      <a:pt x="3" y="1"/>
                    </a:cubicBezTo>
                    <a:cubicBezTo>
                      <a:pt x="3" y="1"/>
                      <a:pt x="3" y="1"/>
                      <a:pt x="3" y="1"/>
                    </a:cubicBezTo>
                    <a:cubicBezTo>
                      <a:pt x="4" y="2"/>
                      <a:pt x="4" y="2"/>
                      <a:pt x="4" y="2"/>
                    </a:cubicBezTo>
                    <a:cubicBezTo>
                      <a:pt x="4" y="2"/>
                      <a:pt x="4" y="3"/>
                      <a:pt x="4" y="3"/>
                    </a:cubicBezTo>
                    <a:cubicBezTo>
                      <a:pt x="3" y="4"/>
                      <a:pt x="3" y="4"/>
                      <a:pt x="2" y="4"/>
                    </a:cubicBezTo>
                    <a:cubicBezTo>
                      <a:pt x="2" y="4"/>
                      <a:pt x="2" y="4"/>
                      <a:pt x="2" y="4"/>
                    </a:cubicBezTo>
                    <a:moveTo>
                      <a:pt x="3" y="0"/>
                    </a:moveTo>
                    <a:cubicBezTo>
                      <a:pt x="2" y="0"/>
                      <a:pt x="2" y="0"/>
                      <a:pt x="2" y="0"/>
                    </a:cubicBezTo>
                    <a:cubicBezTo>
                      <a:pt x="1" y="0"/>
                      <a:pt x="1" y="1"/>
                      <a:pt x="0" y="2"/>
                    </a:cubicBezTo>
                    <a:cubicBezTo>
                      <a:pt x="0" y="3"/>
                      <a:pt x="0" y="3"/>
                      <a:pt x="0" y="3"/>
                    </a:cubicBezTo>
                    <a:cubicBezTo>
                      <a:pt x="0" y="3"/>
                      <a:pt x="0" y="4"/>
                      <a:pt x="1" y="4"/>
                    </a:cubicBezTo>
                    <a:cubicBezTo>
                      <a:pt x="1" y="5"/>
                      <a:pt x="1" y="5"/>
                      <a:pt x="2" y="5"/>
                    </a:cubicBezTo>
                    <a:cubicBezTo>
                      <a:pt x="2" y="5"/>
                      <a:pt x="2" y="5"/>
                      <a:pt x="2" y="5"/>
                    </a:cubicBezTo>
                    <a:cubicBezTo>
                      <a:pt x="3" y="5"/>
                      <a:pt x="4" y="4"/>
                      <a:pt x="4" y="4"/>
                    </a:cubicBezTo>
                    <a:cubicBezTo>
                      <a:pt x="5" y="3"/>
                      <a:pt x="5" y="2"/>
                      <a:pt x="4" y="1"/>
                    </a:cubicBezTo>
                    <a:cubicBezTo>
                      <a:pt x="4" y="1"/>
                      <a:pt x="4" y="1"/>
                      <a:pt x="4" y="1"/>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3" name="Freeform 169"/>
              <p:cNvSpPr>
                <a:spLocks noEditPoints="1"/>
              </p:cNvSpPr>
              <p:nvPr/>
            </p:nvSpPr>
            <p:spPr bwMode="auto">
              <a:xfrm>
                <a:off x="3403" y="2282"/>
                <a:ext cx="81" cy="102"/>
              </a:xfrm>
              <a:custGeom>
                <a:avLst/>
                <a:gdLst>
                  <a:gd name="T0" fmla="*/ 14 w 34"/>
                  <a:gd name="T1" fmla="*/ 42 h 43"/>
                  <a:gd name="T2" fmla="*/ 15 w 34"/>
                  <a:gd name="T3" fmla="*/ 42 h 43"/>
                  <a:gd name="T4" fmla="*/ 15 w 34"/>
                  <a:gd name="T5" fmla="*/ 42 h 43"/>
                  <a:gd name="T6" fmla="*/ 16 w 34"/>
                  <a:gd name="T7" fmla="*/ 42 h 43"/>
                  <a:gd name="T8" fmla="*/ 18 w 34"/>
                  <a:gd name="T9" fmla="*/ 41 h 43"/>
                  <a:gd name="T10" fmla="*/ 17 w 34"/>
                  <a:gd name="T11" fmla="*/ 42 h 43"/>
                  <a:gd name="T12" fmla="*/ 18 w 34"/>
                  <a:gd name="T13" fmla="*/ 42 h 43"/>
                  <a:gd name="T14" fmla="*/ 19 w 34"/>
                  <a:gd name="T15" fmla="*/ 40 h 43"/>
                  <a:gd name="T16" fmla="*/ 19 w 34"/>
                  <a:gd name="T17" fmla="*/ 41 h 43"/>
                  <a:gd name="T18" fmla="*/ 20 w 34"/>
                  <a:gd name="T19" fmla="*/ 41 h 43"/>
                  <a:gd name="T20" fmla="*/ 20 w 34"/>
                  <a:gd name="T21" fmla="*/ 40 h 43"/>
                  <a:gd name="T22" fmla="*/ 21 w 34"/>
                  <a:gd name="T23" fmla="*/ 39 h 43"/>
                  <a:gd name="T24" fmla="*/ 20 w 34"/>
                  <a:gd name="T25" fmla="*/ 41 h 43"/>
                  <a:gd name="T26" fmla="*/ 22 w 34"/>
                  <a:gd name="T27" fmla="*/ 39 h 43"/>
                  <a:gd name="T28" fmla="*/ 24 w 34"/>
                  <a:gd name="T29" fmla="*/ 38 h 43"/>
                  <a:gd name="T30" fmla="*/ 21 w 34"/>
                  <a:gd name="T31" fmla="*/ 40 h 43"/>
                  <a:gd name="T32" fmla="*/ 25 w 34"/>
                  <a:gd name="T33" fmla="*/ 38 h 43"/>
                  <a:gd name="T34" fmla="*/ 27 w 34"/>
                  <a:gd name="T35" fmla="*/ 38 h 43"/>
                  <a:gd name="T36" fmla="*/ 28 w 34"/>
                  <a:gd name="T37" fmla="*/ 38 h 43"/>
                  <a:gd name="T38" fmla="*/ 30 w 34"/>
                  <a:gd name="T39" fmla="*/ 36 h 43"/>
                  <a:gd name="T40" fmla="*/ 28 w 34"/>
                  <a:gd name="T41" fmla="*/ 38 h 43"/>
                  <a:gd name="T42" fmla="*/ 30 w 34"/>
                  <a:gd name="T43" fmla="*/ 36 h 43"/>
                  <a:gd name="T44" fmla="*/ 31 w 34"/>
                  <a:gd name="T45" fmla="*/ 36 h 43"/>
                  <a:gd name="T46" fmla="*/ 30 w 34"/>
                  <a:gd name="T47" fmla="*/ 37 h 43"/>
                  <a:gd name="T48" fmla="*/ 32 w 34"/>
                  <a:gd name="T49" fmla="*/ 35 h 43"/>
                  <a:gd name="T50" fmla="*/ 32 w 34"/>
                  <a:gd name="T51" fmla="*/ 35 h 43"/>
                  <a:gd name="T52" fmla="*/ 33 w 34"/>
                  <a:gd name="T53" fmla="*/ 35 h 43"/>
                  <a:gd name="T54" fmla="*/ 15 w 34"/>
                  <a:gd name="T55" fmla="*/ 41 h 43"/>
                  <a:gd name="T56" fmla="*/ 11 w 34"/>
                  <a:gd name="T57" fmla="*/ 36 h 43"/>
                  <a:gd name="T58" fmla="*/ 2 w 34"/>
                  <a:gd name="T59" fmla="*/ 13 h 43"/>
                  <a:gd name="T60" fmla="*/ 4 w 34"/>
                  <a:gd name="T61" fmla="*/ 7 h 43"/>
                  <a:gd name="T62" fmla="*/ 19 w 34"/>
                  <a:gd name="T63" fmla="*/ 1 h 43"/>
                  <a:gd name="T64" fmla="*/ 31 w 34"/>
                  <a:gd name="T65" fmla="*/ 28 h 43"/>
                  <a:gd name="T66" fmla="*/ 32 w 34"/>
                  <a:gd name="T67" fmla="*/ 31 h 43"/>
                  <a:gd name="T68" fmla="*/ 32 w 34"/>
                  <a:gd name="T69" fmla="*/ 31 h 43"/>
                  <a:gd name="T70" fmla="*/ 29 w 34"/>
                  <a:gd name="T71" fmla="*/ 35 h 43"/>
                  <a:gd name="T72" fmla="*/ 15 w 34"/>
                  <a:gd name="T73" fmla="*/ 41 h 43"/>
                  <a:gd name="T74" fmla="*/ 19 w 34"/>
                  <a:gd name="T75" fmla="*/ 0 h 43"/>
                  <a:gd name="T76" fmla="*/ 4 w 34"/>
                  <a:gd name="T77" fmla="*/ 6 h 43"/>
                  <a:gd name="T78" fmla="*/ 2 w 34"/>
                  <a:gd name="T79" fmla="*/ 14 h 43"/>
                  <a:gd name="T80" fmla="*/ 11 w 34"/>
                  <a:gd name="T81" fmla="*/ 37 h 43"/>
                  <a:gd name="T82" fmla="*/ 14 w 34"/>
                  <a:gd name="T83" fmla="*/ 43 h 43"/>
                  <a:gd name="T84" fmla="*/ 15 w 34"/>
                  <a:gd name="T85" fmla="*/ 43 h 43"/>
                  <a:gd name="T86" fmla="*/ 15 w 34"/>
                  <a:gd name="T87" fmla="*/ 43 h 43"/>
                  <a:gd name="T88" fmla="*/ 31 w 34"/>
                  <a:gd name="T89" fmla="*/ 37 h 43"/>
                  <a:gd name="T90" fmla="*/ 33 w 34"/>
                  <a:gd name="T91" fmla="*/ 32 h 43"/>
                  <a:gd name="T92" fmla="*/ 32 w 34"/>
                  <a:gd name="T93" fmla="*/ 28 h 43"/>
                  <a:gd name="T94" fmla="*/ 19 w 34"/>
                  <a:gd name="T95" fmla="*/ 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 h="43">
                    <a:moveTo>
                      <a:pt x="15" y="42"/>
                    </a:moveTo>
                    <a:cubicBezTo>
                      <a:pt x="15" y="42"/>
                      <a:pt x="14" y="42"/>
                      <a:pt x="14" y="42"/>
                    </a:cubicBezTo>
                    <a:cubicBezTo>
                      <a:pt x="14" y="42"/>
                      <a:pt x="14" y="42"/>
                      <a:pt x="13" y="41"/>
                    </a:cubicBezTo>
                    <a:cubicBezTo>
                      <a:pt x="14" y="42"/>
                      <a:pt x="14" y="42"/>
                      <a:pt x="15" y="42"/>
                    </a:cubicBezTo>
                    <a:cubicBezTo>
                      <a:pt x="15" y="42"/>
                      <a:pt x="15" y="42"/>
                      <a:pt x="15" y="42"/>
                    </a:cubicBezTo>
                    <a:cubicBezTo>
                      <a:pt x="15" y="42"/>
                      <a:pt x="15" y="42"/>
                      <a:pt x="15" y="42"/>
                    </a:cubicBezTo>
                    <a:cubicBezTo>
                      <a:pt x="15" y="42"/>
                      <a:pt x="15" y="42"/>
                      <a:pt x="15" y="42"/>
                    </a:cubicBezTo>
                    <a:moveTo>
                      <a:pt x="16" y="42"/>
                    </a:moveTo>
                    <a:cubicBezTo>
                      <a:pt x="16" y="41"/>
                      <a:pt x="16" y="41"/>
                      <a:pt x="16" y="41"/>
                    </a:cubicBezTo>
                    <a:cubicBezTo>
                      <a:pt x="17" y="41"/>
                      <a:pt x="17" y="41"/>
                      <a:pt x="18" y="41"/>
                    </a:cubicBezTo>
                    <a:cubicBezTo>
                      <a:pt x="17" y="42"/>
                      <a:pt x="17" y="42"/>
                      <a:pt x="17" y="42"/>
                    </a:cubicBezTo>
                    <a:cubicBezTo>
                      <a:pt x="17" y="42"/>
                      <a:pt x="17" y="42"/>
                      <a:pt x="17" y="42"/>
                    </a:cubicBezTo>
                    <a:cubicBezTo>
                      <a:pt x="17" y="42"/>
                      <a:pt x="16" y="42"/>
                      <a:pt x="16" y="42"/>
                    </a:cubicBezTo>
                    <a:moveTo>
                      <a:pt x="18" y="42"/>
                    </a:moveTo>
                    <a:cubicBezTo>
                      <a:pt x="18" y="41"/>
                      <a:pt x="18" y="41"/>
                      <a:pt x="18" y="41"/>
                    </a:cubicBezTo>
                    <a:cubicBezTo>
                      <a:pt x="19" y="40"/>
                      <a:pt x="19" y="40"/>
                      <a:pt x="19" y="40"/>
                    </a:cubicBezTo>
                    <a:cubicBezTo>
                      <a:pt x="19" y="41"/>
                      <a:pt x="19" y="41"/>
                      <a:pt x="19" y="41"/>
                    </a:cubicBezTo>
                    <a:cubicBezTo>
                      <a:pt x="19" y="41"/>
                      <a:pt x="19" y="41"/>
                      <a:pt x="19" y="41"/>
                    </a:cubicBezTo>
                    <a:cubicBezTo>
                      <a:pt x="19" y="41"/>
                      <a:pt x="18" y="42"/>
                      <a:pt x="18" y="42"/>
                    </a:cubicBezTo>
                    <a:moveTo>
                      <a:pt x="20" y="41"/>
                    </a:moveTo>
                    <a:cubicBezTo>
                      <a:pt x="20" y="41"/>
                      <a:pt x="20" y="41"/>
                      <a:pt x="20" y="41"/>
                    </a:cubicBezTo>
                    <a:cubicBezTo>
                      <a:pt x="20" y="40"/>
                      <a:pt x="20" y="40"/>
                      <a:pt x="20" y="40"/>
                    </a:cubicBezTo>
                    <a:cubicBezTo>
                      <a:pt x="20" y="40"/>
                      <a:pt x="20" y="40"/>
                      <a:pt x="20" y="40"/>
                    </a:cubicBezTo>
                    <a:cubicBezTo>
                      <a:pt x="20" y="40"/>
                      <a:pt x="21" y="40"/>
                      <a:pt x="21" y="39"/>
                    </a:cubicBezTo>
                    <a:cubicBezTo>
                      <a:pt x="21" y="40"/>
                      <a:pt x="21" y="40"/>
                      <a:pt x="21" y="41"/>
                    </a:cubicBezTo>
                    <a:cubicBezTo>
                      <a:pt x="20" y="41"/>
                      <a:pt x="20" y="41"/>
                      <a:pt x="20" y="41"/>
                    </a:cubicBezTo>
                    <a:moveTo>
                      <a:pt x="21" y="40"/>
                    </a:moveTo>
                    <a:cubicBezTo>
                      <a:pt x="22" y="40"/>
                      <a:pt x="22" y="40"/>
                      <a:pt x="22" y="39"/>
                    </a:cubicBezTo>
                    <a:cubicBezTo>
                      <a:pt x="23" y="39"/>
                      <a:pt x="23" y="39"/>
                      <a:pt x="24" y="39"/>
                    </a:cubicBezTo>
                    <a:cubicBezTo>
                      <a:pt x="24" y="38"/>
                      <a:pt x="24" y="38"/>
                      <a:pt x="24" y="38"/>
                    </a:cubicBezTo>
                    <a:cubicBezTo>
                      <a:pt x="24" y="39"/>
                      <a:pt x="24" y="39"/>
                      <a:pt x="24" y="39"/>
                    </a:cubicBezTo>
                    <a:cubicBezTo>
                      <a:pt x="23" y="40"/>
                      <a:pt x="22" y="40"/>
                      <a:pt x="21" y="40"/>
                    </a:cubicBezTo>
                    <a:moveTo>
                      <a:pt x="24" y="39"/>
                    </a:moveTo>
                    <a:cubicBezTo>
                      <a:pt x="25" y="39"/>
                      <a:pt x="25" y="38"/>
                      <a:pt x="25" y="38"/>
                    </a:cubicBezTo>
                    <a:cubicBezTo>
                      <a:pt x="26" y="38"/>
                      <a:pt x="27" y="37"/>
                      <a:pt x="27" y="37"/>
                    </a:cubicBezTo>
                    <a:cubicBezTo>
                      <a:pt x="27" y="37"/>
                      <a:pt x="27" y="38"/>
                      <a:pt x="27" y="38"/>
                    </a:cubicBezTo>
                    <a:cubicBezTo>
                      <a:pt x="26" y="39"/>
                      <a:pt x="25" y="39"/>
                      <a:pt x="24" y="39"/>
                    </a:cubicBezTo>
                    <a:moveTo>
                      <a:pt x="28" y="38"/>
                    </a:moveTo>
                    <a:cubicBezTo>
                      <a:pt x="28" y="38"/>
                      <a:pt x="28" y="37"/>
                      <a:pt x="28" y="37"/>
                    </a:cubicBezTo>
                    <a:cubicBezTo>
                      <a:pt x="28" y="37"/>
                      <a:pt x="29" y="36"/>
                      <a:pt x="30" y="36"/>
                    </a:cubicBezTo>
                    <a:cubicBezTo>
                      <a:pt x="29" y="37"/>
                      <a:pt x="29" y="37"/>
                      <a:pt x="29" y="37"/>
                    </a:cubicBezTo>
                    <a:cubicBezTo>
                      <a:pt x="29" y="38"/>
                      <a:pt x="28" y="38"/>
                      <a:pt x="28" y="38"/>
                    </a:cubicBezTo>
                    <a:moveTo>
                      <a:pt x="30" y="37"/>
                    </a:moveTo>
                    <a:cubicBezTo>
                      <a:pt x="30" y="36"/>
                      <a:pt x="30" y="36"/>
                      <a:pt x="30" y="36"/>
                    </a:cubicBezTo>
                    <a:cubicBezTo>
                      <a:pt x="31" y="36"/>
                      <a:pt x="31" y="36"/>
                      <a:pt x="31" y="35"/>
                    </a:cubicBezTo>
                    <a:cubicBezTo>
                      <a:pt x="31" y="36"/>
                      <a:pt x="31" y="36"/>
                      <a:pt x="31" y="36"/>
                    </a:cubicBezTo>
                    <a:cubicBezTo>
                      <a:pt x="31" y="37"/>
                      <a:pt x="31" y="37"/>
                      <a:pt x="31" y="37"/>
                    </a:cubicBezTo>
                    <a:cubicBezTo>
                      <a:pt x="30" y="37"/>
                      <a:pt x="30" y="37"/>
                      <a:pt x="30" y="37"/>
                    </a:cubicBezTo>
                    <a:moveTo>
                      <a:pt x="32" y="36"/>
                    </a:moveTo>
                    <a:cubicBezTo>
                      <a:pt x="32" y="36"/>
                      <a:pt x="32" y="35"/>
                      <a:pt x="32" y="35"/>
                    </a:cubicBezTo>
                    <a:cubicBezTo>
                      <a:pt x="32" y="35"/>
                      <a:pt x="32" y="35"/>
                      <a:pt x="32" y="35"/>
                    </a:cubicBezTo>
                    <a:cubicBezTo>
                      <a:pt x="32" y="35"/>
                      <a:pt x="32" y="35"/>
                      <a:pt x="32" y="35"/>
                    </a:cubicBezTo>
                    <a:cubicBezTo>
                      <a:pt x="33" y="34"/>
                      <a:pt x="33" y="34"/>
                      <a:pt x="33" y="34"/>
                    </a:cubicBezTo>
                    <a:cubicBezTo>
                      <a:pt x="33" y="35"/>
                      <a:pt x="33" y="35"/>
                      <a:pt x="33" y="35"/>
                    </a:cubicBezTo>
                    <a:cubicBezTo>
                      <a:pt x="32" y="35"/>
                      <a:pt x="32" y="36"/>
                      <a:pt x="32" y="36"/>
                    </a:cubicBezTo>
                    <a:moveTo>
                      <a:pt x="15" y="41"/>
                    </a:moveTo>
                    <a:cubicBezTo>
                      <a:pt x="13" y="41"/>
                      <a:pt x="12" y="39"/>
                      <a:pt x="11" y="37"/>
                    </a:cubicBezTo>
                    <a:cubicBezTo>
                      <a:pt x="11" y="36"/>
                      <a:pt x="11" y="36"/>
                      <a:pt x="11" y="36"/>
                    </a:cubicBezTo>
                    <a:cubicBezTo>
                      <a:pt x="3" y="14"/>
                      <a:pt x="3" y="14"/>
                      <a:pt x="3" y="14"/>
                    </a:cubicBezTo>
                    <a:cubicBezTo>
                      <a:pt x="2" y="13"/>
                      <a:pt x="2" y="13"/>
                      <a:pt x="2" y="13"/>
                    </a:cubicBezTo>
                    <a:cubicBezTo>
                      <a:pt x="2" y="12"/>
                      <a:pt x="1" y="10"/>
                      <a:pt x="2" y="9"/>
                    </a:cubicBezTo>
                    <a:cubicBezTo>
                      <a:pt x="2" y="8"/>
                      <a:pt x="3" y="7"/>
                      <a:pt x="4" y="7"/>
                    </a:cubicBezTo>
                    <a:cubicBezTo>
                      <a:pt x="17" y="2"/>
                      <a:pt x="17" y="2"/>
                      <a:pt x="17" y="2"/>
                    </a:cubicBezTo>
                    <a:cubicBezTo>
                      <a:pt x="18" y="1"/>
                      <a:pt x="19" y="1"/>
                      <a:pt x="19" y="1"/>
                    </a:cubicBezTo>
                    <a:cubicBezTo>
                      <a:pt x="20" y="1"/>
                      <a:pt x="21" y="2"/>
                      <a:pt x="22" y="5"/>
                    </a:cubicBezTo>
                    <a:cubicBezTo>
                      <a:pt x="31" y="28"/>
                      <a:pt x="31" y="28"/>
                      <a:pt x="31" y="28"/>
                    </a:cubicBezTo>
                    <a:cubicBezTo>
                      <a:pt x="31" y="29"/>
                      <a:pt x="31" y="29"/>
                      <a:pt x="31" y="29"/>
                    </a:cubicBezTo>
                    <a:cubicBezTo>
                      <a:pt x="31" y="30"/>
                      <a:pt x="32" y="30"/>
                      <a:pt x="32" y="31"/>
                    </a:cubicBezTo>
                    <a:cubicBezTo>
                      <a:pt x="32" y="31"/>
                      <a:pt x="32" y="31"/>
                      <a:pt x="32" y="31"/>
                    </a:cubicBezTo>
                    <a:cubicBezTo>
                      <a:pt x="32" y="31"/>
                      <a:pt x="32" y="31"/>
                      <a:pt x="32" y="31"/>
                    </a:cubicBezTo>
                    <a:cubicBezTo>
                      <a:pt x="32" y="32"/>
                      <a:pt x="32" y="33"/>
                      <a:pt x="32" y="33"/>
                    </a:cubicBezTo>
                    <a:cubicBezTo>
                      <a:pt x="31" y="34"/>
                      <a:pt x="31" y="35"/>
                      <a:pt x="29" y="35"/>
                    </a:cubicBezTo>
                    <a:cubicBezTo>
                      <a:pt x="27" y="36"/>
                      <a:pt x="25" y="37"/>
                      <a:pt x="23" y="38"/>
                    </a:cubicBezTo>
                    <a:cubicBezTo>
                      <a:pt x="21" y="39"/>
                      <a:pt x="18" y="40"/>
                      <a:pt x="15" y="41"/>
                    </a:cubicBezTo>
                    <a:cubicBezTo>
                      <a:pt x="15" y="41"/>
                      <a:pt x="15" y="41"/>
                      <a:pt x="15" y="41"/>
                    </a:cubicBezTo>
                    <a:moveTo>
                      <a:pt x="19" y="0"/>
                    </a:moveTo>
                    <a:cubicBezTo>
                      <a:pt x="18" y="0"/>
                      <a:pt x="18" y="1"/>
                      <a:pt x="17" y="1"/>
                    </a:cubicBezTo>
                    <a:cubicBezTo>
                      <a:pt x="4" y="6"/>
                      <a:pt x="4" y="6"/>
                      <a:pt x="4" y="6"/>
                    </a:cubicBezTo>
                    <a:cubicBezTo>
                      <a:pt x="2" y="7"/>
                      <a:pt x="1" y="7"/>
                      <a:pt x="1" y="8"/>
                    </a:cubicBezTo>
                    <a:cubicBezTo>
                      <a:pt x="0" y="10"/>
                      <a:pt x="1" y="12"/>
                      <a:pt x="2" y="14"/>
                    </a:cubicBezTo>
                    <a:cubicBezTo>
                      <a:pt x="10" y="36"/>
                      <a:pt x="10" y="36"/>
                      <a:pt x="10" y="36"/>
                    </a:cubicBezTo>
                    <a:cubicBezTo>
                      <a:pt x="11" y="37"/>
                      <a:pt x="11" y="37"/>
                      <a:pt x="11" y="37"/>
                    </a:cubicBezTo>
                    <a:cubicBezTo>
                      <a:pt x="11" y="38"/>
                      <a:pt x="11" y="39"/>
                      <a:pt x="12" y="39"/>
                    </a:cubicBezTo>
                    <a:cubicBezTo>
                      <a:pt x="12" y="41"/>
                      <a:pt x="13" y="42"/>
                      <a:pt x="14" y="43"/>
                    </a:cubicBezTo>
                    <a:cubicBezTo>
                      <a:pt x="14" y="43"/>
                      <a:pt x="14" y="43"/>
                      <a:pt x="15" y="43"/>
                    </a:cubicBezTo>
                    <a:cubicBezTo>
                      <a:pt x="15" y="43"/>
                      <a:pt x="15" y="43"/>
                      <a:pt x="15" y="43"/>
                    </a:cubicBezTo>
                    <a:cubicBezTo>
                      <a:pt x="15" y="43"/>
                      <a:pt x="15" y="43"/>
                      <a:pt x="15" y="43"/>
                    </a:cubicBezTo>
                    <a:cubicBezTo>
                      <a:pt x="15" y="43"/>
                      <a:pt x="15" y="43"/>
                      <a:pt x="15" y="43"/>
                    </a:cubicBezTo>
                    <a:cubicBezTo>
                      <a:pt x="16" y="43"/>
                      <a:pt x="17" y="43"/>
                      <a:pt x="17" y="43"/>
                    </a:cubicBezTo>
                    <a:cubicBezTo>
                      <a:pt x="21" y="42"/>
                      <a:pt x="25" y="40"/>
                      <a:pt x="31" y="37"/>
                    </a:cubicBezTo>
                    <a:cubicBezTo>
                      <a:pt x="32" y="37"/>
                      <a:pt x="33" y="36"/>
                      <a:pt x="33" y="35"/>
                    </a:cubicBezTo>
                    <a:cubicBezTo>
                      <a:pt x="34" y="34"/>
                      <a:pt x="33" y="33"/>
                      <a:pt x="33" y="32"/>
                    </a:cubicBezTo>
                    <a:cubicBezTo>
                      <a:pt x="33" y="31"/>
                      <a:pt x="33" y="31"/>
                      <a:pt x="33" y="31"/>
                    </a:cubicBezTo>
                    <a:cubicBezTo>
                      <a:pt x="32" y="30"/>
                      <a:pt x="32" y="29"/>
                      <a:pt x="32" y="28"/>
                    </a:cubicBezTo>
                    <a:cubicBezTo>
                      <a:pt x="23" y="5"/>
                      <a:pt x="23" y="5"/>
                      <a:pt x="23" y="5"/>
                    </a:cubicBezTo>
                    <a:cubicBezTo>
                      <a:pt x="22" y="2"/>
                      <a:pt x="21" y="0"/>
                      <a:pt x="1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4" name="Freeform 170"/>
              <p:cNvSpPr>
                <a:spLocks noEditPoints="1"/>
              </p:cNvSpPr>
              <p:nvPr/>
            </p:nvSpPr>
            <p:spPr bwMode="auto">
              <a:xfrm>
                <a:off x="3411" y="2232"/>
                <a:ext cx="23" cy="33"/>
              </a:xfrm>
              <a:custGeom>
                <a:avLst/>
                <a:gdLst>
                  <a:gd name="T0" fmla="*/ 7 w 10"/>
                  <a:gd name="T1" fmla="*/ 11 h 14"/>
                  <a:gd name="T2" fmla="*/ 6 w 10"/>
                  <a:gd name="T3" fmla="*/ 8 h 14"/>
                  <a:gd name="T4" fmla="*/ 7 w 10"/>
                  <a:gd name="T5" fmla="*/ 9 h 14"/>
                  <a:gd name="T6" fmla="*/ 8 w 10"/>
                  <a:gd name="T7" fmla="*/ 10 h 14"/>
                  <a:gd name="T8" fmla="*/ 8 w 10"/>
                  <a:gd name="T9" fmla="*/ 11 h 14"/>
                  <a:gd name="T10" fmla="*/ 7 w 10"/>
                  <a:gd name="T11" fmla="*/ 11 h 14"/>
                  <a:gd name="T12" fmla="*/ 4 w 10"/>
                  <a:gd name="T13" fmla="*/ 6 h 14"/>
                  <a:gd name="T14" fmla="*/ 3 w 10"/>
                  <a:gd name="T15" fmla="*/ 6 h 14"/>
                  <a:gd name="T16" fmla="*/ 2 w 10"/>
                  <a:gd name="T17" fmla="*/ 5 h 14"/>
                  <a:gd name="T18" fmla="*/ 3 w 10"/>
                  <a:gd name="T19" fmla="*/ 3 h 14"/>
                  <a:gd name="T20" fmla="*/ 4 w 10"/>
                  <a:gd name="T21" fmla="*/ 6 h 14"/>
                  <a:gd name="T22" fmla="*/ 3 w 10"/>
                  <a:gd name="T23" fmla="*/ 0 h 14"/>
                  <a:gd name="T24" fmla="*/ 2 w 10"/>
                  <a:gd name="T25" fmla="*/ 1 h 14"/>
                  <a:gd name="T26" fmla="*/ 2 w 10"/>
                  <a:gd name="T27" fmla="*/ 2 h 14"/>
                  <a:gd name="T28" fmla="*/ 1 w 10"/>
                  <a:gd name="T29" fmla="*/ 4 h 14"/>
                  <a:gd name="T30" fmla="*/ 4 w 10"/>
                  <a:gd name="T31" fmla="*/ 8 h 14"/>
                  <a:gd name="T32" fmla="*/ 6 w 10"/>
                  <a:gd name="T33" fmla="*/ 11 h 14"/>
                  <a:gd name="T34" fmla="*/ 5 w 10"/>
                  <a:gd name="T35" fmla="*/ 12 h 14"/>
                  <a:gd name="T36" fmla="*/ 2 w 10"/>
                  <a:gd name="T37" fmla="*/ 11 h 14"/>
                  <a:gd name="T38" fmla="*/ 2 w 10"/>
                  <a:gd name="T39" fmla="*/ 13 h 14"/>
                  <a:gd name="T40" fmla="*/ 4 w 10"/>
                  <a:gd name="T41" fmla="*/ 13 h 14"/>
                  <a:gd name="T42" fmla="*/ 6 w 10"/>
                  <a:gd name="T43" fmla="*/ 13 h 14"/>
                  <a:gd name="T44" fmla="*/ 7 w 10"/>
                  <a:gd name="T45" fmla="*/ 14 h 14"/>
                  <a:gd name="T46" fmla="*/ 8 w 10"/>
                  <a:gd name="T47" fmla="*/ 14 h 14"/>
                  <a:gd name="T48" fmla="*/ 8 w 10"/>
                  <a:gd name="T49" fmla="*/ 13 h 14"/>
                  <a:gd name="T50" fmla="*/ 8 w 10"/>
                  <a:gd name="T51" fmla="*/ 12 h 14"/>
                  <a:gd name="T52" fmla="*/ 10 w 10"/>
                  <a:gd name="T53" fmla="*/ 10 h 14"/>
                  <a:gd name="T54" fmla="*/ 10 w 10"/>
                  <a:gd name="T55" fmla="*/ 8 h 14"/>
                  <a:gd name="T56" fmla="*/ 8 w 10"/>
                  <a:gd name="T57" fmla="*/ 7 h 14"/>
                  <a:gd name="T58" fmla="*/ 6 w 10"/>
                  <a:gd name="T59" fmla="*/ 6 h 14"/>
                  <a:gd name="T60" fmla="*/ 5 w 10"/>
                  <a:gd name="T61" fmla="*/ 6 h 14"/>
                  <a:gd name="T62" fmla="*/ 4 w 10"/>
                  <a:gd name="T63" fmla="*/ 3 h 14"/>
                  <a:gd name="T64" fmla="*/ 4 w 10"/>
                  <a:gd name="T65" fmla="*/ 3 h 14"/>
                  <a:gd name="T66" fmla="*/ 7 w 10"/>
                  <a:gd name="T67" fmla="*/ 4 h 14"/>
                  <a:gd name="T68" fmla="*/ 7 w 10"/>
                  <a:gd name="T69" fmla="*/ 4 h 14"/>
                  <a:gd name="T70" fmla="*/ 7 w 10"/>
                  <a:gd name="T71" fmla="*/ 3 h 14"/>
                  <a:gd name="T72" fmla="*/ 8 w 10"/>
                  <a:gd name="T73" fmla="*/ 2 h 14"/>
                  <a:gd name="T74" fmla="*/ 8 w 10"/>
                  <a:gd name="T75" fmla="*/ 2 h 14"/>
                  <a:gd name="T76" fmla="*/ 5 w 10"/>
                  <a:gd name="T77" fmla="*/ 1 h 14"/>
                  <a:gd name="T78" fmla="*/ 4 w 10"/>
                  <a:gd name="T79" fmla="*/ 1 h 14"/>
                  <a:gd name="T80" fmla="*/ 3 w 10"/>
                  <a:gd name="T8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0" h="14">
                    <a:moveTo>
                      <a:pt x="7" y="11"/>
                    </a:moveTo>
                    <a:cubicBezTo>
                      <a:pt x="7" y="10"/>
                      <a:pt x="6" y="9"/>
                      <a:pt x="6" y="8"/>
                    </a:cubicBezTo>
                    <a:cubicBezTo>
                      <a:pt x="7" y="8"/>
                      <a:pt x="7" y="8"/>
                      <a:pt x="7" y="9"/>
                    </a:cubicBezTo>
                    <a:cubicBezTo>
                      <a:pt x="8" y="9"/>
                      <a:pt x="8" y="9"/>
                      <a:pt x="8" y="10"/>
                    </a:cubicBezTo>
                    <a:cubicBezTo>
                      <a:pt x="8" y="10"/>
                      <a:pt x="8" y="11"/>
                      <a:pt x="8" y="11"/>
                    </a:cubicBezTo>
                    <a:cubicBezTo>
                      <a:pt x="7" y="11"/>
                      <a:pt x="7" y="11"/>
                      <a:pt x="7" y="11"/>
                    </a:cubicBezTo>
                    <a:moveTo>
                      <a:pt x="4" y="6"/>
                    </a:moveTo>
                    <a:cubicBezTo>
                      <a:pt x="3" y="6"/>
                      <a:pt x="3" y="6"/>
                      <a:pt x="3" y="6"/>
                    </a:cubicBezTo>
                    <a:cubicBezTo>
                      <a:pt x="3" y="6"/>
                      <a:pt x="2" y="6"/>
                      <a:pt x="2" y="5"/>
                    </a:cubicBezTo>
                    <a:cubicBezTo>
                      <a:pt x="2" y="4"/>
                      <a:pt x="2" y="4"/>
                      <a:pt x="3" y="3"/>
                    </a:cubicBezTo>
                    <a:cubicBezTo>
                      <a:pt x="3" y="4"/>
                      <a:pt x="3" y="5"/>
                      <a:pt x="4" y="6"/>
                    </a:cubicBezTo>
                    <a:moveTo>
                      <a:pt x="3" y="0"/>
                    </a:moveTo>
                    <a:cubicBezTo>
                      <a:pt x="3" y="0"/>
                      <a:pt x="2" y="0"/>
                      <a:pt x="2" y="1"/>
                    </a:cubicBezTo>
                    <a:cubicBezTo>
                      <a:pt x="2" y="1"/>
                      <a:pt x="2" y="2"/>
                      <a:pt x="2" y="2"/>
                    </a:cubicBezTo>
                    <a:cubicBezTo>
                      <a:pt x="2" y="3"/>
                      <a:pt x="1" y="3"/>
                      <a:pt x="1" y="4"/>
                    </a:cubicBezTo>
                    <a:cubicBezTo>
                      <a:pt x="0" y="5"/>
                      <a:pt x="0" y="8"/>
                      <a:pt x="4" y="8"/>
                    </a:cubicBezTo>
                    <a:cubicBezTo>
                      <a:pt x="5" y="9"/>
                      <a:pt x="5" y="10"/>
                      <a:pt x="6" y="11"/>
                    </a:cubicBezTo>
                    <a:cubicBezTo>
                      <a:pt x="6" y="12"/>
                      <a:pt x="5" y="12"/>
                      <a:pt x="5" y="12"/>
                    </a:cubicBezTo>
                    <a:cubicBezTo>
                      <a:pt x="4" y="12"/>
                      <a:pt x="3" y="11"/>
                      <a:pt x="2" y="11"/>
                    </a:cubicBezTo>
                    <a:cubicBezTo>
                      <a:pt x="2" y="12"/>
                      <a:pt x="2" y="12"/>
                      <a:pt x="2" y="13"/>
                    </a:cubicBezTo>
                    <a:cubicBezTo>
                      <a:pt x="2" y="13"/>
                      <a:pt x="3" y="13"/>
                      <a:pt x="4" y="13"/>
                    </a:cubicBezTo>
                    <a:cubicBezTo>
                      <a:pt x="5" y="13"/>
                      <a:pt x="6" y="13"/>
                      <a:pt x="6" y="13"/>
                    </a:cubicBezTo>
                    <a:cubicBezTo>
                      <a:pt x="6" y="13"/>
                      <a:pt x="7" y="14"/>
                      <a:pt x="7" y="14"/>
                    </a:cubicBezTo>
                    <a:cubicBezTo>
                      <a:pt x="7" y="14"/>
                      <a:pt x="8" y="14"/>
                      <a:pt x="8" y="14"/>
                    </a:cubicBezTo>
                    <a:cubicBezTo>
                      <a:pt x="8" y="13"/>
                      <a:pt x="8" y="13"/>
                      <a:pt x="8" y="13"/>
                    </a:cubicBezTo>
                    <a:cubicBezTo>
                      <a:pt x="8" y="12"/>
                      <a:pt x="8" y="12"/>
                      <a:pt x="8" y="12"/>
                    </a:cubicBezTo>
                    <a:cubicBezTo>
                      <a:pt x="9" y="12"/>
                      <a:pt x="10" y="11"/>
                      <a:pt x="10" y="10"/>
                    </a:cubicBezTo>
                    <a:cubicBezTo>
                      <a:pt x="10" y="10"/>
                      <a:pt x="10" y="9"/>
                      <a:pt x="10" y="8"/>
                    </a:cubicBezTo>
                    <a:cubicBezTo>
                      <a:pt x="9" y="8"/>
                      <a:pt x="9" y="7"/>
                      <a:pt x="8" y="7"/>
                    </a:cubicBezTo>
                    <a:cubicBezTo>
                      <a:pt x="7" y="7"/>
                      <a:pt x="7" y="6"/>
                      <a:pt x="6" y="6"/>
                    </a:cubicBezTo>
                    <a:cubicBezTo>
                      <a:pt x="5" y="6"/>
                      <a:pt x="5" y="6"/>
                      <a:pt x="5" y="6"/>
                    </a:cubicBezTo>
                    <a:cubicBezTo>
                      <a:pt x="5" y="5"/>
                      <a:pt x="5" y="4"/>
                      <a:pt x="4" y="3"/>
                    </a:cubicBezTo>
                    <a:cubicBezTo>
                      <a:pt x="4" y="3"/>
                      <a:pt x="4" y="3"/>
                      <a:pt x="4" y="3"/>
                    </a:cubicBezTo>
                    <a:cubicBezTo>
                      <a:pt x="5" y="3"/>
                      <a:pt x="6" y="3"/>
                      <a:pt x="7" y="4"/>
                    </a:cubicBezTo>
                    <a:cubicBezTo>
                      <a:pt x="7" y="4"/>
                      <a:pt x="7" y="4"/>
                      <a:pt x="7" y="4"/>
                    </a:cubicBezTo>
                    <a:cubicBezTo>
                      <a:pt x="7" y="3"/>
                      <a:pt x="7" y="3"/>
                      <a:pt x="7" y="3"/>
                    </a:cubicBezTo>
                    <a:cubicBezTo>
                      <a:pt x="8" y="2"/>
                      <a:pt x="8" y="2"/>
                      <a:pt x="8" y="2"/>
                    </a:cubicBezTo>
                    <a:cubicBezTo>
                      <a:pt x="8" y="2"/>
                      <a:pt x="8" y="2"/>
                      <a:pt x="8" y="2"/>
                    </a:cubicBezTo>
                    <a:cubicBezTo>
                      <a:pt x="7" y="1"/>
                      <a:pt x="6" y="1"/>
                      <a:pt x="5" y="1"/>
                    </a:cubicBezTo>
                    <a:cubicBezTo>
                      <a:pt x="4" y="1"/>
                      <a:pt x="4" y="1"/>
                      <a:pt x="4" y="1"/>
                    </a:cubicBezTo>
                    <a:cubicBezTo>
                      <a:pt x="4" y="1"/>
                      <a:pt x="3" y="1"/>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5" name="Freeform 171"/>
              <p:cNvSpPr>
                <a:spLocks noEditPoints="1"/>
              </p:cNvSpPr>
              <p:nvPr/>
            </p:nvSpPr>
            <p:spPr bwMode="auto">
              <a:xfrm>
                <a:off x="4127" y="2201"/>
                <a:ext cx="19" cy="12"/>
              </a:xfrm>
              <a:custGeom>
                <a:avLst/>
                <a:gdLst>
                  <a:gd name="T0" fmla="*/ 3 w 8"/>
                  <a:gd name="T1" fmla="*/ 4 h 5"/>
                  <a:gd name="T2" fmla="*/ 2 w 8"/>
                  <a:gd name="T3" fmla="*/ 3 h 5"/>
                  <a:gd name="T4" fmla="*/ 3 w 8"/>
                  <a:gd name="T5" fmla="*/ 3 h 5"/>
                  <a:gd name="T6" fmla="*/ 4 w 8"/>
                  <a:gd name="T7" fmla="*/ 4 h 5"/>
                  <a:gd name="T8" fmla="*/ 5 w 8"/>
                  <a:gd name="T9" fmla="*/ 4 h 5"/>
                  <a:gd name="T10" fmla="*/ 5 w 8"/>
                  <a:gd name="T11" fmla="*/ 4 h 5"/>
                  <a:gd name="T12" fmla="*/ 6 w 8"/>
                  <a:gd name="T13" fmla="*/ 3 h 5"/>
                  <a:gd name="T14" fmla="*/ 5 w 8"/>
                  <a:gd name="T15" fmla="*/ 4 h 5"/>
                  <a:gd name="T16" fmla="*/ 7 w 8"/>
                  <a:gd name="T17" fmla="*/ 2 h 5"/>
                  <a:gd name="T18" fmla="*/ 7 w 8"/>
                  <a:gd name="T19" fmla="*/ 4 h 5"/>
                  <a:gd name="T20" fmla="*/ 6 w 8"/>
                  <a:gd name="T21" fmla="*/ 4 h 5"/>
                  <a:gd name="T22" fmla="*/ 7 w 8"/>
                  <a:gd name="T23" fmla="*/ 2 h 5"/>
                  <a:gd name="T24" fmla="*/ 8 w 8"/>
                  <a:gd name="T25" fmla="*/ 3 h 5"/>
                  <a:gd name="T26" fmla="*/ 7 w 8"/>
                  <a:gd name="T27" fmla="*/ 0 h 5"/>
                  <a:gd name="T28" fmla="*/ 7 w 8"/>
                  <a:gd name="T29" fmla="*/ 0 h 5"/>
                  <a:gd name="T30" fmla="*/ 6 w 8"/>
                  <a:gd name="T31" fmla="*/ 2 h 5"/>
                  <a:gd name="T32" fmla="*/ 4 w 8"/>
                  <a:gd name="T33" fmla="*/ 3 h 5"/>
                  <a:gd name="T34" fmla="*/ 2 w 8"/>
                  <a:gd name="T35" fmla="*/ 2 h 5"/>
                  <a:gd name="T36" fmla="*/ 1 w 8"/>
                  <a:gd name="T37" fmla="*/ 2 h 5"/>
                  <a:gd name="T38" fmla="*/ 1 w 8"/>
                  <a:gd name="T39" fmla="*/ 3 h 5"/>
                  <a:gd name="T40" fmla="*/ 1 w 8"/>
                  <a:gd name="T41" fmla="*/ 4 h 5"/>
                  <a:gd name="T42" fmla="*/ 1 w 8"/>
                  <a:gd name="T43" fmla="*/ 4 h 5"/>
                  <a:gd name="T44" fmla="*/ 1 w 8"/>
                  <a:gd name="T45" fmla="*/ 4 h 5"/>
                  <a:gd name="T46" fmla="*/ 1 w 8"/>
                  <a:gd name="T47" fmla="*/ 4 h 5"/>
                  <a:gd name="T48" fmla="*/ 2 w 8"/>
                  <a:gd name="T49" fmla="*/ 3 h 5"/>
                  <a:gd name="T50" fmla="*/ 3 w 8"/>
                  <a:gd name="T51" fmla="*/ 4 h 5"/>
                  <a:gd name="T52" fmla="*/ 5 w 8"/>
                  <a:gd name="T53" fmla="*/ 4 h 5"/>
                  <a:gd name="T54" fmla="*/ 5 w 8"/>
                  <a:gd name="T55" fmla="*/ 4 h 5"/>
                  <a:gd name="T56" fmla="*/ 6 w 8"/>
                  <a:gd name="T57" fmla="*/ 4 h 5"/>
                  <a:gd name="T58" fmla="*/ 6 w 8"/>
                  <a:gd name="T59" fmla="*/ 4 h 5"/>
                  <a:gd name="T60" fmla="*/ 6 w 8"/>
                  <a:gd name="T61" fmla="*/ 4 h 5"/>
                  <a:gd name="T62" fmla="*/ 7 w 8"/>
                  <a:gd name="T63" fmla="*/ 4 h 5"/>
                  <a:gd name="T64" fmla="*/ 7 w 8"/>
                  <a:gd name="T65" fmla="*/ 4 h 5"/>
                  <a:gd name="T66" fmla="*/ 7 w 8"/>
                  <a:gd name="T67" fmla="*/ 4 h 5"/>
                  <a:gd name="T68" fmla="*/ 8 w 8"/>
                  <a:gd name="T69" fmla="*/ 3 h 5"/>
                  <a:gd name="T70" fmla="*/ 8 w 8"/>
                  <a:gd name="T71" fmla="*/ 3 h 5"/>
                  <a:gd name="T72" fmla="*/ 8 w 8"/>
                  <a:gd name="T7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 h="5">
                    <a:moveTo>
                      <a:pt x="5" y="4"/>
                    </a:moveTo>
                    <a:cubicBezTo>
                      <a:pt x="4" y="4"/>
                      <a:pt x="4" y="4"/>
                      <a:pt x="3" y="4"/>
                    </a:cubicBezTo>
                    <a:cubicBezTo>
                      <a:pt x="3" y="3"/>
                      <a:pt x="3" y="3"/>
                      <a:pt x="3" y="3"/>
                    </a:cubicBezTo>
                    <a:cubicBezTo>
                      <a:pt x="2" y="3"/>
                      <a:pt x="2" y="3"/>
                      <a:pt x="2" y="3"/>
                    </a:cubicBezTo>
                    <a:cubicBezTo>
                      <a:pt x="2" y="3"/>
                      <a:pt x="2" y="3"/>
                      <a:pt x="2" y="3"/>
                    </a:cubicBezTo>
                    <a:cubicBezTo>
                      <a:pt x="3" y="3"/>
                      <a:pt x="3" y="3"/>
                      <a:pt x="3" y="3"/>
                    </a:cubicBezTo>
                    <a:cubicBezTo>
                      <a:pt x="4" y="3"/>
                      <a:pt x="4" y="3"/>
                      <a:pt x="4" y="3"/>
                    </a:cubicBezTo>
                    <a:cubicBezTo>
                      <a:pt x="4" y="4"/>
                      <a:pt x="4" y="4"/>
                      <a:pt x="4" y="4"/>
                    </a:cubicBezTo>
                    <a:cubicBezTo>
                      <a:pt x="5" y="4"/>
                      <a:pt x="5" y="3"/>
                      <a:pt x="5" y="3"/>
                    </a:cubicBezTo>
                    <a:cubicBezTo>
                      <a:pt x="5" y="4"/>
                      <a:pt x="5" y="4"/>
                      <a:pt x="5" y="4"/>
                    </a:cubicBezTo>
                    <a:cubicBezTo>
                      <a:pt x="5" y="4"/>
                      <a:pt x="5" y="4"/>
                      <a:pt x="5" y="4"/>
                    </a:cubicBezTo>
                    <a:moveTo>
                      <a:pt x="5" y="4"/>
                    </a:moveTo>
                    <a:cubicBezTo>
                      <a:pt x="6" y="3"/>
                      <a:pt x="6" y="3"/>
                      <a:pt x="6" y="3"/>
                    </a:cubicBezTo>
                    <a:cubicBezTo>
                      <a:pt x="6" y="3"/>
                      <a:pt x="6" y="3"/>
                      <a:pt x="6" y="3"/>
                    </a:cubicBezTo>
                    <a:cubicBezTo>
                      <a:pt x="6" y="4"/>
                      <a:pt x="6" y="4"/>
                      <a:pt x="6" y="4"/>
                    </a:cubicBezTo>
                    <a:cubicBezTo>
                      <a:pt x="5" y="4"/>
                      <a:pt x="5" y="4"/>
                      <a:pt x="5" y="4"/>
                    </a:cubicBezTo>
                    <a:moveTo>
                      <a:pt x="6" y="4"/>
                    </a:moveTo>
                    <a:cubicBezTo>
                      <a:pt x="7" y="2"/>
                      <a:pt x="7" y="2"/>
                      <a:pt x="7" y="2"/>
                    </a:cubicBezTo>
                    <a:cubicBezTo>
                      <a:pt x="7" y="2"/>
                      <a:pt x="7" y="2"/>
                      <a:pt x="7" y="2"/>
                    </a:cubicBezTo>
                    <a:cubicBezTo>
                      <a:pt x="7" y="4"/>
                      <a:pt x="7" y="4"/>
                      <a:pt x="7" y="4"/>
                    </a:cubicBezTo>
                    <a:cubicBezTo>
                      <a:pt x="7" y="4"/>
                      <a:pt x="7" y="4"/>
                      <a:pt x="7" y="4"/>
                    </a:cubicBezTo>
                    <a:cubicBezTo>
                      <a:pt x="6" y="4"/>
                      <a:pt x="6" y="4"/>
                      <a:pt x="6" y="4"/>
                    </a:cubicBezTo>
                    <a:moveTo>
                      <a:pt x="7" y="3"/>
                    </a:moveTo>
                    <a:cubicBezTo>
                      <a:pt x="7" y="2"/>
                      <a:pt x="7" y="2"/>
                      <a:pt x="7" y="2"/>
                    </a:cubicBezTo>
                    <a:cubicBezTo>
                      <a:pt x="7" y="1"/>
                      <a:pt x="7" y="1"/>
                      <a:pt x="7" y="0"/>
                    </a:cubicBezTo>
                    <a:cubicBezTo>
                      <a:pt x="8" y="1"/>
                      <a:pt x="8" y="2"/>
                      <a:pt x="8" y="3"/>
                    </a:cubicBezTo>
                    <a:cubicBezTo>
                      <a:pt x="7" y="3"/>
                      <a:pt x="7" y="3"/>
                      <a:pt x="7" y="3"/>
                    </a:cubicBezTo>
                    <a:moveTo>
                      <a:pt x="7" y="0"/>
                    </a:moveTo>
                    <a:cubicBezTo>
                      <a:pt x="7" y="0"/>
                      <a:pt x="7" y="0"/>
                      <a:pt x="7" y="0"/>
                    </a:cubicBezTo>
                    <a:cubicBezTo>
                      <a:pt x="7" y="0"/>
                      <a:pt x="7" y="0"/>
                      <a:pt x="7" y="0"/>
                    </a:cubicBezTo>
                    <a:cubicBezTo>
                      <a:pt x="7" y="0"/>
                      <a:pt x="7" y="0"/>
                      <a:pt x="7" y="0"/>
                    </a:cubicBezTo>
                    <a:cubicBezTo>
                      <a:pt x="7" y="1"/>
                      <a:pt x="6" y="2"/>
                      <a:pt x="6" y="2"/>
                    </a:cubicBezTo>
                    <a:cubicBezTo>
                      <a:pt x="5" y="3"/>
                      <a:pt x="5" y="3"/>
                      <a:pt x="4" y="3"/>
                    </a:cubicBezTo>
                    <a:cubicBezTo>
                      <a:pt x="4" y="3"/>
                      <a:pt x="4" y="3"/>
                      <a:pt x="4" y="3"/>
                    </a:cubicBezTo>
                    <a:cubicBezTo>
                      <a:pt x="3" y="2"/>
                      <a:pt x="3" y="2"/>
                      <a:pt x="3" y="2"/>
                    </a:cubicBezTo>
                    <a:cubicBezTo>
                      <a:pt x="3" y="2"/>
                      <a:pt x="3" y="2"/>
                      <a:pt x="2" y="2"/>
                    </a:cubicBezTo>
                    <a:cubicBezTo>
                      <a:pt x="2" y="2"/>
                      <a:pt x="2" y="2"/>
                      <a:pt x="2" y="2"/>
                    </a:cubicBezTo>
                    <a:cubicBezTo>
                      <a:pt x="2" y="2"/>
                      <a:pt x="2" y="2"/>
                      <a:pt x="1" y="2"/>
                    </a:cubicBezTo>
                    <a:cubicBezTo>
                      <a:pt x="1" y="3"/>
                      <a:pt x="1" y="3"/>
                      <a:pt x="1" y="3"/>
                    </a:cubicBezTo>
                    <a:cubicBezTo>
                      <a:pt x="1" y="3"/>
                      <a:pt x="1" y="3"/>
                      <a:pt x="1" y="3"/>
                    </a:cubicBezTo>
                    <a:cubicBezTo>
                      <a:pt x="0" y="3"/>
                      <a:pt x="0" y="3"/>
                      <a:pt x="0" y="3"/>
                    </a:cubicBezTo>
                    <a:cubicBezTo>
                      <a:pt x="1" y="4"/>
                      <a:pt x="1" y="4"/>
                      <a:pt x="1" y="4"/>
                    </a:cubicBezTo>
                    <a:cubicBezTo>
                      <a:pt x="1" y="4"/>
                      <a:pt x="1" y="4"/>
                      <a:pt x="1" y="4"/>
                    </a:cubicBezTo>
                    <a:cubicBezTo>
                      <a:pt x="1" y="4"/>
                      <a:pt x="1" y="4"/>
                      <a:pt x="1" y="4"/>
                    </a:cubicBezTo>
                    <a:cubicBezTo>
                      <a:pt x="0" y="4"/>
                      <a:pt x="0" y="4"/>
                      <a:pt x="0" y="4"/>
                    </a:cubicBezTo>
                    <a:cubicBezTo>
                      <a:pt x="1" y="4"/>
                      <a:pt x="1" y="4"/>
                      <a:pt x="1" y="4"/>
                    </a:cubicBezTo>
                    <a:cubicBezTo>
                      <a:pt x="1" y="4"/>
                      <a:pt x="1" y="4"/>
                      <a:pt x="1" y="4"/>
                    </a:cubicBezTo>
                    <a:cubicBezTo>
                      <a:pt x="1" y="4"/>
                      <a:pt x="1" y="4"/>
                      <a:pt x="1" y="4"/>
                    </a:cubicBezTo>
                    <a:cubicBezTo>
                      <a:pt x="2" y="4"/>
                      <a:pt x="2" y="4"/>
                      <a:pt x="2" y="4"/>
                    </a:cubicBezTo>
                    <a:cubicBezTo>
                      <a:pt x="2" y="3"/>
                      <a:pt x="2" y="3"/>
                      <a:pt x="2" y="3"/>
                    </a:cubicBezTo>
                    <a:cubicBezTo>
                      <a:pt x="3" y="4"/>
                      <a:pt x="3" y="4"/>
                      <a:pt x="3" y="4"/>
                    </a:cubicBezTo>
                    <a:cubicBezTo>
                      <a:pt x="3" y="4"/>
                      <a:pt x="3" y="4"/>
                      <a:pt x="3" y="4"/>
                    </a:cubicBezTo>
                    <a:cubicBezTo>
                      <a:pt x="4" y="4"/>
                      <a:pt x="4" y="4"/>
                      <a:pt x="5" y="4"/>
                    </a:cubicBezTo>
                    <a:cubicBezTo>
                      <a:pt x="5" y="4"/>
                      <a:pt x="5" y="4"/>
                      <a:pt x="5" y="4"/>
                    </a:cubicBezTo>
                    <a:cubicBezTo>
                      <a:pt x="5" y="5"/>
                      <a:pt x="5" y="5"/>
                      <a:pt x="5" y="5"/>
                    </a:cubicBezTo>
                    <a:cubicBezTo>
                      <a:pt x="5" y="4"/>
                      <a:pt x="5" y="4"/>
                      <a:pt x="5" y="4"/>
                    </a:cubicBezTo>
                    <a:cubicBezTo>
                      <a:pt x="5" y="4"/>
                      <a:pt x="5" y="4"/>
                      <a:pt x="5" y="4"/>
                    </a:cubicBezTo>
                    <a:cubicBezTo>
                      <a:pt x="6" y="4"/>
                      <a:pt x="6" y="4"/>
                      <a:pt x="6" y="4"/>
                    </a:cubicBezTo>
                    <a:cubicBezTo>
                      <a:pt x="6" y="4"/>
                      <a:pt x="6" y="4"/>
                      <a:pt x="6" y="4"/>
                    </a:cubicBezTo>
                    <a:cubicBezTo>
                      <a:pt x="6" y="4"/>
                      <a:pt x="6" y="4"/>
                      <a:pt x="6" y="4"/>
                    </a:cubicBezTo>
                    <a:cubicBezTo>
                      <a:pt x="6" y="4"/>
                      <a:pt x="6" y="4"/>
                      <a:pt x="6" y="4"/>
                    </a:cubicBezTo>
                    <a:cubicBezTo>
                      <a:pt x="6" y="4"/>
                      <a:pt x="6" y="4"/>
                      <a:pt x="6" y="4"/>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7" y="4"/>
                      <a:pt x="7" y="4"/>
                      <a:pt x="7" y="4"/>
                    </a:cubicBezTo>
                    <a:cubicBezTo>
                      <a:pt x="8" y="3"/>
                      <a:pt x="8" y="3"/>
                      <a:pt x="8" y="3"/>
                    </a:cubicBezTo>
                    <a:cubicBezTo>
                      <a:pt x="8" y="3"/>
                      <a:pt x="8" y="3"/>
                      <a:pt x="8" y="3"/>
                    </a:cubicBezTo>
                    <a:cubicBezTo>
                      <a:pt x="8" y="3"/>
                      <a:pt x="8" y="3"/>
                      <a:pt x="8" y="3"/>
                    </a:cubicBezTo>
                    <a:cubicBezTo>
                      <a:pt x="8" y="3"/>
                      <a:pt x="8" y="3"/>
                      <a:pt x="8" y="3"/>
                    </a:cubicBezTo>
                    <a:cubicBezTo>
                      <a:pt x="8" y="3"/>
                      <a:pt x="8" y="3"/>
                      <a:pt x="8" y="3"/>
                    </a:cubicBezTo>
                    <a:cubicBezTo>
                      <a:pt x="8" y="2"/>
                      <a:pt x="8" y="1"/>
                      <a:pt x="8" y="0"/>
                    </a:cubicBezTo>
                    <a:cubicBezTo>
                      <a:pt x="7" y="0"/>
                      <a:pt x="7" y="0"/>
                      <a:pt x="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6" name="Freeform 172"/>
              <p:cNvSpPr>
                <a:spLocks/>
              </p:cNvSpPr>
              <p:nvPr/>
            </p:nvSpPr>
            <p:spPr bwMode="auto">
              <a:xfrm>
                <a:off x="4136" y="2210"/>
                <a:ext cx="0" cy="3"/>
              </a:xfrm>
              <a:custGeom>
                <a:avLst/>
                <a:gdLst>
                  <a:gd name="T0" fmla="*/ 0 h 3"/>
                  <a:gd name="T1" fmla="*/ 3 h 3"/>
                  <a:gd name="T2" fmla="*/ 3 h 3"/>
                  <a:gd name="T3" fmla="*/ 3 h 3"/>
                  <a:gd name="T4" fmla="*/ 3 h 3"/>
                  <a:gd name="T5" fmla="*/ 3 h 3"/>
                  <a:gd name="T6" fmla="*/ 0 h 3"/>
                  <a:gd name="T7" fmla="*/ 0 h 3"/>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
                    <a:moveTo>
                      <a:pt x="0" y="0"/>
                    </a:moveTo>
                    <a:lnTo>
                      <a:pt x="0" y="3"/>
                    </a:lnTo>
                    <a:lnTo>
                      <a:pt x="0" y="3"/>
                    </a:lnTo>
                    <a:lnTo>
                      <a:pt x="0" y="3"/>
                    </a:lnTo>
                    <a:lnTo>
                      <a:pt x="0" y="3"/>
                    </a:lnTo>
                    <a:lnTo>
                      <a:pt x="0" y="3"/>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7" name="Freeform 173"/>
              <p:cNvSpPr>
                <a:spLocks/>
              </p:cNvSpPr>
              <p:nvPr/>
            </p:nvSpPr>
            <p:spPr bwMode="auto">
              <a:xfrm>
                <a:off x="4136" y="2210"/>
                <a:ext cx="0" cy="3"/>
              </a:xfrm>
              <a:custGeom>
                <a:avLst/>
                <a:gdLst>
                  <a:gd name="T0" fmla="*/ 0 h 3"/>
                  <a:gd name="T1" fmla="*/ 3 h 3"/>
                  <a:gd name="T2" fmla="*/ 3 h 3"/>
                  <a:gd name="T3" fmla="*/ 3 h 3"/>
                  <a:gd name="T4" fmla="*/ 3 h 3"/>
                  <a:gd name="T5" fmla="*/ 3 h 3"/>
                  <a:gd name="T6" fmla="*/ 0 h 3"/>
                  <a:gd name="T7" fmla="*/ 0 h 3"/>
                </a:gdLst>
                <a:ahLst/>
                <a:cxnLst>
                  <a:cxn ang="0">
                    <a:pos x="0" y="T0"/>
                  </a:cxn>
                  <a:cxn ang="0">
                    <a:pos x="0" y="T1"/>
                  </a:cxn>
                  <a:cxn ang="0">
                    <a:pos x="0" y="T2"/>
                  </a:cxn>
                  <a:cxn ang="0">
                    <a:pos x="0" y="T3"/>
                  </a:cxn>
                  <a:cxn ang="0">
                    <a:pos x="0" y="T4"/>
                  </a:cxn>
                  <a:cxn ang="0">
                    <a:pos x="0" y="T5"/>
                  </a:cxn>
                  <a:cxn ang="0">
                    <a:pos x="0" y="T6"/>
                  </a:cxn>
                  <a:cxn ang="0">
                    <a:pos x="0" y="T7"/>
                  </a:cxn>
                </a:cxnLst>
                <a:rect l="0" t="0" r="r" b="b"/>
                <a:pathLst>
                  <a:path h="3">
                    <a:moveTo>
                      <a:pt x="0" y="0"/>
                    </a:moveTo>
                    <a:lnTo>
                      <a:pt x="0" y="3"/>
                    </a:lnTo>
                    <a:lnTo>
                      <a:pt x="0" y="3"/>
                    </a:lnTo>
                    <a:lnTo>
                      <a:pt x="0" y="3"/>
                    </a:lnTo>
                    <a:lnTo>
                      <a:pt x="0" y="3"/>
                    </a:lnTo>
                    <a:lnTo>
                      <a:pt x="0" y="3"/>
                    </a:lnTo>
                    <a:lnTo>
                      <a:pt x="0" y="0"/>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8" name="Freeform 174"/>
              <p:cNvSpPr>
                <a:spLocks noEditPoints="1"/>
              </p:cNvSpPr>
              <p:nvPr/>
            </p:nvSpPr>
            <p:spPr bwMode="auto">
              <a:xfrm>
                <a:off x="4160" y="2201"/>
                <a:ext cx="19" cy="12"/>
              </a:xfrm>
              <a:custGeom>
                <a:avLst/>
                <a:gdLst>
                  <a:gd name="T0" fmla="*/ 2 w 8"/>
                  <a:gd name="T1" fmla="*/ 4 h 5"/>
                  <a:gd name="T2" fmla="*/ 3 w 8"/>
                  <a:gd name="T3" fmla="*/ 3 h 5"/>
                  <a:gd name="T4" fmla="*/ 4 w 8"/>
                  <a:gd name="T5" fmla="*/ 4 h 5"/>
                  <a:gd name="T6" fmla="*/ 5 w 8"/>
                  <a:gd name="T7" fmla="*/ 3 h 5"/>
                  <a:gd name="T8" fmla="*/ 6 w 8"/>
                  <a:gd name="T9" fmla="*/ 3 h 5"/>
                  <a:gd name="T10" fmla="*/ 5 w 8"/>
                  <a:gd name="T11" fmla="*/ 4 h 5"/>
                  <a:gd name="T12" fmla="*/ 3 w 8"/>
                  <a:gd name="T13" fmla="*/ 4 h 5"/>
                  <a:gd name="T14" fmla="*/ 4 w 8"/>
                  <a:gd name="T15" fmla="*/ 4 h 5"/>
                  <a:gd name="T16" fmla="*/ 2 w 8"/>
                  <a:gd name="T17" fmla="*/ 4 h 5"/>
                  <a:gd name="T18" fmla="*/ 2 w 8"/>
                  <a:gd name="T19" fmla="*/ 2 h 5"/>
                  <a:gd name="T20" fmla="*/ 2 w 8"/>
                  <a:gd name="T21" fmla="*/ 4 h 5"/>
                  <a:gd name="T22" fmla="*/ 1 w 8"/>
                  <a:gd name="T23" fmla="*/ 3 h 5"/>
                  <a:gd name="T24" fmla="*/ 1 w 8"/>
                  <a:gd name="T25" fmla="*/ 2 h 5"/>
                  <a:gd name="T26" fmla="*/ 1 w 8"/>
                  <a:gd name="T27" fmla="*/ 0 h 5"/>
                  <a:gd name="T28" fmla="*/ 0 w 8"/>
                  <a:gd name="T29" fmla="*/ 3 h 5"/>
                  <a:gd name="T30" fmla="*/ 0 w 8"/>
                  <a:gd name="T31" fmla="*/ 3 h 5"/>
                  <a:gd name="T32" fmla="*/ 1 w 8"/>
                  <a:gd name="T33" fmla="*/ 3 h 5"/>
                  <a:gd name="T34" fmla="*/ 1 w 8"/>
                  <a:gd name="T35" fmla="*/ 4 h 5"/>
                  <a:gd name="T36" fmla="*/ 2 w 8"/>
                  <a:gd name="T37" fmla="*/ 4 h 5"/>
                  <a:gd name="T38" fmla="*/ 2 w 8"/>
                  <a:gd name="T39" fmla="*/ 4 h 5"/>
                  <a:gd name="T40" fmla="*/ 2 w 8"/>
                  <a:gd name="T41" fmla="*/ 4 h 5"/>
                  <a:gd name="T42" fmla="*/ 2 w 8"/>
                  <a:gd name="T43" fmla="*/ 4 h 5"/>
                  <a:gd name="T44" fmla="*/ 3 w 8"/>
                  <a:gd name="T45" fmla="*/ 4 h 5"/>
                  <a:gd name="T46" fmla="*/ 3 w 8"/>
                  <a:gd name="T47" fmla="*/ 5 h 5"/>
                  <a:gd name="T48" fmla="*/ 4 w 8"/>
                  <a:gd name="T49" fmla="*/ 4 h 5"/>
                  <a:gd name="T50" fmla="*/ 6 w 8"/>
                  <a:gd name="T51" fmla="*/ 4 h 5"/>
                  <a:gd name="T52" fmla="*/ 7 w 8"/>
                  <a:gd name="T53" fmla="*/ 4 h 5"/>
                  <a:gd name="T54" fmla="*/ 7 w 8"/>
                  <a:gd name="T55" fmla="*/ 4 h 5"/>
                  <a:gd name="T56" fmla="*/ 8 w 8"/>
                  <a:gd name="T57" fmla="*/ 4 h 5"/>
                  <a:gd name="T58" fmla="*/ 8 w 8"/>
                  <a:gd name="T59" fmla="*/ 4 h 5"/>
                  <a:gd name="T60" fmla="*/ 8 w 8"/>
                  <a:gd name="T61" fmla="*/ 3 h 5"/>
                  <a:gd name="T62" fmla="*/ 7 w 8"/>
                  <a:gd name="T63" fmla="*/ 3 h 5"/>
                  <a:gd name="T64" fmla="*/ 6 w 8"/>
                  <a:gd name="T65" fmla="*/ 2 h 5"/>
                  <a:gd name="T66" fmla="*/ 5 w 8"/>
                  <a:gd name="T67" fmla="*/ 2 h 5"/>
                  <a:gd name="T68" fmla="*/ 4 w 8"/>
                  <a:gd name="T69" fmla="*/ 3 h 5"/>
                  <a:gd name="T70" fmla="*/ 2 w 8"/>
                  <a:gd name="T71" fmla="*/ 0 h 5"/>
                  <a:gd name="T72" fmla="*/ 1 w 8"/>
                  <a:gd name="T73"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 h="5">
                    <a:moveTo>
                      <a:pt x="3" y="4"/>
                    </a:moveTo>
                    <a:cubicBezTo>
                      <a:pt x="2" y="4"/>
                      <a:pt x="2" y="4"/>
                      <a:pt x="2" y="4"/>
                    </a:cubicBezTo>
                    <a:cubicBezTo>
                      <a:pt x="2" y="3"/>
                      <a:pt x="2" y="3"/>
                      <a:pt x="2" y="3"/>
                    </a:cubicBezTo>
                    <a:cubicBezTo>
                      <a:pt x="3" y="3"/>
                      <a:pt x="3" y="3"/>
                      <a:pt x="3" y="3"/>
                    </a:cubicBezTo>
                    <a:cubicBezTo>
                      <a:pt x="3" y="4"/>
                      <a:pt x="3" y="4"/>
                      <a:pt x="3" y="4"/>
                    </a:cubicBezTo>
                    <a:moveTo>
                      <a:pt x="4" y="4"/>
                    </a:moveTo>
                    <a:cubicBezTo>
                      <a:pt x="4" y="4"/>
                      <a:pt x="5" y="4"/>
                      <a:pt x="5" y="3"/>
                    </a:cubicBezTo>
                    <a:cubicBezTo>
                      <a:pt x="5" y="3"/>
                      <a:pt x="5" y="3"/>
                      <a:pt x="5" y="3"/>
                    </a:cubicBezTo>
                    <a:cubicBezTo>
                      <a:pt x="6" y="3"/>
                      <a:pt x="6" y="3"/>
                      <a:pt x="6" y="3"/>
                    </a:cubicBezTo>
                    <a:cubicBezTo>
                      <a:pt x="6" y="3"/>
                      <a:pt x="6" y="3"/>
                      <a:pt x="6" y="3"/>
                    </a:cubicBezTo>
                    <a:cubicBezTo>
                      <a:pt x="5" y="3"/>
                      <a:pt x="5" y="3"/>
                      <a:pt x="5" y="3"/>
                    </a:cubicBezTo>
                    <a:cubicBezTo>
                      <a:pt x="5" y="4"/>
                      <a:pt x="5" y="4"/>
                      <a:pt x="5" y="4"/>
                    </a:cubicBezTo>
                    <a:cubicBezTo>
                      <a:pt x="5" y="4"/>
                      <a:pt x="4" y="4"/>
                      <a:pt x="4" y="4"/>
                    </a:cubicBezTo>
                    <a:cubicBezTo>
                      <a:pt x="3" y="4"/>
                      <a:pt x="3" y="4"/>
                      <a:pt x="3" y="4"/>
                    </a:cubicBezTo>
                    <a:cubicBezTo>
                      <a:pt x="3" y="3"/>
                      <a:pt x="3" y="3"/>
                      <a:pt x="3" y="3"/>
                    </a:cubicBezTo>
                    <a:cubicBezTo>
                      <a:pt x="3" y="3"/>
                      <a:pt x="4" y="4"/>
                      <a:pt x="4" y="4"/>
                    </a:cubicBezTo>
                    <a:moveTo>
                      <a:pt x="2" y="4"/>
                    </a:moveTo>
                    <a:cubicBezTo>
                      <a:pt x="2" y="4"/>
                      <a:pt x="2" y="4"/>
                      <a:pt x="2" y="4"/>
                    </a:cubicBezTo>
                    <a:cubicBezTo>
                      <a:pt x="2" y="4"/>
                      <a:pt x="2" y="4"/>
                      <a:pt x="2" y="4"/>
                    </a:cubicBezTo>
                    <a:cubicBezTo>
                      <a:pt x="2" y="2"/>
                      <a:pt x="2" y="2"/>
                      <a:pt x="2" y="2"/>
                    </a:cubicBezTo>
                    <a:cubicBezTo>
                      <a:pt x="2" y="2"/>
                      <a:pt x="2" y="2"/>
                      <a:pt x="2" y="2"/>
                    </a:cubicBezTo>
                    <a:cubicBezTo>
                      <a:pt x="2" y="4"/>
                      <a:pt x="2" y="4"/>
                      <a:pt x="2" y="4"/>
                    </a:cubicBezTo>
                    <a:moveTo>
                      <a:pt x="1" y="3"/>
                    </a:moveTo>
                    <a:cubicBezTo>
                      <a:pt x="1" y="3"/>
                      <a:pt x="1" y="3"/>
                      <a:pt x="1" y="3"/>
                    </a:cubicBezTo>
                    <a:cubicBezTo>
                      <a:pt x="1" y="2"/>
                      <a:pt x="1" y="1"/>
                      <a:pt x="1" y="0"/>
                    </a:cubicBezTo>
                    <a:cubicBezTo>
                      <a:pt x="1" y="1"/>
                      <a:pt x="1" y="1"/>
                      <a:pt x="1" y="2"/>
                    </a:cubicBezTo>
                    <a:cubicBezTo>
                      <a:pt x="1" y="3"/>
                      <a:pt x="1" y="3"/>
                      <a:pt x="1" y="3"/>
                    </a:cubicBezTo>
                    <a:moveTo>
                      <a:pt x="1" y="0"/>
                    </a:moveTo>
                    <a:cubicBezTo>
                      <a:pt x="1" y="0"/>
                      <a:pt x="1" y="0"/>
                      <a:pt x="1" y="0"/>
                    </a:cubicBezTo>
                    <a:cubicBezTo>
                      <a:pt x="0" y="1"/>
                      <a:pt x="0" y="2"/>
                      <a:pt x="0" y="3"/>
                    </a:cubicBezTo>
                    <a:cubicBezTo>
                      <a:pt x="0" y="3"/>
                      <a:pt x="0" y="3"/>
                      <a:pt x="0" y="3"/>
                    </a:cubicBezTo>
                    <a:cubicBezTo>
                      <a:pt x="0" y="3"/>
                      <a:pt x="0" y="3"/>
                      <a:pt x="0" y="3"/>
                    </a:cubicBezTo>
                    <a:cubicBezTo>
                      <a:pt x="0" y="3"/>
                      <a:pt x="0" y="3"/>
                      <a:pt x="0" y="3"/>
                    </a:cubicBezTo>
                    <a:cubicBezTo>
                      <a:pt x="1" y="3"/>
                      <a:pt x="1" y="3"/>
                      <a:pt x="1" y="3"/>
                    </a:cubicBezTo>
                    <a:cubicBezTo>
                      <a:pt x="1" y="4"/>
                      <a:pt x="1" y="4"/>
                      <a:pt x="1" y="4"/>
                    </a:cubicBezTo>
                    <a:cubicBezTo>
                      <a:pt x="1" y="4"/>
                      <a:pt x="1" y="4"/>
                      <a:pt x="1" y="4"/>
                    </a:cubicBezTo>
                    <a:cubicBezTo>
                      <a:pt x="1" y="4"/>
                      <a:pt x="1" y="4"/>
                      <a:pt x="1" y="4"/>
                    </a:cubicBezTo>
                    <a:cubicBezTo>
                      <a:pt x="2" y="4"/>
                      <a:pt x="2" y="4"/>
                      <a:pt x="2" y="4"/>
                    </a:cubicBezTo>
                    <a:cubicBezTo>
                      <a:pt x="2" y="4"/>
                      <a:pt x="2" y="4"/>
                      <a:pt x="2" y="4"/>
                    </a:cubicBezTo>
                    <a:cubicBezTo>
                      <a:pt x="2" y="4"/>
                      <a:pt x="2" y="4"/>
                      <a:pt x="2" y="4"/>
                    </a:cubicBezTo>
                    <a:cubicBezTo>
                      <a:pt x="2" y="4"/>
                      <a:pt x="2" y="4"/>
                      <a:pt x="2" y="4"/>
                    </a:cubicBezTo>
                    <a:cubicBezTo>
                      <a:pt x="2" y="4"/>
                      <a:pt x="2" y="4"/>
                      <a:pt x="2" y="4"/>
                    </a:cubicBezTo>
                    <a:cubicBezTo>
                      <a:pt x="2" y="4"/>
                      <a:pt x="2" y="4"/>
                      <a:pt x="2" y="4"/>
                    </a:cubicBezTo>
                    <a:cubicBezTo>
                      <a:pt x="2" y="4"/>
                      <a:pt x="2" y="4"/>
                      <a:pt x="2" y="4"/>
                    </a:cubicBezTo>
                    <a:cubicBezTo>
                      <a:pt x="3" y="4"/>
                      <a:pt x="3" y="4"/>
                      <a:pt x="3" y="4"/>
                    </a:cubicBezTo>
                    <a:cubicBezTo>
                      <a:pt x="3" y="4"/>
                      <a:pt x="3" y="4"/>
                      <a:pt x="3" y="4"/>
                    </a:cubicBezTo>
                    <a:cubicBezTo>
                      <a:pt x="3" y="4"/>
                      <a:pt x="3" y="4"/>
                      <a:pt x="3" y="4"/>
                    </a:cubicBezTo>
                    <a:cubicBezTo>
                      <a:pt x="3" y="5"/>
                      <a:pt x="3" y="5"/>
                      <a:pt x="3" y="5"/>
                    </a:cubicBezTo>
                    <a:cubicBezTo>
                      <a:pt x="4" y="4"/>
                      <a:pt x="4" y="4"/>
                      <a:pt x="4" y="4"/>
                    </a:cubicBezTo>
                    <a:cubicBezTo>
                      <a:pt x="4" y="4"/>
                      <a:pt x="4" y="4"/>
                      <a:pt x="4" y="4"/>
                    </a:cubicBezTo>
                    <a:cubicBezTo>
                      <a:pt x="4" y="4"/>
                      <a:pt x="5" y="4"/>
                      <a:pt x="5" y="4"/>
                    </a:cubicBezTo>
                    <a:cubicBezTo>
                      <a:pt x="6" y="4"/>
                      <a:pt x="6" y="4"/>
                      <a:pt x="6" y="4"/>
                    </a:cubicBezTo>
                    <a:cubicBezTo>
                      <a:pt x="7" y="3"/>
                      <a:pt x="7" y="3"/>
                      <a:pt x="7" y="3"/>
                    </a:cubicBezTo>
                    <a:cubicBezTo>
                      <a:pt x="7" y="4"/>
                      <a:pt x="7" y="4"/>
                      <a:pt x="7" y="4"/>
                    </a:cubicBezTo>
                    <a:cubicBezTo>
                      <a:pt x="7" y="4"/>
                      <a:pt x="7" y="4"/>
                      <a:pt x="7" y="4"/>
                    </a:cubicBezTo>
                    <a:cubicBezTo>
                      <a:pt x="7" y="4"/>
                      <a:pt x="7" y="4"/>
                      <a:pt x="7" y="4"/>
                    </a:cubicBezTo>
                    <a:cubicBezTo>
                      <a:pt x="8" y="4"/>
                      <a:pt x="8" y="4"/>
                      <a:pt x="8" y="4"/>
                    </a:cubicBezTo>
                    <a:cubicBezTo>
                      <a:pt x="8" y="4"/>
                      <a:pt x="8" y="4"/>
                      <a:pt x="8" y="4"/>
                    </a:cubicBezTo>
                    <a:cubicBezTo>
                      <a:pt x="8" y="4"/>
                      <a:pt x="8" y="4"/>
                      <a:pt x="8" y="4"/>
                    </a:cubicBezTo>
                    <a:cubicBezTo>
                      <a:pt x="8" y="4"/>
                      <a:pt x="8" y="4"/>
                      <a:pt x="8" y="4"/>
                    </a:cubicBezTo>
                    <a:cubicBezTo>
                      <a:pt x="8" y="4"/>
                      <a:pt x="8" y="4"/>
                      <a:pt x="8" y="4"/>
                    </a:cubicBezTo>
                    <a:cubicBezTo>
                      <a:pt x="8" y="3"/>
                      <a:pt x="8" y="3"/>
                      <a:pt x="8" y="3"/>
                    </a:cubicBezTo>
                    <a:cubicBezTo>
                      <a:pt x="7" y="3"/>
                      <a:pt x="7" y="3"/>
                      <a:pt x="7" y="3"/>
                    </a:cubicBezTo>
                    <a:cubicBezTo>
                      <a:pt x="7" y="3"/>
                      <a:pt x="7" y="3"/>
                      <a:pt x="7" y="3"/>
                    </a:cubicBezTo>
                    <a:cubicBezTo>
                      <a:pt x="7" y="2"/>
                      <a:pt x="7" y="2"/>
                      <a:pt x="7" y="2"/>
                    </a:cubicBezTo>
                    <a:cubicBezTo>
                      <a:pt x="7" y="2"/>
                      <a:pt x="6" y="2"/>
                      <a:pt x="6" y="2"/>
                    </a:cubicBezTo>
                    <a:cubicBezTo>
                      <a:pt x="6" y="2"/>
                      <a:pt x="6" y="2"/>
                      <a:pt x="6" y="2"/>
                    </a:cubicBezTo>
                    <a:cubicBezTo>
                      <a:pt x="6" y="2"/>
                      <a:pt x="5" y="2"/>
                      <a:pt x="5" y="2"/>
                    </a:cubicBezTo>
                    <a:cubicBezTo>
                      <a:pt x="4" y="3"/>
                      <a:pt x="4" y="3"/>
                      <a:pt x="4" y="3"/>
                    </a:cubicBezTo>
                    <a:cubicBezTo>
                      <a:pt x="4" y="3"/>
                      <a:pt x="4" y="3"/>
                      <a:pt x="4" y="3"/>
                    </a:cubicBezTo>
                    <a:cubicBezTo>
                      <a:pt x="3" y="3"/>
                      <a:pt x="3" y="3"/>
                      <a:pt x="3" y="2"/>
                    </a:cubicBezTo>
                    <a:cubicBezTo>
                      <a:pt x="2" y="2"/>
                      <a:pt x="2" y="1"/>
                      <a:pt x="2" y="0"/>
                    </a:cubicBezTo>
                    <a:cubicBezTo>
                      <a:pt x="1" y="0"/>
                      <a:pt x="1" y="0"/>
                      <a:pt x="1" y="0"/>
                    </a:cubicBezTo>
                    <a:cubicBezTo>
                      <a:pt x="1" y="0"/>
                      <a:pt x="1" y="0"/>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89" name="Freeform 175"/>
              <p:cNvSpPr>
                <a:spLocks/>
              </p:cNvSpPr>
              <p:nvPr/>
            </p:nvSpPr>
            <p:spPr bwMode="auto">
              <a:xfrm>
                <a:off x="4170" y="2210"/>
                <a:ext cx="2" cy="3"/>
              </a:xfrm>
              <a:custGeom>
                <a:avLst/>
                <a:gdLst>
                  <a:gd name="T0" fmla="*/ 2 w 2"/>
                  <a:gd name="T1" fmla="*/ 0 h 3"/>
                  <a:gd name="T2" fmla="*/ 0 w 2"/>
                  <a:gd name="T3" fmla="*/ 0 h 3"/>
                  <a:gd name="T4" fmla="*/ 0 w 2"/>
                  <a:gd name="T5" fmla="*/ 3 h 3"/>
                  <a:gd name="T6" fmla="*/ 2 w 2"/>
                  <a:gd name="T7" fmla="*/ 3 h 3"/>
                  <a:gd name="T8" fmla="*/ 2 w 2"/>
                  <a:gd name="T9" fmla="*/ 3 h 3"/>
                  <a:gd name="T10" fmla="*/ 2 w 2"/>
                  <a:gd name="T11" fmla="*/ 3 h 3"/>
                  <a:gd name="T12" fmla="*/ 2 w 2"/>
                  <a:gd name="T13" fmla="*/ 3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3"/>
                    </a:lnTo>
                    <a:lnTo>
                      <a:pt x="2" y="3"/>
                    </a:lnTo>
                    <a:lnTo>
                      <a:pt x="2" y="3"/>
                    </a:lnTo>
                    <a:lnTo>
                      <a:pt x="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0" name="Freeform 176"/>
              <p:cNvSpPr>
                <a:spLocks/>
              </p:cNvSpPr>
              <p:nvPr/>
            </p:nvSpPr>
            <p:spPr bwMode="auto">
              <a:xfrm>
                <a:off x="4170" y="2210"/>
                <a:ext cx="2" cy="3"/>
              </a:xfrm>
              <a:custGeom>
                <a:avLst/>
                <a:gdLst>
                  <a:gd name="T0" fmla="*/ 2 w 2"/>
                  <a:gd name="T1" fmla="*/ 0 h 3"/>
                  <a:gd name="T2" fmla="*/ 0 w 2"/>
                  <a:gd name="T3" fmla="*/ 0 h 3"/>
                  <a:gd name="T4" fmla="*/ 0 w 2"/>
                  <a:gd name="T5" fmla="*/ 3 h 3"/>
                  <a:gd name="T6" fmla="*/ 2 w 2"/>
                  <a:gd name="T7" fmla="*/ 3 h 3"/>
                  <a:gd name="T8" fmla="*/ 2 w 2"/>
                  <a:gd name="T9" fmla="*/ 3 h 3"/>
                  <a:gd name="T10" fmla="*/ 2 w 2"/>
                  <a:gd name="T11" fmla="*/ 3 h 3"/>
                  <a:gd name="T12" fmla="*/ 2 w 2"/>
                  <a:gd name="T13" fmla="*/ 3 h 3"/>
                  <a:gd name="T14" fmla="*/ 2 w 2"/>
                  <a:gd name="T15" fmla="*/ 0 h 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 h="3">
                    <a:moveTo>
                      <a:pt x="2" y="0"/>
                    </a:moveTo>
                    <a:lnTo>
                      <a:pt x="0" y="0"/>
                    </a:lnTo>
                    <a:lnTo>
                      <a:pt x="0" y="3"/>
                    </a:lnTo>
                    <a:lnTo>
                      <a:pt x="2" y="3"/>
                    </a:lnTo>
                    <a:lnTo>
                      <a:pt x="2" y="3"/>
                    </a:lnTo>
                    <a:lnTo>
                      <a:pt x="2" y="3"/>
                    </a:lnTo>
                    <a:lnTo>
                      <a:pt x="2" y="3"/>
                    </a:lnTo>
                    <a:lnTo>
                      <a:pt x="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1" name="Freeform 177"/>
              <p:cNvSpPr>
                <a:spLocks noEditPoints="1"/>
              </p:cNvSpPr>
              <p:nvPr/>
            </p:nvSpPr>
            <p:spPr bwMode="auto">
              <a:xfrm>
                <a:off x="4101" y="2163"/>
                <a:ext cx="104" cy="123"/>
              </a:xfrm>
              <a:custGeom>
                <a:avLst/>
                <a:gdLst>
                  <a:gd name="T0" fmla="*/ 30 w 44"/>
                  <a:gd name="T1" fmla="*/ 50 h 52"/>
                  <a:gd name="T2" fmla="*/ 25 w 44"/>
                  <a:gd name="T3" fmla="*/ 50 h 52"/>
                  <a:gd name="T4" fmla="*/ 11 w 44"/>
                  <a:gd name="T5" fmla="*/ 48 h 52"/>
                  <a:gd name="T6" fmla="*/ 9 w 44"/>
                  <a:gd name="T7" fmla="*/ 47 h 52"/>
                  <a:gd name="T8" fmla="*/ 32 w 44"/>
                  <a:gd name="T9" fmla="*/ 45 h 52"/>
                  <a:gd name="T10" fmla="*/ 38 w 44"/>
                  <a:gd name="T11" fmla="*/ 42 h 52"/>
                  <a:gd name="T12" fmla="*/ 22 w 44"/>
                  <a:gd name="T13" fmla="*/ 46 h 52"/>
                  <a:gd name="T14" fmla="*/ 4 w 44"/>
                  <a:gd name="T15" fmla="*/ 37 h 52"/>
                  <a:gd name="T16" fmla="*/ 5 w 44"/>
                  <a:gd name="T17" fmla="*/ 36 h 52"/>
                  <a:gd name="T18" fmla="*/ 23 w 44"/>
                  <a:gd name="T19" fmla="*/ 36 h 52"/>
                  <a:gd name="T20" fmla="*/ 12 w 44"/>
                  <a:gd name="T21" fmla="*/ 32 h 52"/>
                  <a:gd name="T22" fmla="*/ 24 w 44"/>
                  <a:gd name="T23" fmla="*/ 32 h 52"/>
                  <a:gd name="T24" fmla="*/ 5 w 44"/>
                  <a:gd name="T25" fmla="*/ 31 h 52"/>
                  <a:gd name="T26" fmla="*/ 8 w 44"/>
                  <a:gd name="T27" fmla="*/ 30 h 52"/>
                  <a:gd name="T28" fmla="*/ 39 w 44"/>
                  <a:gd name="T29" fmla="*/ 29 h 52"/>
                  <a:gd name="T30" fmla="*/ 6 w 44"/>
                  <a:gd name="T31" fmla="*/ 29 h 52"/>
                  <a:gd name="T32" fmla="*/ 18 w 44"/>
                  <a:gd name="T33" fmla="*/ 28 h 52"/>
                  <a:gd name="T34" fmla="*/ 20 w 44"/>
                  <a:gd name="T35" fmla="*/ 27 h 52"/>
                  <a:gd name="T36" fmla="*/ 14 w 44"/>
                  <a:gd name="T37" fmla="*/ 26 h 52"/>
                  <a:gd name="T38" fmla="*/ 38 w 44"/>
                  <a:gd name="T39" fmla="*/ 25 h 52"/>
                  <a:gd name="T40" fmla="*/ 39 w 44"/>
                  <a:gd name="T41" fmla="*/ 24 h 52"/>
                  <a:gd name="T42" fmla="*/ 4 w 44"/>
                  <a:gd name="T43" fmla="*/ 23 h 52"/>
                  <a:gd name="T44" fmla="*/ 5 w 44"/>
                  <a:gd name="T45" fmla="*/ 21 h 52"/>
                  <a:gd name="T46" fmla="*/ 6 w 44"/>
                  <a:gd name="T47" fmla="*/ 13 h 52"/>
                  <a:gd name="T48" fmla="*/ 12 w 44"/>
                  <a:gd name="T49" fmla="*/ 14 h 52"/>
                  <a:gd name="T50" fmla="*/ 30 w 44"/>
                  <a:gd name="T51" fmla="*/ 12 h 52"/>
                  <a:gd name="T52" fmla="*/ 28 w 44"/>
                  <a:gd name="T53" fmla="*/ 12 h 52"/>
                  <a:gd name="T54" fmla="*/ 20 w 44"/>
                  <a:gd name="T55" fmla="*/ 6 h 52"/>
                  <a:gd name="T56" fmla="*/ 11 w 44"/>
                  <a:gd name="T57" fmla="*/ 6 h 52"/>
                  <a:gd name="T58" fmla="*/ 19 w 44"/>
                  <a:gd name="T59" fmla="*/ 12 h 52"/>
                  <a:gd name="T60" fmla="*/ 19 w 44"/>
                  <a:gd name="T61" fmla="*/ 30 h 52"/>
                  <a:gd name="T62" fmla="*/ 10 w 44"/>
                  <a:gd name="T63" fmla="*/ 25 h 52"/>
                  <a:gd name="T64" fmla="*/ 21 w 44"/>
                  <a:gd name="T65" fmla="*/ 34 h 52"/>
                  <a:gd name="T66" fmla="*/ 18 w 44"/>
                  <a:gd name="T67" fmla="*/ 43 h 52"/>
                  <a:gd name="T68" fmla="*/ 15 w 44"/>
                  <a:gd name="T69" fmla="*/ 44 h 52"/>
                  <a:gd name="T70" fmla="*/ 12 w 44"/>
                  <a:gd name="T71" fmla="*/ 44 h 52"/>
                  <a:gd name="T72" fmla="*/ 6 w 44"/>
                  <a:gd name="T73" fmla="*/ 41 h 52"/>
                  <a:gd name="T74" fmla="*/ 4 w 44"/>
                  <a:gd name="T75" fmla="*/ 36 h 52"/>
                  <a:gd name="T76" fmla="*/ 10 w 44"/>
                  <a:gd name="T77" fmla="*/ 31 h 52"/>
                  <a:gd name="T78" fmla="*/ 6 w 44"/>
                  <a:gd name="T79" fmla="*/ 26 h 52"/>
                  <a:gd name="T80" fmla="*/ 7 w 44"/>
                  <a:gd name="T81" fmla="*/ 24 h 52"/>
                  <a:gd name="T82" fmla="*/ 7 w 44"/>
                  <a:gd name="T83" fmla="*/ 19 h 52"/>
                  <a:gd name="T84" fmla="*/ 17 w 44"/>
                  <a:gd name="T85" fmla="*/ 13 h 52"/>
                  <a:gd name="T86" fmla="*/ 17 w 44"/>
                  <a:gd name="T87" fmla="*/ 9 h 52"/>
                  <a:gd name="T88" fmla="*/ 27 w 44"/>
                  <a:gd name="T89" fmla="*/ 8 h 52"/>
                  <a:gd name="T90" fmla="*/ 27 w 44"/>
                  <a:gd name="T91" fmla="*/ 11 h 52"/>
                  <a:gd name="T92" fmla="*/ 40 w 44"/>
                  <a:gd name="T93" fmla="*/ 20 h 52"/>
                  <a:gd name="T94" fmla="*/ 37 w 44"/>
                  <a:gd name="T95" fmla="*/ 20 h 52"/>
                  <a:gd name="T96" fmla="*/ 38 w 44"/>
                  <a:gd name="T97" fmla="*/ 25 h 52"/>
                  <a:gd name="T98" fmla="*/ 36 w 44"/>
                  <a:gd name="T99" fmla="*/ 30 h 52"/>
                  <a:gd name="T100" fmla="*/ 41 w 44"/>
                  <a:gd name="T101" fmla="*/ 35 h 52"/>
                  <a:gd name="T102" fmla="*/ 39 w 44"/>
                  <a:gd name="T103" fmla="*/ 40 h 52"/>
                  <a:gd name="T104" fmla="*/ 32 w 44"/>
                  <a:gd name="T105" fmla="*/ 44 h 52"/>
                  <a:gd name="T106" fmla="*/ 30 w 44"/>
                  <a:gd name="T107" fmla="*/ 44 h 52"/>
                  <a:gd name="T108" fmla="*/ 24 w 44"/>
                  <a:gd name="T109" fmla="*/ 42 h 52"/>
                  <a:gd name="T110" fmla="*/ 25 w 44"/>
                  <a:gd name="T111" fmla="*/ 32 h 52"/>
                  <a:gd name="T112" fmla="*/ 30 w 44"/>
                  <a:gd name="T113" fmla="*/ 25 h 52"/>
                  <a:gd name="T114" fmla="*/ 23 w 44"/>
                  <a:gd name="T115" fmla="*/ 25 h 52"/>
                  <a:gd name="T116" fmla="*/ 27 w 44"/>
                  <a:gd name="T117" fmla="*/ 7 h 52"/>
                  <a:gd name="T118" fmla="*/ 20 w 44"/>
                  <a:gd name="T119" fmla="*/ 5 h 52"/>
                  <a:gd name="T120" fmla="*/ 24 w 44"/>
                  <a:gd name="T121" fmla="*/ 1 h 52"/>
                  <a:gd name="T122" fmla="*/ 2 w 44"/>
                  <a:gd name="T123" fmla="*/ 33 h 52"/>
                  <a:gd name="T124" fmla="*/ 43 w 44"/>
                  <a:gd name="T125" fmla="*/ 3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4" h="52">
                    <a:moveTo>
                      <a:pt x="28" y="51"/>
                    </a:moveTo>
                    <a:cubicBezTo>
                      <a:pt x="27" y="51"/>
                      <a:pt x="27" y="51"/>
                      <a:pt x="27" y="51"/>
                    </a:cubicBezTo>
                    <a:cubicBezTo>
                      <a:pt x="28" y="51"/>
                      <a:pt x="28" y="51"/>
                      <a:pt x="28" y="51"/>
                    </a:cubicBezTo>
                    <a:cubicBezTo>
                      <a:pt x="28" y="51"/>
                      <a:pt x="28" y="51"/>
                      <a:pt x="28" y="51"/>
                    </a:cubicBezTo>
                    <a:moveTo>
                      <a:pt x="29" y="51"/>
                    </a:moveTo>
                    <a:cubicBezTo>
                      <a:pt x="29" y="51"/>
                      <a:pt x="29" y="51"/>
                      <a:pt x="29" y="51"/>
                    </a:cubicBezTo>
                    <a:cubicBezTo>
                      <a:pt x="29" y="51"/>
                      <a:pt x="29" y="51"/>
                      <a:pt x="29" y="51"/>
                    </a:cubicBezTo>
                    <a:cubicBezTo>
                      <a:pt x="29" y="51"/>
                      <a:pt x="29" y="51"/>
                      <a:pt x="29" y="51"/>
                    </a:cubicBezTo>
                    <a:cubicBezTo>
                      <a:pt x="29" y="51"/>
                      <a:pt x="29" y="51"/>
                      <a:pt x="29" y="51"/>
                    </a:cubicBezTo>
                    <a:moveTo>
                      <a:pt x="15" y="51"/>
                    </a:moveTo>
                    <a:cubicBezTo>
                      <a:pt x="15" y="51"/>
                      <a:pt x="15" y="51"/>
                      <a:pt x="15" y="51"/>
                    </a:cubicBezTo>
                    <a:cubicBezTo>
                      <a:pt x="15" y="50"/>
                      <a:pt x="15" y="50"/>
                      <a:pt x="15" y="50"/>
                    </a:cubicBezTo>
                    <a:cubicBezTo>
                      <a:pt x="15" y="51"/>
                      <a:pt x="15" y="51"/>
                      <a:pt x="15" y="51"/>
                    </a:cubicBezTo>
                    <a:moveTo>
                      <a:pt x="30" y="51"/>
                    </a:moveTo>
                    <a:cubicBezTo>
                      <a:pt x="30" y="50"/>
                      <a:pt x="30" y="50"/>
                      <a:pt x="30" y="50"/>
                    </a:cubicBezTo>
                    <a:cubicBezTo>
                      <a:pt x="30" y="51"/>
                      <a:pt x="30" y="51"/>
                      <a:pt x="30" y="51"/>
                    </a:cubicBezTo>
                    <a:cubicBezTo>
                      <a:pt x="30" y="51"/>
                      <a:pt x="30" y="51"/>
                      <a:pt x="30" y="51"/>
                    </a:cubicBezTo>
                    <a:cubicBezTo>
                      <a:pt x="30" y="51"/>
                      <a:pt x="30" y="51"/>
                      <a:pt x="30" y="51"/>
                    </a:cubicBezTo>
                    <a:moveTo>
                      <a:pt x="28" y="50"/>
                    </a:moveTo>
                    <a:cubicBezTo>
                      <a:pt x="28" y="50"/>
                      <a:pt x="28" y="50"/>
                      <a:pt x="28" y="50"/>
                    </a:cubicBezTo>
                    <a:cubicBezTo>
                      <a:pt x="29" y="50"/>
                      <a:pt x="29" y="50"/>
                      <a:pt x="29" y="50"/>
                    </a:cubicBezTo>
                    <a:cubicBezTo>
                      <a:pt x="28" y="50"/>
                      <a:pt x="28" y="50"/>
                      <a:pt x="28" y="50"/>
                    </a:cubicBezTo>
                    <a:moveTo>
                      <a:pt x="27" y="50"/>
                    </a:moveTo>
                    <a:cubicBezTo>
                      <a:pt x="27" y="50"/>
                      <a:pt x="27" y="50"/>
                      <a:pt x="27" y="50"/>
                    </a:cubicBezTo>
                    <a:cubicBezTo>
                      <a:pt x="28" y="50"/>
                      <a:pt x="28" y="50"/>
                      <a:pt x="28" y="50"/>
                    </a:cubicBezTo>
                    <a:cubicBezTo>
                      <a:pt x="27" y="50"/>
                      <a:pt x="27" y="50"/>
                      <a:pt x="27" y="50"/>
                    </a:cubicBezTo>
                    <a:moveTo>
                      <a:pt x="16" y="51"/>
                    </a:moveTo>
                    <a:cubicBezTo>
                      <a:pt x="17" y="50"/>
                      <a:pt x="17" y="50"/>
                      <a:pt x="17" y="50"/>
                    </a:cubicBezTo>
                    <a:cubicBezTo>
                      <a:pt x="17" y="50"/>
                      <a:pt x="17" y="50"/>
                      <a:pt x="17" y="50"/>
                    </a:cubicBezTo>
                    <a:cubicBezTo>
                      <a:pt x="17" y="50"/>
                      <a:pt x="17" y="50"/>
                      <a:pt x="17" y="50"/>
                    </a:cubicBezTo>
                    <a:cubicBezTo>
                      <a:pt x="17" y="50"/>
                      <a:pt x="17" y="51"/>
                      <a:pt x="16" y="51"/>
                    </a:cubicBezTo>
                    <a:moveTo>
                      <a:pt x="14" y="50"/>
                    </a:moveTo>
                    <a:cubicBezTo>
                      <a:pt x="15" y="50"/>
                      <a:pt x="15" y="50"/>
                      <a:pt x="15" y="50"/>
                    </a:cubicBezTo>
                    <a:cubicBezTo>
                      <a:pt x="15" y="50"/>
                      <a:pt x="15" y="50"/>
                      <a:pt x="15" y="50"/>
                    </a:cubicBezTo>
                    <a:cubicBezTo>
                      <a:pt x="14" y="50"/>
                      <a:pt x="14" y="50"/>
                      <a:pt x="14" y="50"/>
                    </a:cubicBezTo>
                    <a:moveTo>
                      <a:pt x="30" y="50"/>
                    </a:moveTo>
                    <a:cubicBezTo>
                      <a:pt x="30" y="50"/>
                      <a:pt x="30" y="50"/>
                      <a:pt x="30" y="50"/>
                    </a:cubicBezTo>
                    <a:cubicBezTo>
                      <a:pt x="30" y="50"/>
                      <a:pt x="30" y="50"/>
                      <a:pt x="30" y="50"/>
                    </a:cubicBezTo>
                    <a:cubicBezTo>
                      <a:pt x="30" y="50"/>
                      <a:pt x="30" y="50"/>
                      <a:pt x="30" y="50"/>
                    </a:cubicBezTo>
                    <a:moveTo>
                      <a:pt x="27" y="50"/>
                    </a:moveTo>
                    <a:cubicBezTo>
                      <a:pt x="27" y="50"/>
                      <a:pt x="27" y="50"/>
                      <a:pt x="27" y="50"/>
                    </a:cubicBezTo>
                    <a:cubicBezTo>
                      <a:pt x="27" y="50"/>
                      <a:pt x="27" y="50"/>
                      <a:pt x="27" y="50"/>
                    </a:cubicBezTo>
                    <a:cubicBezTo>
                      <a:pt x="27" y="50"/>
                      <a:pt x="27" y="50"/>
                      <a:pt x="27" y="50"/>
                    </a:cubicBezTo>
                    <a:moveTo>
                      <a:pt x="14" y="50"/>
                    </a:moveTo>
                    <a:cubicBezTo>
                      <a:pt x="13" y="50"/>
                      <a:pt x="13" y="50"/>
                      <a:pt x="13" y="50"/>
                    </a:cubicBezTo>
                    <a:cubicBezTo>
                      <a:pt x="14" y="50"/>
                      <a:pt x="14" y="50"/>
                      <a:pt x="14" y="50"/>
                    </a:cubicBezTo>
                    <a:cubicBezTo>
                      <a:pt x="14" y="50"/>
                      <a:pt x="14" y="50"/>
                      <a:pt x="14" y="50"/>
                    </a:cubicBezTo>
                    <a:moveTo>
                      <a:pt x="18" y="50"/>
                    </a:moveTo>
                    <a:cubicBezTo>
                      <a:pt x="18" y="50"/>
                      <a:pt x="18" y="50"/>
                      <a:pt x="18" y="50"/>
                    </a:cubicBezTo>
                    <a:cubicBezTo>
                      <a:pt x="18" y="50"/>
                      <a:pt x="18" y="50"/>
                      <a:pt x="18" y="50"/>
                    </a:cubicBezTo>
                    <a:cubicBezTo>
                      <a:pt x="18" y="50"/>
                      <a:pt x="18" y="50"/>
                      <a:pt x="18" y="50"/>
                    </a:cubicBezTo>
                    <a:moveTo>
                      <a:pt x="13" y="50"/>
                    </a:moveTo>
                    <a:cubicBezTo>
                      <a:pt x="12" y="50"/>
                      <a:pt x="12" y="50"/>
                      <a:pt x="12" y="50"/>
                    </a:cubicBezTo>
                    <a:cubicBezTo>
                      <a:pt x="13" y="50"/>
                      <a:pt x="13" y="50"/>
                      <a:pt x="13" y="50"/>
                    </a:cubicBezTo>
                    <a:cubicBezTo>
                      <a:pt x="13" y="50"/>
                      <a:pt x="13" y="50"/>
                      <a:pt x="13" y="50"/>
                    </a:cubicBezTo>
                    <a:moveTo>
                      <a:pt x="13" y="50"/>
                    </a:moveTo>
                    <a:cubicBezTo>
                      <a:pt x="13" y="49"/>
                      <a:pt x="13" y="49"/>
                      <a:pt x="13" y="49"/>
                    </a:cubicBezTo>
                    <a:cubicBezTo>
                      <a:pt x="14" y="49"/>
                      <a:pt x="14" y="49"/>
                      <a:pt x="14" y="49"/>
                    </a:cubicBezTo>
                    <a:cubicBezTo>
                      <a:pt x="13" y="50"/>
                      <a:pt x="13" y="50"/>
                      <a:pt x="13" y="50"/>
                    </a:cubicBezTo>
                    <a:moveTo>
                      <a:pt x="31" y="50"/>
                    </a:moveTo>
                    <a:cubicBezTo>
                      <a:pt x="31" y="49"/>
                      <a:pt x="31" y="49"/>
                      <a:pt x="31" y="49"/>
                    </a:cubicBezTo>
                    <a:cubicBezTo>
                      <a:pt x="31" y="49"/>
                      <a:pt x="31" y="49"/>
                      <a:pt x="31" y="49"/>
                    </a:cubicBezTo>
                    <a:cubicBezTo>
                      <a:pt x="31" y="50"/>
                      <a:pt x="31" y="50"/>
                      <a:pt x="31" y="50"/>
                    </a:cubicBezTo>
                    <a:moveTo>
                      <a:pt x="32" y="50"/>
                    </a:moveTo>
                    <a:cubicBezTo>
                      <a:pt x="32" y="49"/>
                      <a:pt x="32" y="49"/>
                      <a:pt x="32" y="49"/>
                    </a:cubicBezTo>
                    <a:cubicBezTo>
                      <a:pt x="32" y="49"/>
                      <a:pt x="32" y="49"/>
                      <a:pt x="32" y="49"/>
                    </a:cubicBezTo>
                    <a:cubicBezTo>
                      <a:pt x="32" y="49"/>
                      <a:pt x="32" y="49"/>
                      <a:pt x="32" y="49"/>
                    </a:cubicBezTo>
                    <a:cubicBezTo>
                      <a:pt x="32" y="50"/>
                      <a:pt x="32" y="50"/>
                      <a:pt x="32" y="50"/>
                    </a:cubicBezTo>
                    <a:moveTo>
                      <a:pt x="27" y="51"/>
                    </a:moveTo>
                    <a:cubicBezTo>
                      <a:pt x="26" y="51"/>
                      <a:pt x="25" y="50"/>
                      <a:pt x="24" y="50"/>
                    </a:cubicBezTo>
                    <a:cubicBezTo>
                      <a:pt x="24" y="49"/>
                      <a:pt x="24" y="49"/>
                      <a:pt x="24" y="49"/>
                    </a:cubicBezTo>
                    <a:cubicBezTo>
                      <a:pt x="24" y="49"/>
                      <a:pt x="24" y="49"/>
                      <a:pt x="24" y="49"/>
                    </a:cubicBezTo>
                    <a:cubicBezTo>
                      <a:pt x="25" y="49"/>
                      <a:pt x="25" y="49"/>
                      <a:pt x="25" y="49"/>
                    </a:cubicBezTo>
                    <a:cubicBezTo>
                      <a:pt x="25" y="49"/>
                      <a:pt x="25" y="49"/>
                      <a:pt x="25" y="49"/>
                    </a:cubicBezTo>
                    <a:cubicBezTo>
                      <a:pt x="25" y="50"/>
                      <a:pt x="25" y="50"/>
                      <a:pt x="25" y="50"/>
                    </a:cubicBezTo>
                    <a:cubicBezTo>
                      <a:pt x="25" y="50"/>
                      <a:pt x="25" y="50"/>
                      <a:pt x="25" y="50"/>
                    </a:cubicBezTo>
                    <a:cubicBezTo>
                      <a:pt x="25" y="50"/>
                      <a:pt x="25" y="50"/>
                      <a:pt x="25" y="50"/>
                    </a:cubicBezTo>
                    <a:cubicBezTo>
                      <a:pt x="26" y="50"/>
                      <a:pt x="26" y="50"/>
                      <a:pt x="26" y="50"/>
                    </a:cubicBezTo>
                    <a:cubicBezTo>
                      <a:pt x="26" y="50"/>
                      <a:pt x="26" y="50"/>
                      <a:pt x="26" y="50"/>
                    </a:cubicBezTo>
                    <a:cubicBezTo>
                      <a:pt x="26" y="51"/>
                      <a:pt x="26" y="51"/>
                      <a:pt x="26" y="51"/>
                    </a:cubicBezTo>
                    <a:cubicBezTo>
                      <a:pt x="26" y="51"/>
                      <a:pt x="26" y="51"/>
                      <a:pt x="26" y="51"/>
                    </a:cubicBezTo>
                    <a:cubicBezTo>
                      <a:pt x="26" y="51"/>
                      <a:pt x="26" y="51"/>
                      <a:pt x="26" y="51"/>
                    </a:cubicBezTo>
                    <a:cubicBezTo>
                      <a:pt x="27" y="51"/>
                      <a:pt x="27" y="51"/>
                      <a:pt x="27" y="51"/>
                    </a:cubicBezTo>
                    <a:cubicBezTo>
                      <a:pt x="27" y="51"/>
                      <a:pt x="27" y="51"/>
                      <a:pt x="27" y="51"/>
                    </a:cubicBezTo>
                    <a:moveTo>
                      <a:pt x="18" y="50"/>
                    </a:moveTo>
                    <a:cubicBezTo>
                      <a:pt x="20" y="49"/>
                      <a:pt x="20" y="49"/>
                      <a:pt x="20" y="49"/>
                    </a:cubicBezTo>
                    <a:cubicBezTo>
                      <a:pt x="20" y="49"/>
                      <a:pt x="20" y="49"/>
                      <a:pt x="20" y="49"/>
                    </a:cubicBezTo>
                    <a:cubicBezTo>
                      <a:pt x="20" y="49"/>
                      <a:pt x="19" y="50"/>
                      <a:pt x="18" y="50"/>
                    </a:cubicBezTo>
                    <a:moveTo>
                      <a:pt x="12" y="49"/>
                    </a:moveTo>
                    <a:cubicBezTo>
                      <a:pt x="12" y="49"/>
                      <a:pt x="12" y="49"/>
                      <a:pt x="12" y="49"/>
                    </a:cubicBezTo>
                    <a:cubicBezTo>
                      <a:pt x="13" y="49"/>
                      <a:pt x="13" y="49"/>
                      <a:pt x="13" y="49"/>
                    </a:cubicBezTo>
                    <a:cubicBezTo>
                      <a:pt x="12" y="49"/>
                      <a:pt x="12" y="49"/>
                      <a:pt x="12" y="49"/>
                    </a:cubicBezTo>
                    <a:moveTo>
                      <a:pt x="12" y="49"/>
                    </a:moveTo>
                    <a:cubicBezTo>
                      <a:pt x="11" y="49"/>
                      <a:pt x="11" y="49"/>
                      <a:pt x="11" y="49"/>
                    </a:cubicBezTo>
                    <a:cubicBezTo>
                      <a:pt x="11" y="49"/>
                      <a:pt x="11" y="49"/>
                      <a:pt x="11" y="49"/>
                    </a:cubicBezTo>
                    <a:cubicBezTo>
                      <a:pt x="11" y="49"/>
                      <a:pt x="11" y="49"/>
                      <a:pt x="11" y="49"/>
                    </a:cubicBezTo>
                    <a:cubicBezTo>
                      <a:pt x="11" y="49"/>
                      <a:pt x="11" y="49"/>
                      <a:pt x="11" y="49"/>
                    </a:cubicBezTo>
                    <a:cubicBezTo>
                      <a:pt x="12" y="48"/>
                      <a:pt x="12" y="48"/>
                      <a:pt x="12" y="48"/>
                    </a:cubicBezTo>
                    <a:cubicBezTo>
                      <a:pt x="12" y="49"/>
                      <a:pt x="12" y="49"/>
                      <a:pt x="12" y="49"/>
                    </a:cubicBezTo>
                    <a:moveTo>
                      <a:pt x="32" y="49"/>
                    </a:moveTo>
                    <a:cubicBezTo>
                      <a:pt x="32" y="48"/>
                      <a:pt x="32" y="48"/>
                      <a:pt x="32" y="48"/>
                    </a:cubicBezTo>
                    <a:cubicBezTo>
                      <a:pt x="32" y="48"/>
                      <a:pt x="32" y="48"/>
                      <a:pt x="32" y="48"/>
                    </a:cubicBezTo>
                    <a:cubicBezTo>
                      <a:pt x="32" y="49"/>
                      <a:pt x="32" y="49"/>
                      <a:pt x="32" y="49"/>
                    </a:cubicBezTo>
                    <a:moveTo>
                      <a:pt x="12" y="48"/>
                    </a:moveTo>
                    <a:cubicBezTo>
                      <a:pt x="12" y="48"/>
                      <a:pt x="12" y="48"/>
                      <a:pt x="12" y="48"/>
                    </a:cubicBezTo>
                    <a:cubicBezTo>
                      <a:pt x="12" y="48"/>
                      <a:pt x="12" y="48"/>
                      <a:pt x="12" y="48"/>
                    </a:cubicBezTo>
                    <a:cubicBezTo>
                      <a:pt x="12" y="48"/>
                      <a:pt x="12" y="48"/>
                      <a:pt x="12" y="48"/>
                    </a:cubicBezTo>
                    <a:moveTo>
                      <a:pt x="24" y="49"/>
                    </a:moveTo>
                    <a:cubicBezTo>
                      <a:pt x="23" y="48"/>
                      <a:pt x="23" y="48"/>
                      <a:pt x="23" y="48"/>
                    </a:cubicBezTo>
                    <a:cubicBezTo>
                      <a:pt x="23" y="48"/>
                      <a:pt x="23" y="48"/>
                      <a:pt x="23" y="48"/>
                    </a:cubicBezTo>
                    <a:cubicBezTo>
                      <a:pt x="24" y="47"/>
                      <a:pt x="24" y="47"/>
                      <a:pt x="24" y="47"/>
                    </a:cubicBezTo>
                    <a:cubicBezTo>
                      <a:pt x="24" y="48"/>
                      <a:pt x="24" y="48"/>
                      <a:pt x="24" y="48"/>
                    </a:cubicBezTo>
                    <a:cubicBezTo>
                      <a:pt x="24" y="48"/>
                      <a:pt x="24" y="49"/>
                      <a:pt x="24" y="49"/>
                    </a:cubicBezTo>
                    <a:moveTo>
                      <a:pt x="11" y="48"/>
                    </a:moveTo>
                    <a:cubicBezTo>
                      <a:pt x="11" y="47"/>
                      <a:pt x="11" y="47"/>
                      <a:pt x="11" y="47"/>
                    </a:cubicBezTo>
                    <a:cubicBezTo>
                      <a:pt x="11" y="47"/>
                      <a:pt x="11" y="47"/>
                      <a:pt x="11" y="47"/>
                    </a:cubicBezTo>
                    <a:cubicBezTo>
                      <a:pt x="11" y="47"/>
                      <a:pt x="11" y="47"/>
                      <a:pt x="11" y="47"/>
                    </a:cubicBezTo>
                    <a:cubicBezTo>
                      <a:pt x="11" y="48"/>
                      <a:pt x="11" y="48"/>
                      <a:pt x="11" y="48"/>
                    </a:cubicBezTo>
                    <a:moveTo>
                      <a:pt x="20" y="48"/>
                    </a:moveTo>
                    <a:cubicBezTo>
                      <a:pt x="20" y="48"/>
                      <a:pt x="20" y="48"/>
                      <a:pt x="20" y="48"/>
                    </a:cubicBezTo>
                    <a:cubicBezTo>
                      <a:pt x="20" y="48"/>
                      <a:pt x="20" y="48"/>
                      <a:pt x="20" y="48"/>
                    </a:cubicBezTo>
                    <a:cubicBezTo>
                      <a:pt x="20" y="48"/>
                      <a:pt x="21" y="48"/>
                      <a:pt x="21" y="47"/>
                    </a:cubicBezTo>
                    <a:cubicBezTo>
                      <a:pt x="21" y="48"/>
                      <a:pt x="21" y="48"/>
                      <a:pt x="21" y="48"/>
                    </a:cubicBezTo>
                    <a:cubicBezTo>
                      <a:pt x="20" y="48"/>
                      <a:pt x="20" y="48"/>
                      <a:pt x="20" y="48"/>
                    </a:cubicBezTo>
                    <a:moveTo>
                      <a:pt x="10" y="47"/>
                    </a:moveTo>
                    <a:cubicBezTo>
                      <a:pt x="10" y="47"/>
                      <a:pt x="10" y="47"/>
                      <a:pt x="10" y="47"/>
                    </a:cubicBezTo>
                    <a:cubicBezTo>
                      <a:pt x="11" y="47"/>
                      <a:pt x="11" y="47"/>
                      <a:pt x="11" y="47"/>
                    </a:cubicBezTo>
                    <a:cubicBezTo>
                      <a:pt x="10" y="47"/>
                      <a:pt x="10" y="47"/>
                      <a:pt x="10" y="47"/>
                    </a:cubicBezTo>
                    <a:moveTo>
                      <a:pt x="10" y="47"/>
                    </a:moveTo>
                    <a:cubicBezTo>
                      <a:pt x="10" y="47"/>
                      <a:pt x="10" y="47"/>
                      <a:pt x="10" y="47"/>
                    </a:cubicBezTo>
                    <a:cubicBezTo>
                      <a:pt x="10" y="47"/>
                      <a:pt x="10" y="47"/>
                      <a:pt x="10" y="47"/>
                    </a:cubicBezTo>
                    <a:cubicBezTo>
                      <a:pt x="10" y="47"/>
                      <a:pt x="10" y="47"/>
                      <a:pt x="10" y="47"/>
                    </a:cubicBezTo>
                    <a:moveTo>
                      <a:pt x="23" y="47"/>
                    </a:moveTo>
                    <a:cubicBezTo>
                      <a:pt x="23" y="47"/>
                      <a:pt x="23" y="47"/>
                      <a:pt x="23" y="47"/>
                    </a:cubicBezTo>
                    <a:cubicBezTo>
                      <a:pt x="23" y="47"/>
                      <a:pt x="23" y="47"/>
                      <a:pt x="23" y="47"/>
                    </a:cubicBezTo>
                    <a:cubicBezTo>
                      <a:pt x="23" y="47"/>
                      <a:pt x="23" y="47"/>
                      <a:pt x="23" y="47"/>
                    </a:cubicBezTo>
                    <a:cubicBezTo>
                      <a:pt x="23" y="47"/>
                      <a:pt x="23" y="47"/>
                      <a:pt x="23" y="47"/>
                    </a:cubicBezTo>
                    <a:moveTo>
                      <a:pt x="21" y="48"/>
                    </a:moveTo>
                    <a:cubicBezTo>
                      <a:pt x="21" y="47"/>
                      <a:pt x="22" y="47"/>
                      <a:pt x="22" y="46"/>
                    </a:cubicBezTo>
                    <a:cubicBezTo>
                      <a:pt x="22" y="47"/>
                      <a:pt x="22" y="47"/>
                      <a:pt x="22" y="47"/>
                    </a:cubicBezTo>
                    <a:cubicBezTo>
                      <a:pt x="22" y="48"/>
                      <a:pt x="22" y="48"/>
                      <a:pt x="22" y="48"/>
                    </a:cubicBezTo>
                    <a:cubicBezTo>
                      <a:pt x="22" y="48"/>
                      <a:pt x="22" y="48"/>
                      <a:pt x="22" y="48"/>
                    </a:cubicBezTo>
                    <a:cubicBezTo>
                      <a:pt x="22" y="47"/>
                      <a:pt x="22" y="47"/>
                      <a:pt x="22" y="47"/>
                    </a:cubicBezTo>
                    <a:cubicBezTo>
                      <a:pt x="22" y="48"/>
                      <a:pt x="22" y="48"/>
                      <a:pt x="22" y="48"/>
                    </a:cubicBezTo>
                    <a:cubicBezTo>
                      <a:pt x="22" y="48"/>
                      <a:pt x="22" y="48"/>
                      <a:pt x="22" y="48"/>
                    </a:cubicBezTo>
                    <a:cubicBezTo>
                      <a:pt x="21" y="48"/>
                      <a:pt x="21" y="48"/>
                      <a:pt x="21" y="48"/>
                    </a:cubicBezTo>
                    <a:moveTo>
                      <a:pt x="9" y="47"/>
                    </a:moveTo>
                    <a:cubicBezTo>
                      <a:pt x="9" y="46"/>
                      <a:pt x="9" y="46"/>
                      <a:pt x="9" y="46"/>
                    </a:cubicBezTo>
                    <a:cubicBezTo>
                      <a:pt x="9" y="46"/>
                      <a:pt x="9" y="46"/>
                      <a:pt x="9" y="46"/>
                    </a:cubicBezTo>
                    <a:cubicBezTo>
                      <a:pt x="9" y="46"/>
                      <a:pt x="9" y="46"/>
                      <a:pt x="9" y="46"/>
                    </a:cubicBezTo>
                    <a:cubicBezTo>
                      <a:pt x="9" y="46"/>
                      <a:pt x="9" y="46"/>
                      <a:pt x="9" y="46"/>
                    </a:cubicBezTo>
                    <a:cubicBezTo>
                      <a:pt x="9" y="47"/>
                      <a:pt x="9" y="47"/>
                      <a:pt x="9" y="47"/>
                    </a:cubicBezTo>
                    <a:moveTo>
                      <a:pt x="11" y="46"/>
                    </a:moveTo>
                    <a:cubicBezTo>
                      <a:pt x="10" y="46"/>
                      <a:pt x="10" y="46"/>
                      <a:pt x="10" y="46"/>
                    </a:cubicBezTo>
                    <a:cubicBezTo>
                      <a:pt x="11" y="46"/>
                      <a:pt x="11" y="46"/>
                      <a:pt x="11" y="46"/>
                    </a:cubicBezTo>
                    <a:cubicBezTo>
                      <a:pt x="11" y="46"/>
                      <a:pt x="11" y="46"/>
                      <a:pt x="11" y="46"/>
                    </a:cubicBezTo>
                    <a:moveTo>
                      <a:pt x="34" y="46"/>
                    </a:moveTo>
                    <a:cubicBezTo>
                      <a:pt x="34" y="46"/>
                      <a:pt x="34" y="46"/>
                      <a:pt x="34" y="46"/>
                    </a:cubicBezTo>
                    <a:cubicBezTo>
                      <a:pt x="34" y="46"/>
                      <a:pt x="34" y="46"/>
                      <a:pt x="34" y="46"/>
                    </a:cubicBezTo>
                    <a:cubicBezTo>
                      <a:pt x="34" y="46"/>
                      <a:pt x="34" y="46"/>
                      <a:pt x="34" y="46"/>
                    </a:cubicBezTo>
                    <a:moveTo>
                      <a:pt x="8" y="46"/>
                    </a:moveTo>
                    <a:cubicBezTo>
                      <a:pt x="8" y="46"/>
                      <a:pt x="8" y="46"/>
                      <a:pt x="8" y="46"/>
                    </a:cubicBezTo>
                    <a:cubicBezTo>
                      <a:pt x="9" y="46"/>
                      <a:pt x="9" y="46"/>
                      <a:pt x="9" y="46"/>
                    </a:cubicBezTo>
                    <a:cubicBezTo>
                      <a:pt x="8" y="46"/>
                      <a:pt x="8" y="46"/>
                      <a:pt x="8" y="46"/>
                    </a:cubicBezTo>
                    <a:cubicBezTo>
                      <a:pt x="8" y="46"/>
                      <a:pt x="8" y="46"/>
                      <a:pt x="8" y="46"/>
                    </a:cubicBezTo>
                    <a:moveTo>
                      <a:pt x="19" y="48"/>
                    </a:moveTo>
                    <a:cubicBezTo>
                      <a:pt x="19" y="47"/>
                      <a:pt x="19" y="47"/>
                      <a:pt x="19" y="47"/>
                    </a:cubicBezTo>
                    <a:cubicBezTo>
                      <a:pt x="20" y="47"/>
                      <a:pt x="20" y="46"/>
                      <a:pt x="21" y="45"/>
                    </a:cubicBezTo>
                    <a:cubicBezTo>
                      <a:pt x="20" y="47"/>
                      <a:pt x="20" y="47"/>
                      <a:pt x="20" y="47"/>
                    </a:cubicBezTo>
                    <a:cubicBezTo>
                      <a:pt x="20" y="47"/>
                      <a:pt x="20" y="47"/>
                      <a:pt x="19" y="48"/>
                    </a:cubicBezTo>
                    <a:moveTo>
                      <a:pt x="24" y="47"/>
                    </a:moveTo>
                    <a:cubicBezTo>
                      <a:pt x="24" y="47"/>
                      <a:pt x="24" y="47"/>
                      <a:pt x="24" y="47"/>
                    </a:cubicBezTo>
                    <a:cubicBezTo>
                      <a:pt x="24" y="45"/>
                      <a:pt x="24" y="45"/>
                      <a:pt x="24" y="45"/>
                    </a:cubicBezTo>
                    <a:cubicBezTo>
                      <a:pt x="24" y="46"/>
                      <a:pt x="24" y="47"/>
                      <a:pt x="25" y="47"/>
                    </a:cubicBezTo>
                    <a:cubicBezTo>
                      <a:pt x="25" y="48"/>
                      <a:pt x="25" y="48"/>
                      <a:pt x="25" y="48"/>
                    </a:cubicBezTo>
                    <a:cubicBezTo>
                      <a:pt x="24" y="47"/>
                      <a:pt x="24" y="47"/>
                      <a:pt x="24" y="47"/>
                    </a:cubicBezTo>
                    <a:cubicBezTo>
                      <a:pt x="24" y="47"/>
                      <a:pt x="24" y="47"/>
                      <a:pt x="24" y="47"/>
                    </a:cubicBezTo>
                    <a:cubicBezTo>
                      <a:pt x="24" y="47"/>
                      <a:pt x="24" y="47"/>
                      <a:pt x="24" y="47"/>
                    </a:cubicBezTo>
                    <a:cubicBezTo>
                      <a:pt x="24" y="47"/>
                      <a:pt x="24" y="47"/>
                      <a:pt x="24" y="47"/>
                    </a:cubicBezTo>
                    <a:cubicBezTo>
                      <a:pt x="24" y="47"/>
                      <a:pt x="24" y="47"/>
                      <a:pt x="24" y="47"/>
                    </a:cubicBezTo>
                    <a:moveTo>
                      <a:pt x="12" y="45"/>
                    </a:moveTo>
                    <a:cubicBezTo>
                      <a:pt x="12" y="45"/>
                      <a:pt x="12" y="45"/>
                      <a:pt x="12" y="45"/>
                    </a:cubicBezTo>
                    <a:cubicBezTo>
                      <a:pt x="13" y="45"/>
                      <a:pt x="13" y="45"/>
                      <a:pt x="13" y="45"/>
                    </a:cubicBezTo>
                    <a:cubicBezTo>
                      <a:pt x="13" y="45"/>
                      <a:pt x="13" y="45"/>
                      <a:pt x="13" y="45"/>
                    </a:cubicBezTo>
                    <a:cubicBezTo>
                      <a:pt x="12" y="45"/>
                      <a:pt x="12" y="45"/>
                      <a:pt x="12" y="45"/>
                    </a:cubicBezTo>
                    <a:moveTo>
                      <a:pt x="32" y="45"/>
                    </a:moveTo>
                    <a:cubicBezTo>
                      <a:pt x="32" y="45"/>
                      <a:pt x="32" y="45"/>
                      <a:pt x="32" y="45"/>
                    </a:cubicBezTo>
                    <a:cubicBezTo>
                      <a:pt x="32" y="45"/>
                      <a:pt x="32" y="45"/>
                      <a:pt x="32" y="45"/>
                    </a:cubicBezTo>
                    <a:cubicBezTo>
                      <a:pt x="32" y="45"/>
                      <a:pt x="32" y="45"/>
                      <a:pt x="32" y="45"/>
                    </a:cubicBezTo>
                    <a:cubicBezTo>
                      <a:pt x="32" y="45"/>
                      <a:pt x="32" y="45"/>
                      <a:pt x="32" y="45"/>
                    </a:cubicBezTo>
                    <a:moveTo>
                      <a:pt x="8" y="45"/>
                    </a:moveTo>
                    <a:cubicBezTo>
                      <a:pt x="8" y="45"/>
                      <a:pt x="8" y="45"/>
                      <a:pt x="8" y="45"/>
                    </a:cubicBezTo>
                    <a:cubicBezTo>
                      <a:pt x="8" y="45"/>
                      <a:pt x="8" y="45"/>
                      <a:pt x="8" y="45"/>
                    </a:cubicBezTo>
                    <a:cubicBezTo>
                      <a:pt x="8" y="45"/>
                      <a:pt x="8" y="45"/>
                      <a:pt x="8" y="45"/>
                    </a:cubicBezTo>
                    <a:moveTo>
                      <a:pt x="8" y="44"/>
                    </a:moveTo>
                    <a:cubicBezTo>
                      <a:pt x="8" y="44"/>
                      <a:pt x="8" y="44"/>
                      <a:pt x="8" y="44"/>
                    </a:cubicBezTo>
                    <a:cubicBezTo>
                      <a:pt x="8" y="44"/>
                      <a:pt x="8" y="44"/>
                      <a:pt x="8" y="44"/>
                    </a:cubicBezTo>
                    <a:cubicBezTo>
                      <a:pt x="8" y="44"/>
                      <a:pt x="8" y="44"/>
                      <a:pt x="8" y="44"/>
                    </a:cubicBezTo>
                    <a:moveTo>
                      <a:pt x="7" y="44"/>
                    </a:moveTo>
                    <a:cubicBezTo>
                      <a:pt x="7" y="44"/>
                      <a:pt x="7" y="44"/>
                      <a:pt x="7" y="44"/>
                    </a:cubicBezTo>
                    <a:cubicBezTo>
                      <a:pt x="7" y="43"/>
                      <a:pt x="7" y="43"/>
                      <a:pt x="7" y="43"/>
                    </a:cubicBezTo>
                    <a:cubicBezTo>
                      <a:pt x="7" y="44"/>
                      <a:pt x="7" y="44"/>
                      <a:pt x="7" y="44"/>
                    </a:cubicBezTo>
                    <a:moveTo>
                      <a:pt x="8" y="44"/>
                    </a:moveTo>
                    <a:cubicBezTo>
                      <a:pt x="8" y="43"/>
                      <a:pt x="8" y="43"/>
                      <a:pt x="8" y="43"/>
                    </a:cubicBezTo>
                    <a:cubicBezTo>
                      <a:pt x="8" y="43"/>
                      <a:pt x="8" y="43"/>
                      <a:pt x="8" y="43"/>
                    </a:cubicBezTo>
                    <a:cubicBezTo>
                      <a:pt x="8" y="44"/>
                      <a:pt x="8" y="44"/>
                      <a:pt x="8" y="44"/>
                    </a:cubicBezTo>
                    <a:cubicBezTo>
                      <a:pt x="8" y="44"/>
                      <a:pt x="8" y="44"/>
                      <a:pt x="8" y="44"/>
                    </a:cubicBezTo>
                    <a:moveTo>
                      <a:pt x="6" y="43"/>
                    </a:moveTo>
                    <a:cubicBezTo>
                      <a:pt x="6" y="43"/>
                      <a:pt x="6" y="43"/>
                      <a:pt x="6" y="43"/>
                    </a:cubicBezTo>
                    <a:cubicBezTo>
                      <a:pt x="7" y="43"/>
                      <a:pt x="7" y="43"/>
                      <a:pt x="7" y="43"/>
                    </a:cubicBezTo>
                    <a:cubicBezTo>
                      <a:pt x="6" y="43"/>
                      <a:pt x="6" y="43"/>
                      <a:pt x="6" y="43"/>
                    </a:cubicBezTo>
                    <a:moveTo>
                      <a:pt x="6" y="43"/>
                    </a:moveTo>
                    <a:cubicBezTo>
                      <a:pt x="6" y="43"/>
                      <a:pt x="6" y="43"/>
                      <a:pt x="6" y="43"/>
                    </a:cubicBezTo>
                    <a:cubicBezTo>
                      <a:pt x="6" y="43"/>
                      <a:pt x="6" y="43"/>
                      <a:pt x="6" y="43"/>
                    </a:cubicBezTo>
                    <a:cubicBezTo>
                      <a:pt x="6" y="43"/>
                      <a:pt x="6" y="43"/>
                      <a:pt x="6" y="43"/>
                    </a:cubicBezTo>
                    <a:moveTo>
                      <a:pt x="6" y="43"/>
                    </a:moveTo>
                    <a:cubicBezTo>
                      <a:pt x="6" y="43"/>
                      <a:pt x="6" y="43"/>
                      <a:pt x="6" y="43"/>
                    </a:cubicBezTo>
                    <a:cubicBezTo>
                      <a:pt x="6" y="43"/>
                      <a:pt x="6" y="43"/>
                      <a:pt x="6" y="43"/>
                    </a:cubicBezTo>
                    <a:cubicBezTo>
                      <a:pt x="6" y="43"/>
                      <a:pt x="6" y="43"/>
                      <a:pt x="6" y="43"/>
                    </a:cubicBezTo>
                    <a:moveTo>
                      <a:pt x="7" y="42"/>
                    </a:moveTo>
                    <a:cubicBezTo>
                      <a:pt x="7" y="42"/>
                      <a:pt x="7" y="42"/>
                      <a:pt x="7" y="42"/>
                    </a:cubicBezTo>
                    <a:cubicBezTo>
                      <a:pt x="7" y="42"/>
                      <a:pt x="7" y="42"/>
                      <a:pt x="7" y="42"/>
                    </a:cubicBezTo>
                    <a:cubicBezTo>
                      <a:pt x="7" y="42"/>
                      <a:pt x="6" y="42"/>
                      <a:pt x="6" y="42"/>
                    </a:cubicBezTo>
                    <a:cubicBezTo>
                      <a:pt x="6" y="42"/>
                      <a:pt x="6" y="42"/>
                      <a:pt x="6" y="42"/>
                    </a:cubicBezTo>
                    <a:cubicBezTo>
                      <a:pt x="7" y="42"/>
                      <a:pt x="7" y="42"/>
                      <a:pt x="7" y="42"/>
                    </a:cubicBezTo>
                    <a:moveTo>
                      <a:pt x="38" y="42"/>
                    </a:moveTo>
                    <a:cubicBezTo>
                      <a:pt x="38" y="42"/>
                      <a:pt x="38" y="42"/>
                      <a:pt x="38" y="42"/>
                    </a:cubicBezTo>
                    <a:cubicBezTo>
                      <a:pt x="38" y="42"/>
                      <a:pt x="38" y="42"/>
                      <a:pt x="38" y="42"/>
                    </a:cubicBezTo>
                    <a:cubicBezTo>
                      <a:pt x="38" y="42"/>
                      <a:pt x="38" y="42"/>
                      <a:pt x="37" y="42"/>
                    </a:cubicBezTo>
                    <a:cubicBezTo>
                      <a:pt x="37" y="42"/>
                      <a:pt x="37" y="42"/>
                      <a:pt x="37" y="42"/>
                    </a:cubicBezTo>
                    <a:cubicBezTo>
                      <a:pt x="38" y="42"/>
                      <a:pt x="38" y="42"/>
                      <a:pt x="38" y="42"/>
                    </a:cubicBezTo>
                    <a:moveTo>
                      <a:pt x="8" y="43"/>
                    </a:moveTo>
                    <a:cubicBezTo>
                      <a:pt x="8" y="43"/>
                      <a:pt x="8" y="43"/>
                      <a:pt x="8" y="43"/>
                    </a:cubicBezTo>
                    <a:cubicBezTo>
                      <a:pt x="8" y="42"/>
                      <a:pt x="8" y="42"/>
                      <a:pt x="8" y="42"/>
                    </a:cubicBezTo>
                    <a:cubicBezTo>
                      <a:pt x="8" y="42"/>
                      <a:pt x="8" y="42"/>
                      <a:pt x="8" y="42"/>
                    </a:cubicBezTo>
                    <a:cubicBezTo>
                      <a:pt x="8" y="43"/>
                      <a:pt x="8" y="43"/>
                      <a:pt x="8" y="43"/>
                    </a:cubicBezTo>
                    <a:moveTo>
                      <a:pt x="36" y="43"/>
                    </a:moveTo>
                    <a:cubicBezTo>
                      <a:pt x="36" y="42"/>
                      <a:pt x="36" y="42"/>
                      <a:pt x="36" y="42"/>
                    </a:cubicBezTo>
                    <a:cubicBezTo>
                      <a:pt x="37" y="42"/>
                      <a:pt x="37" y="42"/>
                      <a:pt x="37" y="42"/>
                    </a:cubicBezTo>
                    <a:cubicBezTo>
                      <a:pt x="37" y="43"/>
                      <a:pt x="37" y="43"/>
                      <a:pt x="37" y="43"/>
                    </a:cubicBezTo>
                    <a:cubicBezTo>
                      <a:pt x="36" y="43"/>
                      <a:pt x="36" y="43"/>
                      <a:pt x="36" y="43"/>
                    </a:cubicBezTo>
                    <a:moveTo>
                      <a:pt x="36" y="43"/>
                    </a:moveTo>
                    <a:cubicBezTo>
                      <a:pt x="35" y="42"/>
                      <a:pt x="35" y="42"/>
                      <a:pt x="35" y="42"/>
                    </a:cubicBezTo>
                    <a:cubicBezTo>
                      <a:pt x="35" y="42"/>
                      <a:pt x="35" y="42"/>
                      <a:pt x="35" y="42"/>
                    </a:cubicBezTo>
                    <a:cubicBezTo>
                      <a:pt x="36" y="41"/>
                      <a:pt x="36" y="41"/>
                      <a:pt x="36" y="41"/>
                    </a:cubicBezTo>
                    <a:cubicBezTo>
                      <a:pt x="36" y="41"/>
                      <a:pt x="36" y="41"/>
                      <a:pt x="36" y="41"/>
                    </a:cubicBezTo>
                    <a:cubicBezTo>
                      <a:pt x="36" y="41"/>
                      <a:pt x="36" y="41"/>
                      <a:pt x="36" y="41"/>
                    </a:cubicBezTo>
                    <a:cubicBezTo>
                      <a:pt x="36" y="43"/>
                      <a:pt x="36" y="43"/>
                      <a:pt x="36" y="43"/>
                    </a:cubicBezTo>
                    <a:cubicBezTo>
                      <a:pt x="36" y="43"/>
                      <a:pt x="36" y="43"/>
                      <a:pt x="36" y="43"/>
                    </a:cubicBezTo>
                    <a:moveTo>
                      <a:pt x="8" y="43"/>
                    </a:moveTo>
                    <a:cubicBezTo>
                      <a:pt x="9" y="41"/>
                      <a:pt x="9" y="41"/>
                      <a:pt x="9" y="41"/>
                    </a:cubicBezTo>
                    <a:cubicBezTo>
                      <a:pt x="9" y="41"/>
                      <a:pt x="9" y="41"/>
                      <a:pt x="9" y="41"/>
                    </a:cubicBezTo>
                    <a:cubicBezTo>
                      <a:pt x="9" y="41"/>
                      <a:pt x="9" y="41"/>
                      <a:pt x="9" y="41"/>
                    </a:cubicBezTo>
                    <a:cubicBezTo>
                      <a:pt x="9" y="42"/>
                      <a:pt x="9" y="42"/>
                      <a:pt x="9" y="42"/>
                    </a:cubicBezTo>
                    <a:cubicBezTo>
                      <a:pt x="9" y="42"/>
                      <a:pt x="9" y="42"/>
                      <a:pt x="9" y="42"/>
                    </a:cubicBezTo>
                    <a:cubicBezTo>
                      <a:pt x="9" y="43"/>
                      <a:pt x="9" y="43"/>
                      <a:pt x="9" y="43"/>
                    </a:cubicBezTo>
                    <a:cubicBezTo>
                      <a:pt x="9" y="43"/>
                      <a:pt x="9" y="43"/>
                      <a:pt x="9" y="43"/>
                    </a:cubicBezTo>
                    <a:cubicBezTo>
                      <a:pt x="8" y="43"/>
                      <a:pt x="8" y="43"/>
                      <a:pt x="8" y="43"/>
                    </a:cubicBezTo>
                    <a:moveTo>
                      <a:pt x="22" y="46"/>
                    </a:moveTo>
                    <a:cubicBezTo>
                      <a:pt x="22" y="46"/>
                      <a:pt x="22" y="45"/>
                      <a:pt x="22" y="44"/>
                    </a:cubicBezTo>
                    <a:cubicBezTo>
                      <a:pt x="22" y="44"/>
                      <a:pt x="22" y="44"/>
                      <a:pt x="22" y="44"/>
                    </a:cubicBezTo>
                    <a:cubicBezTo>
                      <a:pt x="22" y="43"/>
                      <a:pt x="22" y="43"/>
                      <a:pt x="22" y="42"/>
                    </a:cubicBezTo>
                    <a:cubicBezTo>
                      <a:pt x="22" y="41"/>
                      <a:pt x="22" y="41"/>
                      <a:pt x="22" y="40"/>
                    </a:cubicBezTo>
                    <a:cubicBezTo>
                      <a:pt x="22" y="41"/>
                      <a:pt x="22" y="41"/>
                      <a:pt x="22" y="42"/>
                    </a:cubicBezTo>
                    <a:cubicBezTo>
                      <a:pt x="22" y="43"/>
                      <a:pt x="22" y="45"/>
                      <a:pt x="23" y="46"/>
                    </a:cubicBezTo>
                    <a:cubicBezTo>
                      <a:pt x="22" y="46"/>
                      <a:pt x="22" y="46"/>
                      <a:pt x="22" y="46"/>
                    </a:cubicBezTo>
                    <a:moveTo>
                      <a:pt x="5" y="42"/>
                    </a:moveTo>
                    <a:cubicBezTo>
                      <a:pt x="4" y="41"/>
                      <a:pt x="4" y="40"/>
                      <a:pt x="4" y="39"/>
                    </a:cubicBezTo>
                    <a:cubicBezTo>
                      <a:pt x="4" y="39"/>
                      <a:pt x="4" y="39"/>
                      <a:pt x="4" y="39"/>
                    </a:cubicBezTo>
                    <a:cubicBezTo>
                      <a:pt x="4" y="39"/>
                      <a:pt x="4" y="39"/>
                      <a:pt x="4" y="39"/>
                    </a:cubicBezTo>
                    <a:cubicBezTo>
                      <a:pt x="4" y="40"/>
                      <a:pt x="4" y="40"/>
                      <a:pt x="4" y="40"/>
                    </a:cubicBezTo>
                    <a:cubicBezTo>
                      <a:pt x="4" y="40"/>
                      <a:pt x="4" y="40"/>
                      <a:pt x="4" y="40"/>
                    </a:cubicBezTo>
                    <a:cubicBezTo>
                      <a:pt x="4" y="41"/>
                      <a:pt x="4" y="41"/>
                      <a:pt x="5" y="42"/>
                    </a:cubicBezTo>
                    <a:cubicBezTo>
                      <a:pt x="5" y="42"/>
                      <a:pt x="5" y="42"/>
                      <a:pt x="5" y="42"/>
                    </a:cubicBezTo>
                    <a:moveTo>
                      <a:pt x="33" y="47"/>
                    </a:moveTo>
                    <a:cubicBezTo>
                      <a:pt x="33" y="47"/>
                      <a:pt x="33" y="47"/>
                      <a:pt x="33" y="47"/>
                    </a:cubicBezTo>
                    <a:cubicBezTo>
                      <a:pt x="34" y="47"/>
                      <a:pt x="35" y="46"/>
                      <a:pt x="35" y="46"/>
                    </a:cubicBezTo>
                    <a:cubicBezTo>
                      <a:pt x="36" y="45"/>
                      <a:pt x="36" y="45"/>
                      <a:pt x="36" y="44"/>
                    </a:cubicBezTo>
                    <a:cubicBezTo>
                      <a:pt x="36" y="44"/>
                      <a:pt x="36" y="44"/>
                      <a:pt x="36" y="44"/>
                    </a:cubicBezTo>
                    <a:cubicBezTo>
                      <a:pt x="36" y="43"/>
                      <a:pt x="36" y="43"/>
                      <a:pt x="36" y="43"/>
                    </a:cubicBezTo>
                    <a:cubicBezTo>
                      <a:pt x="38" y="43"/>
                      <a:pt x="40" y="42"/>
                      <a:pt x="40" y="40"/>
                    </a:cubicBezTo>
                    <a:cubicBezTo>
                      <a:pt x="40" y="40"/>
                      <a:pt x="40" y="40"/>
                      <a:pt x="40" y="40"/>
                    </a:cubicBezTo>
                    <a:cubicBezTo>
                      <a:pt x="40" y="39"/>
                      <a:pt x="40" y="39"/>
                      <a:pt x="41" y="38"/>
                    </a:cubicBezTo>
                    <a:cubicBezTo>
                      <a:pt x="41" y="38"/>
                      <a:pt x="41" y="38"/>
                      <a:pt x="41" y="38"/>
                    </a:cubicBezTo>
                    <a:cubicBezTo>
                      <a:pt x="41" y="38"/>
                      <a:pt x="41" y="38"/>
                      <a:pt x="41" y="38"/>
                    </a:cubicBezTo>
                    <a:cubicBezTo>
                      <a:pt x="41" y="38"/>
                      <a:pt x="41" y="38"/>
                      <a:pt x="41" y="38"/>
                    </a:cubicBezTo>
                    <a:cubicBezTo>
                      <a:pt x="41" y="38"/>
                      <a:pt x="41" y="38"/>
                      <a:pt x="41" y="38"/>
                    </a:cubicBezTo>
                    <a:cubicBezTo>
                      <a:pt x="41" y="38"/>
                      <a:pt x="41" y="38"/>
                      <a:pt x="41" y="38"/>
                    </a:cubicBezTo>
                    <a:cubicBezTo>
                      <a:pt x="41" y="39"/>
                      <a:pt x="41" y="39"/>
                      <a:pt x="41" y="39"/>
                    </a:cubicBezTo>
                    <a:cubicBezTo>
                      <a:pt x="41" y="40"/>
                      <a:pt x="41" y="40"/>
                      <a:pt x="41" y="40"/>
                    </a:cubicBezTo>
                    <a:cubicBezTo>
                      <a:pt x="40" y="40"/>
                      <a:pt x="40" y="40"/>
                      <a:pt x="40" y="40"/>
                    </a:cubicBezTo>
                    <a:cubicBezTo>
                      <a:pt x="40" y="41"/>
                      <a:pt x="40" y="41"/>
                      <a:pt x="40" y="42"/>
                    </a:cubicBezTo>
                    <a:cubicBezTo>
                      <a:pt x="40" y="42"/>
                      <a:pt x="40" y="42"/>
                      <a:pt x="40" y="43"/>
                    </a:cubicBezTo>
                    <a:cubicBezTo>
                      <a:pt x="40" y="43"/>
                      <a:pt x="39" y="43"/>
                      <a:pt x="39" y="44"/>
                    </a:cubicBezTo>
                    <a:cubicBezTo>
                      <a:pt x="38" y="44"/>
                      <a:pt x="38" y="44"/>
                      <a:pt x="37" y="45"/>
                    </a:cubicBezTo>
                    <a:cubicBezTo>
                      <a:pt x="37" y="45"/>
                      <a:pt x="37" y="45"/>
                      <a:pt x="36" y="46"/>
                    </a:cubicBezTo>
                    <a:cubicBezTo>
                      <a:pt x="36" y="46"/>
                      <a:pt x="36" y="47"/>
                      <a:pt x="35" y="47"/>
                    </a:cubicBezTo>
                    <a:cubicBezTo>
                      <a:pt x="35" y="47"/>
                      <a:pt x="35" y="47"/>
                      <a:pt x="35" y="47"/>
                    </a:cubicBezTo>
                    <a:cubicBezTo>
                      <a:pt x="34" y="47"/>
                      <a:pt x="34" y="47"/>
                      <a:pt x="34" y="47"/>
                    </a:cubicBezTo>
                    <a:cubicBezTo>
                      <a:pt x="33" y="47"/>
                      <a:pt x="33" y="47"/>
                      <a:pt x="33" y="47"/>
                    </a:cubicBezTo>
                    <a:moveTo>
                      <a:pt x="4" y="38"/>
                    </a:moveTo>
                    <a:cubicBezTo>
                      <a:pt x="4" y="38"/>
                      <a:pt x="4" y="38"/>
                      <a:pt x="4" y="38"/>
                    </a:cubicBezTo>
                    <a:cubicBezTo>
                      <a:pt x="4" y="38"/>
                      <a:pt x="4" y="38"/>
                      <a:pt x="4" y="38"/>
                    </a:cubicBezTo>
                    <a:cubicBezTo>
                      <a:pt x="4" y="37"/>
                      <a:pt x="4" y="37"/>
                      <a:pt x="4" y="37"/>
                    </a:cubicBezTo>
                    <a:cubicBezTo>
                      <a:pt x="5" y="37"/>
                      <a:pt x="5" y="37"/>
                      <a:pt x="5" y="37"/>
                    </a:cubicBezTo>
                    <a:cubicBezTo>
                      <a:pt x="5" y="37"/>
                      <a:pt x="5" y="37"/>
                      <a:pt x="5" y="37"/>
                    </a:cubicBezTo>
                    <a:cubicBezTo>
                      <a:pt x="5" y="37"/>
                      <a:pt x="5" y="38"/>
                      <a:pt x="4" y="38"/>
                    </a:cubicBezTo>
                    <a:moveTo>
                      <a:pt x="40" y="38"/>
                    </a:moveTo>
                    <a:cubicBezTo>
                      <a:pt x="40" y="38"/>
                      <a:pt x="39" y="37"/>
                      <a:pt x="39" y="37"/>
                    </a:cubicBezTo>
                    <a:cubicBezTo>
                      <a:pt x="39" y="37"/>
                      <a:pt x="39" y="37"/>
                      <a:pt x="39" y="37"/>
                    </a:cubicBezTo>
                    <a:cubicBezTo>
                      <a:pt x="39" y="37"/>
                      <a:pt x="40" y="37"/>
                      <a:pt x="40" y="37"/>
                    </a:cubicBezTo>
                    <a:cubicBezTo>
                      <a:pt x="40" y="38"/>
                      <a:pt x="40" y="38"/>
                      <a:pt x="40" y="38"/>
                    </a:cubicBezTo>
                    <a:cubicBezTo>
                      <a:pt x="40" y="38"/>
                      <a:pt x="40" y="38"/>
                      <a:pt x="40" y="38"/>
                    </a:cubicBezTo>
                    <a:cubicBezTo>
                      <a:pt x="40" y="38"/>
                      <a:pt x="40" y="38"/>
                      <a:pt x="40" y="38"/>
                    </a:cubicBezTo>
                    <a:moveTo>
                      <a:pt x="10" y="37"/>
                    </a:moveTo>
                    <a:cubicBezTo>
                      <a:pt x="10" y="37"/>
                      <a:pt x="9" y="37"/>
                      <a:pt x="9" y="37"/>
                    </a:cubicBezTo>
                    <a:cubicBezTo>
                      <a:pt x="9" y="37"/>
                      <a:pt x="9" y="37"/>
                      <a:pt x="9" y="37"/>
                    </a:cubicBezTo>
                    <a:cubicBezTo>
                      <a:pt x="10" y="37"/>
                      <a:pt x="10" y="37"/>
                      <a:pt x="10" y="37"/>
                    </a:cubicBezTo>
                    <a:cubicBezTo>
                      <a:pt x="10" y="37"/>
                      <a:pt x="10" y="37"/>
                      <a:pt x="10" y="37"/>
                    </a:cubicBezTo>
                    <a:cubicBezTo>
                      <a:pt x="11" y="37"/>
                      <a:pt x="11" y="37"/>
                      <a:pt x="11" y="37"/>
                    </a:cubicBezTo>
                    <a:cubicBezTo>
                      <a:pt x="11" y="37"/>
                      <a:pt x="11" y="37"/>
                      <a:pt x="11" y="37"/>
                    </a:cubicBezTo>
                    <a:cubicBezTo>
                      <a:pt x="10" y="37"/>
                      <a:pt x="10" y="37"/>
                      <a:pt x="10" y="37"/>
                    </a:cubicBezTo>
                    <a:cubicBezTo>
                      <a:pt x="10" y="37"/>
                      <a:pt x="10" y="37"/>
                      <a:pt x="10" y="37"/>
                    </a:cubicBezTo>
                    <a:moveTo>
                      <a:pt x="35" y="37"/>
                    </a:moveTo>
                    <a:cubicBezTo>
                      <a:pt x="35" y="37"/>
                      <a:pt x="35" y="37"/>
                      <a:pt x="35" y="37"/>
                    </a:cubicBezTo>
                    <a:cubicBezTo>
                      <a:pt x="35" y="37"/>
                      <a:pt x="35" y="37"/>
                      <a:pt x="35" y="37"/>
                    </a:cubicBezTo>
                    <a:cubicBezTo>
                      <a:pt x="35" y="37"/>
                      <a:pt x="35" y="37"/>
                      <a:pt x="35" y="37"/>
                    </a:cubicBezTo>
                    <a:cubicBezTo>
                      <a:pt x="35" y="37"/>
                      <a:pt x="35" y="37"/>
                      <a:pt x="34" y="37"/>
                    </a:cubicBezTo>
                    <a:cubicBezTo>
                      <a:pt x="34" y="37"/>
                      <a:pt x="34" y="37"/>
                      <a:pt x="34" y="37"/>
                    </a:cubicBezTo>
                    <a:cubicBezTo>
                      <a:pt x="34" y="37"/>
                      <a:pt x="34" y="37"/>
                      <a:pt x="34" y="37"/>
                    </a:cubicBezTo>
                    <a:cubicBezTo>
                      <a:pt x="34" y="37"/>
                      <a:pt x="34" y="37"/>
                      <a:pt x="34" y="37"/>
                    </a:cubicBezTo>
                    <a:cubicBezTo>
                      <a:pt x="35" y="37"/>
                      <a:pt x="35" y="37"/>
                      <a:pt x="35" y="37"/>
                    </a:cubicBezTo>
                    <a:moveTo>
                      <a:pt x="21" y="38"/>
                    </a:moveTo>
                    <a:cubicBezTo>
                      <a:pt x="21" y="37"/>
                      <a:pt x="21" y="37"/>
                      <a:pt x="21" y="37"/>
                    </a:cubicBezTo>
                    <a:cubicBezTo>
                      <a:pt x="21" y="36"/>
                      <a:pt x="21" y="36"/>
                      <a:pt x="21" y="36"/>
                    </a:cubicBezTo>
                    <a:cubicBezTo>
                      <a:pt x="21" y="37"/>
                      <a:pt x="21" y="37"/>
                      <a:pt x="21" y="38"/>
                    </a:cubicBezTo>
                    <a:moveTo>
                      <a:pt x="23" y="38"/>
                    </a:moveTo>
                    <a:cubicBezTo>
                      <a:pt x="23" y="37"/>
                      <a:pt x="23" y="37"/>
                      <a:pt x="23" y="36"/>
                    </a:cubicBezTo>
                    <a:cubicBezTo>
                      <a:pt x="23" y="37"/>
                      <a:pt x="23" y="37"/>
                      <a:pt x="23" y="37"/>
                    </a:cubicBezTo>
                    <a:cubicBezTo>
                      <a:pt x="23" y="38"/>
                      <a:pt x="23" y="38"/>
                      <a:pt x="23" y="38"/>
                    </a:cubicBezTo>
                    <a:moveTo>
                      <a:pt x="5" y="36"/>
                    </a:moveTo>
                    <a:cubicBezTo>
                      <a:pt x="5" y="36"/>
                      <a:pt x="5" y="36"/>
                      <a:pt x="5" y="36"/>
                    </a:cubicBezTo>
                    <a:cubicBezTo>
                      <a:pt x="5" y="36"/>
                      <a:pt x="5" y="37"/>
                      <a:pt x="4" y="37"/>
                    </a:cubicBezTo>
                    <a:cubicBezTo>
                      <a:pt x="4" y="36"/>
                      <a:pt x="4" y="36"/>
                      <a:pt x="4" y="36"/>
                    </a:cubicBezTo>
                    <a:cubicBezTo>
                      <a:pt x="4" y="36"/>
                      <a:pt x="4" y="36"/>
                      <a:pt x="4" y="36"/>
                    </a:cubicBezTo>
                    <a:cubicBezTo>
                      <a:pt x="5" y="36"/>
                      <a:pt x="5" y="36"/>
                      <a:pt x="5" y="36"/>
                    </a:cubicBezTo>
                    <a:moveTo>
                      <a:pt x="40" y="37"/>
                    </a:moveTo>
                    <a:cubicBezTo>
                      <a:pt x="40" y="37"/>
                      <a:pt x="39" y="36"/>
                      <a:pt x="39" y="36"/>
                    </a:cubicBezTo>
                    <a:cubicBezTo>
                      <a:pt x="40" y="36"/>
                      <a:pt x="40" y="36"/>
                      <a:pt x="40" y="36"/>
                    </a:cubicBezTo>
                    <a:cubicBezTo>
                      <a:pt x="40" y="36"/>
                      <a:pt x="40" y="36"/>
                      <a:pt x="40" y="36"/>
                    </a:cubicBezTo>
                    <a:cubicBezTo>
                      <a:pt x="40" y="36"/>
                      <a:pt x="40" y="36"/>
                      <a:pt x="40" y="36"/>
                    </a:cubicBezTo>
                    <a:cubicBezTo>
                      <a:pt x="40" y="37"/>
                      <a:pt x="40" y="37"/>
                      <a:pt x="40" y="37"/>
                    </a:cubicBezTo>
                    <a:moveTo>
                      <a:pt x="3" y="37"/>
                    </a:moveTo>
                    <a:cubicBezTo>
                      <a:pt x="3" y="37"/>
                      <a:pt x="3" y="37"/>
                      <a:pt x="3" y="37"/>
                    </a:cubicBezTo>
                    <a:cubicBezTo>
                      <a:pt x="3" y="37"/>
                      <a:pt x="3" y="37"/>
                      <a:pt x="3" y="37"/>
                    </a:cubicBezTo>
                    <a:cubicBezTo>
                      <a:pt x="3" y="37"/>
                      <a:pt x="3" y="36"/>
                      <a:pt x="3" y="36"/>
                    </a:cubicBezTo>
                    <a:cubicBezTo>
                      <a:pt x="4" y="36"/>
                      <a:pt x="4" y="36"/>
                      <a:pt x="4" y="36"/>
                    </a:cubicBezTo>
                    <a:cubicBezTo>
                      <a:pt x="4" y="36"/>
                      <a:pt x="4" y="36"/>
                      <a:pt x="4" y="36"/>
                    </a:cubicBezTo>
                    <a:cubicBezTo>
                      <a:pt x="4" y="36"/>
                      <a:pt x="4" y="36"/>
                      <a:pt x="4" y="36"/>
                    </a:cubicBezTo>
                    <a:cubicBezTo>
                      <a:pt x="4" y="37"/>
                      <a:pt x="4" y="37"/>
                      <a:pt x="4" y="37"/>
                    </a:cubicBezTo>
                    <a:cubicBezTo>
                      <a:pt x="3" y="37"/>
                      <a:pt x="3" y="37"/>
                      <a:pt x="3" y="37"/>
                    </a:cubicBezTo>
                    <a:moveTo>
                      <a:pt x="41" y="37"/>
                    </a:moveTo>
                    <a:cubicBezTo>
                      <a:pt x="41" y="37"/>
                      <a:pt x="41" y="37"/>
                      <a:pt x="41" y="37"/>
                    </a:cubicBezTo>
                    <a:cubicBezTo>
                      <a:pt x="41" y="36"/>
                      <a:pt x="41" y="36"/>
                      <a:pt x="41" y="36"/>
                    </a:cubicBezTo>
                    <a:cubicBezTo>
                      <a:pt x="40" y="36"/>
                      <a:pt x="40" y="36"/>
                      <a:pt x="40" y="36"/>
                    </a:cubicBezTo>
                    <a:cubicBezTo>
                      <a:pt x="41" y="36"/>
                      <a:pt x="41" y="36"/>
                      <a:pt x="41" y="36"/>
                    </a:cubicBezTo>
                    <a:cubicBezTo>
                      <a:pt x="41" y="36"/>
                      <a:pt x="41" y="36"/>
                      <a:pt x="41" y="36"/>
                    </a:cubicBezTo>
                    <a:cubicBezTo>
                      <a:pt x="41" y="36"/>
                      <a:pt x="41" y="37"/>
                      <a:pt x="41" y="37"/>
                    </a:cubicBezTo>
                    <a:cubicBezTo>
                      <a:pt x="41" y="37"/>
                      <a:pt x="41" y="37"/>
                      <a:pt x="41" y="37"/>
                    </a:cubicBezTo>
                    <a:cubicBezTo>
                      <a:pt x="41" y="37"/>
                      <a:pt x="41" y="37"/>
                      <a:pt x="41" y="37"/>
                    </a:cubicBezTo>
                    <a:moveTo>
                      <a:pt x="21" y="37"/>
                    </a:moveTo>
                    <a:cubicBezTo>
                      <a:pt x="20" y="37"/>
                      <a:pt x="20" y="37"/>
                      <a:pt x="20" y="37"/>
                    </a:cubicBezTo>
                    <a:cubicBezTo>
                      <a:pt x="21" y="36"/>
                      <a:pt x="21" y="36"/>
                      <a:pt x="21" y="36"/>
                    </a:cubicBezTo>
                    <a:cubicBezTo>
                      <a:pt x="21" y="36"/>
                      <a:pt x="21" y="36"/>
                      <a:pt x="21" y="35"/>
                    </a:cubicBezTo>
                    <a:cubicBezTo>
                      <a:pt x="21" y="36"/>
                      <a:pt x="21" y="36"/>
                      <a:pt x="21" y="36"/>
                    </a:cubicBezTo>
                    <a:cubicBezTo>
                      <a:pt x="21" y="36"/>
                      <a:pt x="21" y="36"/>
                      <a:pt x="21" y="36"/>
                    </a:cubicBezTo>
                    <a:cubicBezTo>
                      <a:pt x="21" y="37"/>
                      <a:pt x="21" y="37"/>
                      <a:pt x="21" y="37"/>
                    </a:cubicBezTo>
                    <a:moveTo>
                      <a:pt x="24" y="37"/>
                    </a:moveTo>
                    <a:cubicBezTo>
                      <a:pt x="23" y="36"/>
                      <a:pt x="23" y="36"/>
                      <a:pt x="23" y="36"/>
                    </a:cubicBezTo>
                    <a:cubicBezTo>
                      <a:pt x="23" y="36"/>
                      <a:pt x="23" y="36"/>
                      <a:pt x="23" y="36"/>
                    </a:cubicBezTo>
                    <a:cubicBezTo>
                      <a:pt x="23" y="35"/>
                      <a:pt x="23" y="35"/>
                      <a:pt x="23" y="35"/>
                    </a:cubicBezTo>
                    <a:cubicBezTo>
                      <a:pt x="23" y="36"/>
                      <a:pt x="23" y="36"/>
                      <a:pt x="24" y="36"/>
                    </a:cubicBezTo>
                    <a:cubicBezTo>
                      <a:pt x="24" y="37"/>
                      <a:pt x="24" y="37"/>
                      <a:pt x="24" y="37"/>
                    </a:cubicBezTo>
                    <a:cubicBezTo>
                      <a:pt x="24" y="37"/>
                      <a:pt x="24" y="37"/>
                      <a:pt x="24" y="37"/>
                    </a:cubicBezTo>
                    <a:moveTo>
                      <a:pt x="3" y="37"/>
                    </a:moveTo>
                    <a:cubicBezTo>
                      <a:pt x="3" y="37"/>
                      <a:pt x="3" y="37"/>
                      <a:pt x="3" y="37"/>
                    </a:cubicBezTo>
                    <a:cubicBezTo>
                      <a:pt x="3" y="36"/>
                      <a:pt x="2" y="36"/>
                      <a:pt x="3" y="35"/>
                    </a:cubicBezTo>
                    <a:cubicBezTo>
                      <a:pt x="3" y="36"/>
                      <a:pt x="3" y="36"/>
                      <a:pt x="3" y="36"/>
                    </a:cubicBezTo>
                    <a:cubicBezTo>
                      <a:pt x="3" y="37"/>
                      <a:pt x="3" y="37"/>
                      <a:pt x="3" y="37"/>
                    </a:cubicBezTo>
                    <a:moveTo>
                      <a:pt x="41" y="37"/>
                    </a:moveTo>
                    <a:cubicBezTo>
                      <a:pt x="41" y="36"/>
                      <a:pt x="42" y="36"/>
                      <a:pt x="41" y="36"/>
                    </a:cubicBezTo>
                    <a:cubicBezTo>
                      <a:pt x="42" y="35"/>
                      <a:pt x="42" y="35"/>
                      <a:pt x="42" y="35"/>
                    </a:cubicBezTo>
                    <a:cubicBezTo>
                      <a:pt x="42" y="36"/>
                      <a:pt x="42" y="36"/>
                      <a:pt x="41" y="37"/>
                    </a:cubicBezTo>
                    <a:moveTo>
                      <a:pt x="14" y="34"/>
                    </a:moveTo>
                    <a:cubicBezTo>
                      <a:pt x="14" y="34"/>
                      <a:pt x="14" y="34"/>
                      <a:pt x="14" y="34"/>
                    </a:cubicBezTo>
                    <a:cubicBezTo>
                      <a:pt x="14" y="34"/>
                      <a:pt x="14" y="34"/>
                      <a:pt x="14" y="34"/>
                    </a:cubicBezTo>
                    <a:cubicBezTo>
                      <a:pt x="14" y="34"/>
                      <a:pt x="14" y="34"/>
                      <a:pt x="14" y="34"/>
                    </a:cubicBezTo>
                    <a:moveTo>
                      <a:pt x="31" y="34"/>
                    </a:moveTo>
                    <a:cubicBezTo>
                      <a:pt x="31" y="34"/>
                      <a:pt x="31" y="34"/>
                      <a:pt x="31" y="34"/>
                    </a:cubicBezTo>
                    <a:cubicBezTo>
                      <a:pt x="31" y="34"/>
                      <a:pt x="31" y="34"/>
                      <a:pt x="31" y="34"/>
                    </a:cubicBezTo>
                    <a:cubicBezTo>
                      <a:pt x="31" y="34"/>
                      <a:pt x="31" y="34"/>
                      <a:pt x="31" y="34"/>
                    </a:cubicBezTo>
                    <a:moveTo>
                      <a:pt x="21" y="33"/>
                    </a:moveTo>
                    <a:cubicBezTo>
                      <a:pt x="21" y="33"/>
                      <a:pt x="21" y="33"/>
                      <a:pt x="21" y="33"/>
                    </a:cubicBezTo>
                    <a:cubicBezTo>
                      <a:pt x="21" y="32"/>
                      <a:pt x="21" y="32"/>
                      <a:pt x="21" y="32"/>
                    </a:cubicBezTo>
                    <a:cubicBezTo>
                      <a:pt x="21" y="33"/>
                      <a:pt x="21" y="33"/>
                      <a:pt x="21" y="33"/>
                    </a:cubicBezTo>
                    <a:cubicBezTo>
                      <a:pt x="21" y="33"/>
                      <a:pt x="21" y="33"/>
                      <a:pt x="21" y="33"/>
                    </a:cubicBezTo>
                    <a:moveTo>
                      <a:pt x="23" y="33"/>
                    </a:moveTo>
                    <a:cubicBezTo>
                      <a:pt x="23" y="33"/>
                      <a:pt x="23" y="33"/>
                      <a:pt x="23" y="33"/>
                    </a:cubicBezTo>
                    <a:cubicBezTo>
                      <a:pt x="23" y="32"/>
                      <a:pt x="23" y="32"/>
                      <a:pt x="23" y="32"/>
                    </a:cubicBezTo>
                    <a:cubicBezTo>
                      <a:pt x="23" y="33"/>
                      <a:pt x="23" y="33"/>
                      <a:pt x="23" y="33"/>
                    </a:cubicBezTo>
                    <a:cubicBezTo>
                      <a:pt x="23" y="33"/>
                      <a:pt x="23" y="33"/>
                      <a:pt x="23" y="33"/>
                    </a:cubicBezTo>
                    <a:moveTo>
                      <a:pt x="31" y="33"/>
                    </a:moveTo>
                    <a:cubicBezTo>
                      <a:pt x="32" y="33"/>
                      <a:pt x="32" y="32"/>
                      <a:pt x="32" y="32"/>
                    </a:cubicBezTo>
                    <a:cubicBezTo>
                      <a:pt x="32" y="32"/>
                      <a:pt x="32" y="32"/>
                      <a:pt x="32" y="32"/>
                    </a:cubicBezTo>
                    <a:cubicBezTo>
                      <a:pt x="32" y="32"/>
                      <a:pt x="32" y="32"/>
                      <a:pt x="32" y="32"/>
                    </a:cubicBezTo>
                    <a:cubicBezTo>
                      <a:pt x="32" y="33"/>
                      <a:pt x="31" y="33"/>
                      <a:pt x="31" y="33"/>
                    </a:cubicBezTo>
                    <a:moveTo>
                      <a:pt x="13" y="33"/>
                    </a:moveTo>
                    <a:cubicBezTo>
                      <a:pt x="13" y="33"/>
                      <a:pt x="12" y="33"/>
                      <a:pt x="12" y="32"/>
                    </a:cubicBezTo>
                    <a:cubicBezTo>
                      <a:pt x="12" y="32"/>
                      <a:pt x="12" y="32"/>
                      <a:pt x="12" y="32"/>
                    </a:cubicBezTo>
                    <a:cubicBezTo>
                      <a:pt x="12" y="32"/>
                      <a:pt x="12" y="32"/>
                      <a:pt x="12" y="32"/>
                    </a:cubicBezTo>
                    <a:cubicBezTo>
                      <a:pt x="12" y="32"/>
                      <a:pt x="13" y="33"/>
                      <a:pt x="13" y="33"/>
                    </a:cubicBezTo>
                    <a:moveTo>
                      <a:pt x="11" y="32"/>
                    </a:moveTo>
                    <a:cubicBezTo>
                      <a:pt x="11" y="31"/>
                      <a:pt x="11" y="31"/>
                      <a:pt x="11" y="31"/>
                    </a:cubicBezTo>
                    <a:cubicBezTo>
                      <a:pt x="12" y="31"/>
                      <a:pt x="12" y="31"/>
                      <a:pt x="12" y="31"/>
                    </a:cubicBezTo>
                    <a:cubicBezTo>
                      <a:pt x="12" y="31"/>
                      <a:pt x="12" y="31"/>
                      <a:pt x="12" y="31"/>
                    </a:cubicBezTo>
                    <a:cubicBezTo>
                      <a:pt x="12" y="31"/>
                      <a:pt x="12" y="31"/>
                      <a:pt x="12" y="31"/>
                    </a:cubicBezTo>
                    <a:cubicBezTo>
                      <a:pt x="12" y="31"/>
                      <a:pt x="12" y="31"/>
                      <a:pt x="12" y="31"/>
                    </a:cubicBezTo>
                    <a:cubicBezTo>
                      <a:pt x="12" y="32"/>
                      <a:pt x="12" y="32"/>
                      <a:pt x="12" y="32"/>
                    </a:cubicBezTo>
                    <a:cubicBezTo>
                      <a:pt x="12" y="32"/>
                      <a:pt x="12" y="32"/>
                      <a:pt x="12" y="32"/>
                    </a:cubicBezTo>
                    <a:cubicBezTo>
                      <a:pt x="11" y="32"/>
                      <a:pt x="11" y="32"/>
                      <a:pt x="11" y="32"/>
                    </a:cubicBezTo>
                    <a:moveTo>
                      <a:pt x="32" y="31"/>
                    </a:moveTo>
                    <a:cubicBezTo>
                      <a:pt x="32" y="31"/>
                      <a:pt x="32" y="31"/>
                      <a:pt x="32" y="31"/>
                    </a:cubicBezTo>
                    <a:cubicBezTo>
                      <a:pt x="33" y="31"/>
                      <a:pt x="33" y="31"/>
                      <a:pt x="33" y="31"/>
                    </a:cubicBezTo>
                    <a:cubicBezTo>
                      <a:pt x="33" y="32"/>
                      <a:pt x="33" y="32"/>
                      <a:pt x="33" y="32"/>
                    </a:cubicBezTo>
                    <a:cubicBezTo>
                      <a:pt x="33" y="32"/>
                      <a:pt x="33" y="32"/>
                      <a:pt x="33" y="32"/>
                    </a:cubicBezTo>
                    <a:cubicBezTo>
                      <a:pt x="32" y="32"/>
                      <a:pt x="32" y="32"/>
                      <a:pt x="32" y="32"/>
                    </a:cubicBezTo>
                    <a:cubicBezTo>
                      <a:pt x="32" y="31"/>
                      <a:pt x="32" y="31"/>
                      <a:pt x="32" y="31"/>
                    </a:cubicBezTo>
                    <a:cubicBezTo>
                      <a:pt x="32" y="31"/>
                      <a:pt x="32" y="31"/>
                      <a:pt x="32" y="31"/>
                    </a:cubicBezTo>
                    <a:cubicBezTo>
                      <a:pt x="32" y="31"/>
                      <a:pt x="32" y="31"/>
                      <a:pt x="32" y="31"/>
                    </a:cubicBezTo>
                    <a:moveTo>
                      <a:pt x="11" y="32"/>
                    </a:moveTo>
                    <a:cubicBezTo>
                      <a:pt x="10" y="32"/>
                      <a:pt x="10" y="32"/>
                      <a:pt x="10" y="32"/>
                    </a:cubicBezTo>
                    <a:cubicBezTo>
                      <a:pt x="10" y="31"/>
                      <a:pt x="10" y="31"/>
                      <a:pt x="10" y="31"/>
                    </a:cubicBezTo>
                    <a:cubicBezTo>
                      <a:pt x="11" y="31"/>
                      <a:pt x="11" y="31"/>
                      <a:pt x="11" y="31"/>
                    </a:cubicBezTo>
                    <a:cubicBezTo>
                      <a:pt x="11" y="32"/>
                      <a:pt x="11" y="32"/>
                      <a:pt x="11" y="32"/>
                    </a:cubicBezTo>
                    <a:moveTo>
                      <a:pt x="34" y="32"/>
                    </a:moveTo>
                    <a:cubicBezTo>
                      <a:pt x="33" y="31"/>
                      <a:pt x="33" y="31"/>
                      <a:pt x="33" y="31"/>
                    </a:cubicBezTo>
                    <a:cubicBezTo>
                      <a:pt x="34" y="31"/>
                      <a:pt x="34" y="31"/>
                      <a:pt x="34" y="31"/>
                    </a:cubicBezTo>
                    <a:cubicBezTo>
                      <a:pt x="34" y="32"/>
                      <a:pt x="34" y="32"/>
                      <a:pt x="34" y="32"/>
                    </a:cubicBezTo>
                    <a:cubicBezTo>
                      <a:pt x="34" y="32"/>
                      <a:pt x="34" y="32"/>
                      <a:pt x="34" y="32"/>
                    </a:cubicBezTo>
                    <a:moveTo>
                      <a:pt x="21" y="32"/>
                    </a:moveTo>
                    <a:cubicBezTo>
                      <a:pt x="21" y="32"/>
                      <a:pt x="21" y="32"/>
                      <a:pt x="21" y="32"/>
                    </a:cubicBezTo>
                    <a:cubicBezTo>
                      <a:pt x="21" y="31"/>
                      <a:pt x="21" y="31"/>
                      <a:pt x="21" y="31"/>
                    </a:cubicBezTo>
                    <a:cubicBezTo>
                      <a:pt x="21" y="32"/>
                      <a:pt x="21" y="32"/>
                      <a:pt x="21" y="32"/>
                    </a:cubicBezTo>
                    <a:cubicBezTo>
                      <a:pt x="21" y="32"/>
                      <a:pt x="21" y="32"/>
                      <a:pt x="21" y="32"/>
                    </a:cubicBezTo>
                    <a:cubicBezTo>
                      <a:pt x="21" y="32"/>
                      <a:pt x="21" y="32"/>
                      <a:pt x="21" y="32"/>
                    </a:cubicBezTo>
                    <a:moveTo>
                      <a:pt x="24" y="32"/>
                    </a:moveTo>
                    <a:cubicBezTo>
                      <a:pt x="23" y="32"/>
                      <a:pt x="23" y="32"/>
                      <a:pt x="23" y="32"/>
                    </a:cubicBezTo>
                    <a:cubicBezTo>
                      <a:pt x="23" y="32"/>
                      <a:pt x="23" y="32"/>
                      <a:pt x="23" y="32"/>
                    </a:cubicBezTo>
                    <a:cubicBezTo>
                      <a:pt x="23" y="31"/>
                      <a:pt x="23" y="31"/>
                      <a:pt x="23" y="31"/>
                    </a:cubicBezTo>
                    <a:cubicBezTo>
                      <a:pt x="24" y="32"/>
                      <a:pt x="24" y="32"/>
                      <a:pt x="24" y="32"/>
                    </a:cubicBezTo>
                    <a:cubicBezTo>
                      <a:pt x="24" y="32"/>
                      <a:pt x="24" y="32"/>
                      <a:pt x="24" y="32"/>
                    </a:cubicBezTo>
                    <a:moveTo>
                      <a:pt x="10" y="32"/>
                    </a:moveTo>
                    <a:cubicBezTo>
                      <a:pt x="9" y="31"/>
                      <a:pt x="9" y="31"/>
                      <a:pt x="9" y="31"/>
                    </a:cubicBezTo>
                    <a:cubicBezTo>
                      <a:pt x="9" y="31"/>
                      <a:pt x="9" y="31"/>
                      <a:pt x="9" y="31"/>
                    </a:cubicBezTo>
                    <a:cubicBezTo>
                      <a:pt x="9" y="31"/>
                      <a:pt x="9" y="31"/>
                      <a:pt x="9" y="31"/>
                    </a:cubicBezTo>
                    <a:cubicBezTo>
                      <a:pt x="10" y="31"/>
                      <a:pt x="10" y="31"/>
                      <a:pt x="10" y="31"/>
                    </a:cubicBezTo>
                    <a:cubicBezTo>
                      <a:pt x="10" y="32"/>
                      <a:pt x="10" y="32"/>
                      <a:pt x="10" y="32"/>
                    </a:cubicBezTo>
                    <a:moveTo>
                      <a:pt x="35" y="32"/>
                    </a:moveTo>
                    <a:cubicBezTo>
                      <a:pt x="34" y="31"/>
                      <a:pt x="34" y="31"/>
                      <a:pt x="34" y="31"/>
                    </a:cubicBezTo>
                    <a:cubicBezTo>
                      <a:pt x="35" y="31"/>
                      <a:pt x="35" y="31"/>
                      <a:pt x="35" y="31"/>
                    </a:cubicBezTo>
                    <a:cubicBezTo>
                      <a:pt x="35" y="31"/>
                      <a:pt x="35" y="31"/>
                      <a:pt x="35" y="31"/>
                    </a:cubicBezTo>
                    <a:cubicBezTo>
                      <a:pt x="35" y="31"/>
                      <a:pt x="35" y="31"/>
                      <a:pt x="35" y="31"/>
                    </a:cubicBezTo>
                    <a:cubicBezTo>
                      <a:pt x="35" y="32"/>
                      <a:pt x="35" y="32"/>
                      <a:pt x="35" y="32"/>
                    </a:cubicBezTo>
                    <a:moveTo>
                      <a:pt x="20" y="31"/>
                    </a:moveTo>
                    <a:cubicBezTo>
                      <a:pt x="19" y="31"/>
                      <a:pt x="19" y="31"/>
                      <a:pt x="19" y="31"/>
                    </a:cubicBezTo>
                    <a:cubicBezTo>
                      <a:pt x="20" y="31"/>
                      <a:pt x="20" y="31"/>
                      <a:pt x="20" y="31"/>
                    </a:cubicBezTo>
                    <a:cubicBezTo>
                      <a:pt x="20" y="31"/>
                      <a:pt x="20" y="31"/>
                      <a:pt x="20" y="31"/>
                    </a:cubicBezTo>
                    <a:cubicBezTo>
                      <a:pt x="20" y="31"/>
                      <a:pt x="20" y="31"/>
                      <a:pt x="20" y="31"/>
                    </a:cubicBezTo>
                    <a:moveTo>
                      <a:pt x="24" y="31"/>
                    </a:moveTo>
                    <a:cubicBezTo>
                      <a:pt x="25" y="31"/>
                      <a:pt x="25" y="31"/>
                      <a:pt x="25" y="31"/>
                    </a:cubicBezTo>
                    <a:cubicBezTo>
                      <a:pt x="25" y="31"/>
                      <a:pt x="25" y="31"/>
                      <a:pt x="25" y="31"/>
                    </a:cubicBezTo>
                    <a:cubicBezTo>
                      <a:pt x="24" y="31"/>
                      <a:pt x="24" y="31"/>
                      <a:pt x="24" y="31"/>
                    </a:cubicBezTo>
                    <a:cubicBezTo>
                      <a:pt x="24" y="31"/>
                      <a:pt x="24" y="31"/>
                      <a:pt x="24" y="31"/>
                    </a:cubicBezTo>
                    <a:moveTo>
                      <a:pt x="3" y="32"/>
                    </a:moveTo>
                    <a:cubicBezTo>
                      <a:pt x="3" y="31"/>
                      <a:pt x="3" y="31"/>
                      <a:pt x="3" y="30"/>
                    </a:cubicBezTo>
                    <a:cubicBezTo>
                      <a:pt x="4" y="31"/>
                      <a:pt x="4" y="31"/>
                      <a:pt x="4" y="31"/>
                    </a:cubicBezTo>
                    <a:cubicBezTo>
                      <a:pt x="4" y="31"/>
                      <a:pt x="4" y="31"/>
                      <a:pt x="4" y="31"/>
                    </a:cubicBezTo>
                    <a:cubicBezTo>
                      <a:pt x="3" y="32"/>
                      <a:pt x="3" y="32"/>
                      <a:pt x="3" y="32"/>
                    </a:cubicBezTo>
                    <a:moveTo>
                      <a:pt x="41" y="32"/>
                    </a:moveTo>
                    <a:cubicBezTo>
                      <a:pt x="41" y="31"/>
                      <a:pt x="41" y="31"/>
                      <a:pt x="41" y="31"/>
                    </a:cubicBezTo>
                    <a:cubicBezTo>
                      <a:pt x="41" y="31"/>
                      <a:pt x="41" y="31"/>
                      <a:pt x="41" y="31"/>
                    </a:cubicBezTo>
                    <a:cubicBezTo>
                      <a:pt x="41" y="30"/>
                      <a:pt x="41" y="30"/>
                      <a:pt x="41" y="30"/>
                    </a:cubicBezTo>
                    <a:cubicBezTo>
                      <a:pt x="41" y="31"/>
                      <a:pt x="41" y="31"/>
                      <a:pt x="41" y="32"/>
                    </a:cubicBezTo>
                    <a:moveTo>
                      <a:pt x="5" y="31"/>
                    </a:moveTo>
                    <a:cubicBezTo>
                      <a:pt x="5" y="31"/>
                      <a:pt x="6" y="31"/>
                      <a:pt x="6" y="31"/>
                    </a:cubicBezTo>
                    <a:cubicBezTo>
                      <a:pt x="7" y="30"/>
                      <a:pt x="7" y="30"/>
                      <a:pt x="7" y="30"/>
                    </a:cubicBezTo>
                    <a:cubicBezTo>
                      <a:pt x="7" y="30"/>
                      <a:pt x="7" y="30"/>
                      <a:pt x="7" y="30"/>
                    </a:cubicBezTo>
                    <a:cubicBezTo>
                      <a:pt x="6" y="31"/>
                      <a:pt x="6" y="31"/>
                      <a:pt x="6" y="31"/>
                    </a:cubicBezTo>
                    <a:cubicBezTo>
                      <a:pt x="6" y="31"/>
                      <a:pt x="6" y="31"/>
                      <a:pt x="6" y="31"/>
                    </a:cubicBezTo>
                    <a:cubicBezTo>
                      <a:pt x="6" y="31"/>
                      <a:pt x="5" y="31"/>
                      <a:pt x="5" y="31"/>
                    </a:cubicBezTo>
                    <a:cubicBezTo>
                      <a:pt x="4" y="31"/>
                      <a:pt x="4" y="31"/>
                      <a:pt x="4" y="31"/>
                    </a:cubicBezTo>
                    <a:cubicBezTo>
                      <a:pt x="4" y="31"/>
                      <a:pt x="4" y="31"/>
                      <a:pt x="4" y="31"/>
                    </a:cubicBezTo>
                    <a:cubicBezTo>
                      <a:pt x="4" y="31"/>
                      <a:pt x="4" y="31"/>
                      <a:pt x="4" y="31"/>
                    </a:cubicBezTo>
                    <a:cubicBezTo>
                      <a:pt x="5" y="31"/>
                      <a:pt x="5" y="31"/>
                      <a:pt x="5" y="31"/>
                    </a:cubicBezTo>
                    <a:moveTo>
                      <a:pt x="40" y="31"/>
                    </a:moveTo>
                    <a:cubicBezTo>
                      <a:pt x="40" y="31"/>
                      <a:pt x="40" y="31"/>
                      <a:pt x="40" y="31"/>
                    </a:cubicBezTo>
                    <a:cubicBezTo>
                      <a:pt x="39" y="31"/>
                      <a:pt x="39" y="31"/>
                      <a:pt x="38" y="31"/>
                    </a:cubicBezTo>
                    <a:cubicBezTo>
                      <a:pt x="38" y="31"/>
                      <a:pt x="38" y="31"/>
                      <a:pt x="38" y="31"/>
                    </a:cubicBezTo>
                    <a:cubicBezTo>
                      <a:pt x="38" y="30"/>
                      <a:pt x="38" y="30"/>
                      <a:pt x="38" y="30"/>
                    </a:cubicBezTo>
                    <a:cubicBezTo>
                      <a:pt x="38" y="30"/>
                      <a:pt x="38" y="30"/>
                      <a:pt x="38" y="30"/>
                    </a:cubicBezTo>
                    <a:cubicBezTo>
                      <a:pt x="38" y="31"/>
                      <a:pt x="38" y="31"/>
                      <a:pt x="38" y="31"/>
                    </a:cubicBezTo>
                    <a:cubicBezTo>
                      <a:pt x="39" y="31"/>
                      <a:pt x="39" y="31"/>
                      <a:pt x="40" y="31"/>
                    </a:cubicBezTo>
                    <a:cubicBezTo>
                      <a:pt x="40" y="31"/>
                      <a:pt x="40" y="31"/>
                      <a:pt x="40" y="31"/>
                    </a:cubicBezTo>
                    <a:cubicBezTo>
                      <a:pt x="40" y="31"/>
                      <a:pt x="40" y="31"/>
                      <a:pt x="40" y="31"/>
                    </a:cubicBezTo>
                    <a:cubicBezTo>
                      <a:pt x="40" y="31"/>
                      <a:pt x="40" y="31"/>
                      <a:pt x="40" y="31"/>
                    </a:cubicBezTo>
                    <a:moveTo>
                      <a:pt x="20" y="32"/>
                    </a:moveTo>
                    <a:cubicBezTo>
                      <a:pt x="20" y="31"/>
                      <a:pt x="20" y="31"/>
                      <a:pt x="20" y="31"/>
                    </a:cubicBezTo>
                    <a:cubicBezTo>
                      <a:pt x="21" y="31"/>
                      <a:pt x="21" y="31"/>
                      <a:pt x="21" y="31"/>
                    </a:cubicBezTo>
                    <a:cubicBezTo>
                      <a:pt x="21" y="30"/>
                      <a:pt x="21" y="30"/>
                      <a:pt x="21" y="30"/>
                    </a:cubicBezTo>
                    <a:cubicBezTo>
                      <a:pt x="21" y="30"/>
                      <a:pt x="21" y="30"/>
                      <a:pt x="21" y="30"/>
                    </a:cubicBezTo>
                    <a:cubicBezTo>
                      <a:pt x="21" y="30"/>
                      <a:pt x="21" y="30"/>
                      <a:pt x="21" y="30"/>
                    </a:cubicBezTo>
                    <a:cubicBezTo>
                      <a:pt x="21" y="31"/>
                      <a:pt x="21" y="31"/>
                      <a:pt x="20" y="32"/>
                    </a:cubicBezTo>
                    <a:moveTo>
                      <a:pt x="24" y="32"/>
                    </a:moveTo>
                    <a:cubicBezTo>
                      <a:pt x="24" y="31"/>
                      <a:pt x="23" y="31"/>
                      <a:pt x="23" y="30"/>
                    </a:cubicBezTo>
                    <a:cubicBezTo>
                      <a:pt x="23" y="30"/>
                      <a:pt x="23" y="30"/>
                      <a:pt x="23" y="30"/>
                    </a:cubicBezTo>
                    <a:cubicBezTo>
                      <a:pt x="23" y="30"/>
                      <a:pt x="23" y="30"/>
                      <a:pt x="23" y="30"/>
                    </a:cubicBezTo>
                    <a:cubicBezTo>
                      <a:pt x="24" y="31"/>
                      <a:pt x="24" y="31"/>
                      <a:pt x="24" y="31"/>
                    </a:cubicBezTo>
                    <a:cubicBezTo>
                      <a:pt x="24" y="31"/>
                      <a:pt x="24" y="31"/>
                      <a:pt x="24" y="31"/>
                    </a:cubicBezTo>
                    <a:cubicBezTo>
                      <a:pt x="24" y="32"/>
                      <a:pt x="24" y="32"/>
                      <a:pt x="24" y="32"/>
                    </a:cubicBezTo>
                    <a:moveTo>
                      <a:pt x="9" y="31"/>
                    </a:moveTo>
                    <a:cubicBezTo>
                      <a:pt x="8" y="31"/>
                      <a:pt x="8" y="31"/>
                      <a:pt x="8" y="31"/>
                    </a:cubicBezTo>
                    <a:cubicBezTo>
                      <a:pt x="8" y="30"/>
                      <a:pt x="8" y="30"/>
                      <a:pt x="8" y="30"/>
                    </a:cubicBezTo>
                    <a:cubicBezTo>
                      <a:pt x="9" y="31"/>
                      <a:pt x="9" y="31"/>
                      <a:pt x="9" y="31"/>
                    </a:cubicBezTo>
                    <a:cubicBezTo>
                      <a:pt x="9" y="31"/>
                      <a:pt x="9" y="31"/>
                      <a:pt x="9" y="31"/>
                    </a:cubicBezTo>
                    <a:cubicBezTo>
                      <a:pt x="9" y="31"/>
                      <a:pt x="9" y="31"/>
                      <a:pt x="9" y="31"/>
                    </a:cubicBezTo>
                    <a:moveTo>
                      <a:pt x="36" y="31"/>
                    </a:moveTo>
                    <a:cubicBezTo>
                      <a:pt x="35" y="31"/>
                      <a:pt x="35" y="31"/>
                      <a:pt x="35" y="31"/>
                    </a:cubicBezTo>
                    <a:cubicBezTo>
                      <a:pt x="35" y="31"/>
                      <a:pt x="35" y="31"/>
                      <a:pt x="35" y="31"/>
                    </a:cubicBezTo>
                    <a:cubicBezTo>
                      <a:pt x="36" y="30"/>
                      <a:pt x="36" y="30"/>
                      <a:pt x="36" y="30"/>
                    </a:cubicBezTo>
                    <a:cubicBezTo>
                      <a:pt x="36" y="31"/>
                      <a:pt x="36" y="31"/>
                      <a:pt x="36" y="31"/>
                    </a:cubicBezTo>
                    <a:cubicBezTo>
                      <a:pt x="36" y="31"/>
                      <a:pt x="36" y="31"/>
                      <a:pt x="36" y="31"/>
                    </a:cubicBezTo>
                    <a:moveTo>
                      <a:pt x="40" y="30"/>
                    </a:moveTo>
                    <a:cubicBezTo>
                      <a:pt x="39" y="30"/>
                      <a:pt x="39" y="29"/>
                      <a:pt x="39" y="29"/>
                    </a:cubicBezTo>
                    <a:cubicBezTo>
                      <a:pt x="40" y="29"/>
                      <a:pt x="40" y="29"/>
                      <a:pt x="40" y="29"/>
                    </a:cubicBezTo>
                    <a:cubicBezTo>
                      <a:pt x="40" y="30"/>
                      <a:pt x="40" y="30"/>
                      <a:pt x="40" y="30"/>
                    </a:cubicBezTo>
                    <a:cubicBezTo>
                      <a:pt x="40" y="30"/>
                      <a:pt x="40" y="30"/>
                      <a:pt x="40" y="30"/>
                    </a:cubicBezTo>
                    <a:cubicBezTo>
                      <a:pt x="40" y="30"/>
                      <a:pt x="40" y="30"/>
                      <a:pt x="40" y="30"/>
                    </a:cubicBezTo>
                    <a:moveTo>
                      <a:pt x="5" y="30"/>
                    </a:moveTo>
                    <a:cubicBezTo>
                      <a:pt x="4" y="30"/>
                      <a:pt x="4" y="30"/>
                      <a:pt x="4" y="30"/>
                    </a:cubicBezTo>
                    <a:cubicBezTo>
                      <a:pt x="5" y="29"/>
                      <a:pt x="5" y="29"/>
                      <a:pt x="5" y="29"/>
                    </a:cubicBezTo>
                    <a:cubicBezTo>
                      <a:pt x="5" y="29"/>
                      <a:pt x="5" y="29"/>
                      <a:pt x="5" y="29"/>
                    </a:cubicBezTo>
                    <a:cubicBezTo>
                      <a:pt x="5" y="29"/>
                      <a:pt x="5" y="30"/>
                      <a:pt x="5" y="30"/>
                    </a:cubicBezTo>
                    <a:cubicBezTo>
                      <a:pt x="5" y="30"/>
                      <a:pt x="5" y="30"/>
                      <a:pt x="5" y="30"/>
                    </a:cubicBezTo>
                    <a:moveTo>
                      <a:pt x="4" y="30"/>
                    </a:moveTo>
                    <a:cubicBezTo>
                      <a:pt x="3" y="29"/>
                      <a:pt x="3" y="29"/>
                      <a:pt x="3" y="29"/>
                    </a:cubicBezTo>
                    <a:cubicBezTo>
                      <a:pt x="3" y="29"/>
                      <a:pt x="3" y="29"/>
                      <a:pt x="3" y="29"/>
                    </a:cubicBezTo>
                    <a:cubicBezTo>
                      <a:pt x="4" y="29"/>
                      <a:pt x="4" y="29"/>
                      <a:pt x="4" y="29"/>
                    </a:cubicBezTo>
                    <a:cubicBezTo>
                      <a:pt x="4" y="29"/>
                      <a:pt x="4" y="29"/>
                      <a:pt x="4" y="29"/>
                    </a:cubicBezTo>
                    <a:cubicBezTo>
                      <a:pt x="4" y="30"/>
                      <a:pt x="4" y="30"/>
                      <a:pt x="4" y="30"/>
                    </a:cubicBezTo>
                    <a:moveTo>
                      <a:pt x="40" y="30"/>
                    </a:moveTo>
                    <a:cubicBezTo>
                      <a:pt x="40" y="29"/>
                      <a:pt x="40" y="29"/>
                      <a:pt x="40" y="29"/>
                    </a:cubicBezTo>
                    <a:cubicBezTo>
                      <a:pt x="41" y="29"/>
                      <a:pt x="41" y="29"/>
                      <a:pt x="41" y="29"/>
                    </a:cubicBezTo>
                    <a:cubicBezTo>
                      <a:pt x="41" y="29"/>
                      <a:pt x="41" y="29"/>
                      <a:pt x="41" y="29"/>
                    </a:cubicBezTo>
                    <a:cubicBezTo>
                      <a:pt x="41" y="29"/>
                      <a:pt x="41" y="29"/>
                      <a:pt x="41" y="29"/>
                    </a:cubicBezTo>
                    <a:cubicBezTo>
                      <a:pt x="40" y="30"/>
                      <a:pt x="40" y="30"/>
                      <a:pt x="40" y="30"/>
                    </a:cubicBezTo>
                    <a:moveTo>
                      <a:pt x="39" y="30"/>
                    </a:moveTo>
                    <a:cubicBezTo>
                      <a:pt x="39" y="30"/>
                      <a:pt x="39" y="30"/>
                      <a:pt x="39" y="30"/>
                    </a:cubicBezTo>
                    <a:cubicBezTo>
                      <a:pt x="39" y="30"/>
                      <a:pt x="39" y="30"/>
                      <a:pt x="39" y="30"/>
                    </a:cubicBezTo>
                    <a:cubicBezTo>
                      <a:pt x="38" y="29"/>
                      <a:pt x="38" y="29"/>
                      <a:pt x="38" y="29"/>
                    </a:cubicBezTo>
                    <a:cubicBezTo>
                      <a:pt x="38" y="29"/>
                      <a:pt x="39" y="29"/>
                      <a:pt x="39" y="29"/>
                    </a:cubicBezTo>
                    <a:cubicBezTo>
                      <a:pt x="39" y="29"/>
                      <a:pt x="39" y="30"/>
                      <a:pt x="39" y="30"/>
                    </a:cubicBezTo>
                    <a:moveTo>
                      <a:pt x="5" y="30"/>
                    </a:moveTo>
                    <a:cubicBezTo>
                      <a:pt x="5" y="30"/>
                      <a:pt x="5" y="29"/>
                      <a:pt x="6" y="29"/>
                    </a:cubicBezTo>
                    <a:cubicBezTo>
                      <a:pt x="6" y="29"/>
                      <a:pt x="6" y="29"/>
                      <a:pt x="6" y="29"/>
                    </a:cubicBezTo>
                    <a:cubicBezTo>
                      <a:pt x="6" y="29"/>
                      <a:pt x="6" y="29"/>
                      <a:pt x="6" y="30"/>
                    </a:cubicBezTo>
                    <a:cubicBezTo>
                      <a:pt x="6" y="30"/>
                      <a:pt x="6" y="30"/>
                      <a:pt x="6" y="30"/>
                    </a:cubicBezTo>
                    <a:cubicBezTo>
                      <a:pt x="5" y="30"/>
                      <a:pt x="5" y="30"/>
                      <a:pt x="5" y="30"/>
                    </a:cubicBezTo>
                    <a:moveTo>
                      <a:pt x="3" y="29"/>
                    </a:moveTo>
                    <a:cubicBezTo>
                      <a:pt x="3" y="29"/>
                      <a:pt x="3" y="29"/>
                      <a:pt x="3" y="29"/>
                    </a:cubicBezTo>
                    <a:cubicBezTo>
                      <a:pt x="2" y="28"/>
                      <a:pt x="2" y="28"/>
                      <a:pt x="2" y="28"/>
                    </a:cubicBezTo>
                    <a:cubicBezTo>
                      <a:pt x="3" y="29"/>
                      <a:pt x="3" y="29"/>
                      <a:pt x="3" y="29"/>
                    </a:cubicBezTo>
                    <a:cubicBezTo>
                      <a:pt x="3" y="29"/>
                      <a:pt x="3" y="29"/>
                      <a:pt x="3" y="29"/>
                    </a:cubicBezTo>
                    <a:moveTo>
                      <a:pt x="19" y="29"/>
                    </a:moveTo>
                    <a:cubicBezTo>
                      <a:pt x="18" y="29"/>
                      <a:pt x="18" y="29"/>
                      <a:pt x="18" y="29"/>
                    </a:cubicBezTo>
                    <a:cubicBezTo>
                      <a:pt x="18" y="28"/>
                      <a:pt x="18" y="28"/>
                      <a:pt x="18" y="28"/>
                    </a:cubicBezTo>
                    <a:cubicBezTo>
                      <a:pt x="18" y="29"/>
                      <a:pt x="18" y="29"/>
                      <a:pt x="18" y="29"/>
                    </a:cubicBezTo>
                    <a:cubicBezTo>
                      <a:pt x="19" y="29"/>
                      <a:pt x="19" y="29"/>
                      <a:pt x="19" y="29"/>
                    </a:cubicBezTo>
                    <a:cubicBezTo>
                      <a:pt x="19" y="29"/>
                      <a:pt x="19" y="29"/>
                      <a:pt x="19" y="29"/>
                    </a:cubicBezTo>
                    <a:moveTo>
                      <a:pt x="42" y="29"/>
                    </a:moveTo>
                    <a:cubicBezTo>
                      <a:pt x="42" y="29"/>
                      <a:pt x="42" y="29"/>
                      <a:pt x="42" y="29"/>
                    </a:cubicBezTo>
                    <a:cubicBezTo>
                      <a:pt x="42" y="28"/>
                      <a:pt x="42" y="28"/>
                      <a:pt x="42" y="28"/>
                    </a:cubicBezTo>
                    <a:cubicBezTo>
                      <a:pt x="42" y="29"/>
                      <a:pt x="42" y="29"/>
                      <a:pt x="42" y="29"/>
                    </a:cubicBezTo>
                    <a:cubicBezTo>
                      <a:pt x="42" y="29"/>
                      <a:pt x="42" y="29"/>
                      <a:pt x="42" y="29"/>
                    </a:cubicBezTo>
                    <a:moveTo>
                      <a:pt x="26" y="29"/>
                    </a:moveTo>
                    <a:cubicBezTo>
                      <a:pt x="26" y="29"/>
                      <a:pt x="26" y="29"/>
                      <a:pt x="26" y="29"/>
                    </a:cubicBezTo>
                    <a:cubicBezTo>
                      <a:pt x="26" y="29"/>
                      <a:pt x="26" y="29"/>
                      <a:pt x="26" y="29"/>
                    </a:cubicBezTo>
                    <a:cubicBezTo>
                      <a:pt x="26" y="28"/>
                      <a:pt x="26" y="28"/>
                      <a:pt x="26" y="28"/>
                    </a:cubicBezTo>
                    <a:cubicBezTo>
                      <a:pt x="26" y="29"/>
                      <a:pt x="26" y="29"/>
                      <a:pt x="26" y="29"/>
                    </a:cubicBezTo>
                    <a:cubicBezTo>
                      <a:pt x="26" y="29"/>
                      <a:pt x="26" y="29"/>
                      <a:pt x="26" y="29"/>
                    </a:cubicBezTo>
                    <a:moveTo>
                      <a:pt x="6" y="29"/>
                    </a:moveTo>
                    <a:cubicBezTo>
                      <a:pt x="6" y="29"/>
                      <a:pt x="6" y="29"/>
                      <a:pt x="7" y="28"/>
                    </a:cubicBezTo>
                    <a:cubicBezTo>
                      <a:pt x="7" y="29"/>
                      <a:pt x="7" y="29"/>
                      <a:pt x="8" y="30"/>
                    </a:cubicBezTo>
                    <a:cubicBezTo>
                      <a:pt x="8" y="30"/>
                      <a:pt x="8" y="30"/>
                      <a:pt x="8" y="30"/>
                    </a:cubicBezTo>
                    <a:cubicBezTo>
                      <a:pt x="8" y="30"/>
                      <a:pt x="8" y="30"/>
                      <a:pt x="8" y="30"/>
                    </a:cubicBezTo>
                    <a:cubicBezTo>
                      <a:pt x="7" y="30"/>
                      <a:pt x="7" y="30"/>
                      <a:pt x="7" y="29"/>
                    </a:cubicBezTo>
                    <a:cubicBezTo>
                      <a:pt x="7" y="29"/>
                      <a:pt x="7" y="29"/>
                      <a:pt x="7" y="29"/>
                    </a:cubicBezTo>
                    <a:cubicBezTo>
                      <a:pt x="7" y="29"/>
                      <a:pt x="7" y="29"/>
                      <a:pt x="7" y="29"/>
                    </a:cubicBezTo>
                    <a:cubicBezTo>
                      <a:pt x="6" y="29"/>
                      <a:pt x="6" y="29"/>
                      <a:pt x="6" y="29"/>
                    </a:cubicBezTo>
                    <a:cubicBezTo>
                      <a:pt x="6" y="29"/>
                      <a:pt x="6" y="29"/>
                      <a:pt x="6" y="29"/>
                    </a:cubicBezTo>
                    <a:moveTo>
                      <a:pt x="37" y="30"/>
                    </a:moveTo>
                    <a:cubicBezTo>
                      <a:pt x="36" y="30"/>
                      <a:pt x="36" y="30"/>
                      <a:pt x="36" y="30"/>
                    </a:cubicBezTo>
                    <a:cubicBezTo>
                      <a:pt x="37" y="29"/>
                      <a:pt x="37" y="29"/>
                      <a:pt x="38" y="28"/>
                    </a:cubicBezTo>
                    <a:cubicBezTo>
                      <a:pt x="38" y="29"/>
                      <a:pt x="38" y="29"/>
                      <a:pt x="38" y="29"/>
                    </a:cubicBezTo>
                    <a:cubicBezTo>
                      <a:pt x="38" y="29"/>
                      <a:pt x="38" y="29"/>
                      <a:pt x="38" y="29"/>
                    </a:cubicBezTo>
                    <a:cubicBezTo>
                      <a:pt x="38" y="29"/>
                      <a:pt x="38" y="29"/>
                      <a:pt x="38" y="29"/>
                    </a:cubicBezTo>
                    <a:cubicBezTo>
                      <a:pt x="38" y="29"/>
                      <a:pt x="38" y="29"/>
                      <a:pt x="38" y="29"/>
                    </a:cubicBezTo>
                    <a:cubicBezTo>
                      <a:pt x="37" y="29"/>
                      <a:pt x="37" y="29"/>
                      <a:pt x="37" y="29"/>
                    </a:cubicBezTo>
                    <a:cubicBezTo>
                      <a:pt x="37" y="30"/>
                      <a:pt x="37" y="30"/>
                      <a:pt x="37" y="30"/>
                    </a:cubicBezTo>
                    <a:cubicBezTo>
                      <a:pt x="37" y="30"/>
                      <a:pt x="37" y="30"/>
                      <a:pt x="37" y="30"/>
                    </a:cubicBezTo>
                    <a:moveTo>
                      <a:pt x="21" y="27"/>
                    </a:moveTo>
                    <a:cubicBezTo>
                      <a:pt x="21" y="27"/>
                      <a:pt x="21" y="27"/>
                      <a:pt x="21" y="27"/>
                    </a:cubicBezTo>
                    <a:cubicBezTo>
                      <a:pt x="21" y="27"/>
                      <a:pt x="21" y="27"/>
                      <a:pt x="21" y="27"/>
                    </a:cubicBezTo>
                    <a:cubicBezTo>
                      <a:pt x="21" y="27"/>
                      <a:pt x="21" y="27"/>
                      <a:pt x="21" y="27"/>
                    </a:cubicBezTo>
                    <a:moveTo>
                      <a:pt x="23" y="27"/>
                    </a:moveTo>
                    <a:cubicBezTo>
                      <a:pt x="23" y="27"/>
                      <a:pt x="23" y="27"/>
                      <a:pt x="23" y="27"/>
                    </a:cubicBezTo>
                    <a:cubicBezTo>
                      <a:pt x="23" y="27"/>
                      <a:pt x="23" y="27"/>
                      <a:pt x="23" y="27"/>
                    </a:cubicBezTo>
                    <a:cubicBezTo>
                      <a:pt x="23" y="27"/>
                      <a:pt x="23" y="27"/>
                      <a:pt x="23" y="27"/>
                    </a:cubicBezTo>
                    <a:moveTo>
                      <a:pt x="15" y="28"/>
                    </a:moveTo>
                    <a:cubicBezTo>
                      <a:pt x="15" y="28"/>
                      <a:pt x="15" y="28"/>
                      <a:pt x="15" y="28"/>
                    </a:cubicBezTo>
                    <a:cubicBezTo>
                      <a:pt x="15" y="28"/>
                      <a:pt x="15" y="28"/>
                      <a:pt x="15" y="28"/>
                    </a:cubicBezTo>
                    <a:cubicBezTo>
                      <a:pt x="15" y="27"/>
                      <a:pt x="15" y="27"/>
                      <a:pt x="15" y="27"/>
                    </a:cubicBezTo>
                    <a:cubicBezTo>
                      <a:pt x="16" y="27"/>
                      <a:pt x="16" y="27"/>
                      <a:pt x="16" y="27"/>
                    </a:cubicBezTo>
                    <a:cubicBezTo>
                      <a:pt x="16" y="27"/>
                      <a:pt x="16" y="27"/>
                      <a:pt x="16" y="27"/>
                    </a:cubicBezTo>
                    <a:cubicBezTo>
                      <a:pt x="16" y="27"/>
                      <a:pt x="16" y="28"/>
                      <a:pt x="15" y="28"/>
                    </a:cubicBezTo>
                    <a:moveTo>
                      <a:pt x="29" y="28"/>
                    </a:moveTo>
                    <a:cubicBezTo>
                      <a:pt x="29" y="28"/>
                      <a:pt x="29" y="27"/>
                      <a:pt x="28" y="27"/>
                    </a:cubicBezTo>
                    <a:cubicBezTo>
                      <a:pt x="29" y="27"/>
                      <a:pt x="29" y="27"/>
                      <a:pt x="29" y="27"/>
                    </a:cubicBezTo>
                    <a:cubicBezTo>
                      <a:pt x="29" y="27"/>
                      <a:pt x="29" y="27"/>
                      <a:pt x="29" y="27"/>
                    </a:cubicBezTo>
                    <a:cubicBezTo>
                      <a:pt x="30" y="28"/>
                      <a:pt x="30" y="28"/>
                      <a:pt x="30" y="28"/>
                    </a:cubicBezTo>
                    <a:cubicBezTo>
                      <a:pt x="30" y="28"/>
                      <a:pt x="30" y="28"/>
                      <a:pt x="30" y="28"/>
                    </a:cubicBezTo>
                    <a:cubicBezTo>
                      <a:pt x="29" y="28"/>
                      <a:pt x="29" y="28"/>
                      <a:pt x="29" y="28"/>
                    </a:cubicBezTo>
                    <a:moveTo>
                      <a:pt x="16" y="28"/>
                    </a:moveTo>
                    <a:cubicBezTo>
                      <a:pt x="16" y="28"/>
                      <a:pt x="16" y="27"/>
                      <a:pt x="16" y="27"/>
                    </a:cubicBezTo>
                    <a:cubicBezTo>
                      <a:pt x="17" y="27"/>
                      <a:pt x="17" y="27"/>
                      <a:pt x="18" y="26"/>
                    </a:cubicBezTo>
                    <a:cubicBezTo>
                      <a:pt x="18" y="27"/>
                      <a:pt x="18" y="27"/>
                      <a:pt x="18" y="28"/>
                    </a:cubicBezTo>
                    <a:cubicBezTo>
                      <a:pt x="18" y="28"/>
                      <a:pt x="18" y="28"/>
                      <a:pt x="18" y="28"/>
                    </a:cubicBezTo>
                    <a:cubicBezTo>
                      <a:pt x="18" y="28"/>
                      <a:pt x="18" y="28"/>
                      <a:pt x="18" y="28"/>
                    </a:cubicBezTo>
                    <a:cubicBezTo>
                      <a:pt x="17" y="28"/>
                      <a:pt x="17" y="28"/>
                      <a:pt x="17" y="28"/>
                    </a:cubicBezTo>
                    <a:cubicBezTo>
                      <a:pt x="17" y="28"/>
                      <a:pt x="17" y="28"/>
                      <a:pt x="17" y="28"/>
                    </a:cubicBezTo>
                    <a:cubicBezTo>
                      <a:pt x="18" y="27"/>
                      <a:pt x="18" y="27"/>
                      <a:pt x="18" y="27"/>
                    </a:cubicBezTo>
                    <a:cubicBezTo>
                      <a:pt x="18" y="27"/>
                      <a:pt x="18" y="27"/>
                      <a:pt x="18" y="27"/>
                    </a:cubicBezTo>
                    <a:cubicBezTo>
                      <a:pt x="17" y="27"/>
                      <a:pt x="17" y="27"/>
                      <a:pt x="17" y="27"/>
                    </a:cubicBezTo>
                    <a:cubicBezTo>
                      <a:pt x="17" y="27"/>
                      <a:pt x="17" y="27"/>
                      <a:pt x="17" y="28"/>
                    </a:cubicBezTo>
                    <a:cubicBezTo>
                      <a:pt x="16" y="28"/>
                      <a:pt x="16" y="28"/>
                      <a:pt x="16" y="28"/>
                    </a:cubicBezTo>
                    <a:moveTo>
                      <a:pt x="27" y="28"/>
                    </a:moveTo>
                    <a:cubicBezTo>
                      <a:pt x="27" y="28"/>
                      <a:pt x="27" y="28"/>
                      <a:pt x="27" y="28"/>
                    </a:cubicBezTo>
                    <a:cubicBezTo>
                      <a:pt x="26" y="28"/>
                      <a:pt x="26" y="28"/>
                      <a:pt x="26" y="28"/>
                    </a:cubicBezTo>
                    <a:cubicBezTo>
                      <a:pt x="27" y="27"/>
                      <a:pt x="27" y="27"/>
                      <a:pt x="27" y="26"/>
                    </a:cubicBezTo>
                    <a:cubicBezTo>
                      <a:pt x="27" y="27"/>
                      <a:pt x="28" y="27"/>
                      <a:pt x="28" y="27"/>
                    </a:cubicBezTo>
                    <a:cubicBezTo>
                      <a:pt x="28" y="27"/>
                      <a:pt x="28" y="28"/>
                      <a:pt x="29" y="28"/>
                    </a:cubicBezTo>
                    <a:cubicBezTo>
                      <a:pt x="28" y="28"/>
                      <a:pt x="28" y="28"/>
                      <a:pt x="28" y="28"/>
                    </a:cubicBezTo>
                    <a:cubicBezTo>
                      <a:pt x="27" y="27"/>
                      <a:pt x="27" y="27"/>
                      <a:pt x="27" y="27"/>
                    </a:cubicBezTo>
                    <a:cubicBezTo>
                      <a:pt x="27" y="27"/>
                      <a:pt x="27" y="27"/>
                      <a:pt x="27" y="27"/>
                    </a:cubicBezTo>
                    <a:cubicBezTo>
                      <a:pt x="27" y="27"/>
                      <a:pt x="27" y="27"/>
                      <a:pt x="27" y="27"/>
                    </a:cubicBezTo>
                    <a:cubicBezTo>
                      <a:pt x="27" y="28"/>
                      <a:pt x="27" y="28"/>
                      <a:pt x="27" y="28"/>
                    </a:cubicBezTo>
                    <a:cubicBezTo>
                      <a:pt x="27" y="28"/>
                      <a:pt x="27" y="28"/>
                      <a:pt x="27" y="28"/>
                    </a:cubicBezTo>
                    <a:cubicBezTo>
                      <a:pt x="27" y="28"/>
                      <a:pt x="27" y="28"/>
                      <a:pt x="27" y="28"/>
                    </a:cubicBezTo>
                    <a:moveTo>
                      <a:pt x="14" y="28"/>
                    </a:moveTo>
                    <a:cubicBezTo>
                      <a:pt x="14" y="27"/>
                      <a:pt x="14" y="27"/>
                      <a:pt x="14" y="27"/>
                    </a:cubicBezTo>
                    <a:cubicBezTo>
                      <a:pt x="14" y="27"/>
                      <a:pt x="14" y="26"/>
                      <a:pt x="15" y="26"/>
                    </a:cubicBezTo>
                    <a:cubicBezTo>
                      <a:pt x="15" y="26"/>
                      <a:pt x="15" y="26"/>
                      <a:pt x="15" y="26"/>
                    </a:cubicBezTo>
                    <a:cubicBezTo>
                      <a:pt x="15" y="26"/>
                      <a:pt x="15" y="26"/>
                      <a:pt x="15" y="26"/>
                    </a:cubicBezTo>
                    <a:cubicBezTo>
                      <a:pt x="14" y="28"/>
                      <a:pt x="14" y="28"/>
                      <a:pt x="14" y="28"/>
                    </a:cubicBezTo>
                    <a:moveTo>
                      <a:pt x="30" y="28"/>
                    </a:moveTo>
                    <a:cubicBezTo>
                      <a:pt x="29" y="26"/>
                      <a:pt x="29" y="26"/>
                      <a:pt x="29" y="26"/>
                    </a:cubicBezTo>
                    <a:cubicBezTo>
                      <a:pt x="30" y="26"/>
                      <a:pt x="30" y="26"/>
                      <a:pt x="30" y="26"/>
                    </a:cubicBezTo>
                    <a:cubicBezTo>
                      <a:pt x="30" y="26"/>
                      <a:pt x="30" y="26"/>
                      <a:pt x="30" y="26"/>
                    </a:cubicBezTo>
                    <a:cubicBezTo>
                      <a:pt x="30" y="26"/>
                      <a:pt x="30" y="27"/>
                      <a:pt x="30" y="27"/>
                    </a:cubicBezTo>
                    <a:cubicBezTo>
                      <a:pt x="30" y="28"/>
                      <a:pt x="30" y="28"/>
                      <a:pt x="30" y="28"/>
                    </a:cubicBezTo>
                    <a:moveTo>
                      <a:pt x="20" y="27"/>
                    </a:moveTo>
                    <a:cubicBezTo>
                      <a:pt x="20" y="27"/>
                      <a:pt x="20" y="27"/>
                      <a:pt x="20" y="27"/>
                    </a:cubicBezTo>
                    <a:cubicBezTo>
                      <a:pt x="21" y="27"/>
                      <a:pt x="21" y="26"/>
                      <a:pt x="21" y="26"/>
                    </a:cubicBezTo>
                    <a:cubicBezTo>
                      <a:pt x="21" y="26"/>
                      <a:pt x="21" y="26"/>
                      <a:pt x="21" y="26"/>
                    </a:cubicBezTo>
                    <a:cubicBezTo>
                      <a:pt x="20" y="27"/>
                      <a:pt x="20" y="27"/>
                      <a:pt x="20" y="27"/>
                    </a:cubicBezTo>
                    <a:moveTo>
                      <a:pt x="24" y="27"/>
                    </a:moveTo>
                    <a:cubicBezTo>
                      <a:pt x="23" y="26"/>
                      <a:pt x="23" y="26"/>
                      <a:pt x="23" y="26"/>
                    </a:cubicBezTo>
                    <a:cubicBezTo>
                      <a:pt x="23" y="26"/>
                      <a:pt x="23" y="26"/>
                      <a:pt x="23" y="26"/>
                    </a:cubicBezTo>
                    <a:cubicBezTo>
                      <a:pt x="23" y="26"/>
                      <a:pt x="24" y="27"/>
                      <a:pt x="24" y="27"/>
                    </a:cubicBezTo>
                    <a:cubicBezTo>
                      <a:pt x="24" y="27"/>
                      <a:pt x="24" y="27"/>
                      <a:pt x="24" y="27"/>
                    </a:cubicBezTo>
                    <a:moveTo>
                      <a:pt x="9" y="25"/>
                    </a:moveTo>
                    <a:cubicBezTo>
                      <a:pt x="9" y="25"/>
                      <a:pt x="9" y="25"/>
                      <a:pt x="9" y="25"/>
                    </a:cubicBezTo>
                    <a:cubicBezTo>
                      <a:pt x="9" y="25"/>
                      <a:pt x="9" y="25"/>
                      <a:pt x="9" y="25"/>
                    </a:cubicBezTo>
                    <a:cubicBezTo>
                      <a:pt x="9" y="25"/>
                      <a:pt x="9" y="25"/>
                      <a:pt x="9" y="25"/>
                    </a:cubicBezTo>
                    <a:moveTo>
                      <a:pt x="35" y="25"/>
                    </a:moveTo>
                    <a:cubicBezTo>
                      <a:pt x="35" y="25"/>
                      <a:pt x="35" y="25"/>
                      <a:pt x="35" y="25"/>
                    </a:cubicBezTo>
                    <a:cubicBezTo>
                      <a:pt x="35" y="25"/>
                      <a:pt x="35" y="25"/>
                      <a:pt x="35" y="25"/>
                    </a:cubicBezTo>
                    <a:cubicBezTo>
                      <a:pt x="35" y="25"/>
                      <a:pt x="35" y="25"/>
                      <a:pt x="35" y="25"/>
                    </a:cubicBezTo>
                    <a:moveTo>
                      <a:pt x="8" y="25"/>
                    </a:moveTo>
                    <a:cubicBezTo>
                      <a:pt x="8" y="25"/>
                      <a:pt x="8" y="25"/>
                      <a:pt x="8" y="25"/>
                    </a:cubicBezTo>
                    <a:cubicBezTo>
                      <a:pt x="8" y="25"/>
                      <a:pt x="8" y="25"/>
                      <a:pt x="8" y="25"/>
                    </a:cubicBezTo>
                    <a:cubicBezTo>
                      <a:pt x="8" y="25"/>
                      <a:pt x="8" y="25"/>
                      <a:pt x="8" y="25"/>
                    </a:cubicBezTo>
                    <a:cubicBezTo>
                      <a:pt x="8" y="25"/>
                      <a:pt x="8" y="25"/>
                      <a:pt x="8" y="25"/>
                    </a:cubicBezTo>
                    <a:moveTo>
                      <a:pt x="37" y="25"/>
                    </a:moveTo>
                    <a:cubicBezTo>
                      <a:pt x="36" y="25"/>
                      <a:pt x="36" y="25"/>
                      <a:pt x="36" y="25"/>
                    </a:cubicBezTo>
                    <a:cubicBezTo>
                      <a:pt x="36" y="25"/>
                      <a:pt x="36" y="25"/>
                      <a:pt x="36" y="25"/>
                    </a:cubicBezTo>
                    <a:cubicBezTo>
                      <a:pt x="36" y="25"/>
                      <a:pt x="36" y="25"/>
                      <a:pt x="36" y="25"/>
                    </a:cubicBezTo>
                    <a:cubicBezTo>
                      <a:pt x="37" y="25"/>
                      <a:pt x="37" y="25"/>
                      <a:pt x="37" y="25"/>
                    </a:cubicBezTo>
                    <a:moveTo>
                      <a:pt x="13" y="26"/>
                    </a:moveTo>
                    <a:cubicBezTo>
                      <a:pt x="13" y="25"/>
                      <a:pt x="13" y="25"/>
                      <a:pt x="13" y="25"/>
                    </a:cubicBezTo>
                    <a:cubicBezTo>
                      <a:pt x="13" y="25"/>
                      <a:pt x="13" y="25"/>
                      <a:pt x="13" y="25"/>
                    </a:cubicBezTo>
                    <a:cubicBezTo>
                      <a:pt x="13" y="25"/>
                      <a:pt x="13" y="25"/>
                      <a:pt x="13" y="25"/>
                    </a:cubicBezTo>
                    <a:cubicBezTo>
                      <a:pt x="13" y="25"/>
                      <a:pt x="13" y="25"/>
                      <a:pt x="13" y="25"/>
                    </a:cubicBezTo>
                    <a:cubicBezTo>
                      <a:pt x="13" y="26"/>
                      <a:pt x="13" y="26"/>
                      <a:pt x="13" y="26"/>
                    </a:cubicBezTo>
                    <a:moveTo>
                      <a:pt x="31" y="26"/>
                    </a:moveTo>
                    <a:cubicBezTo>
                      <a:pt x="31" y="25"/>
                      <a:pt x="31" y="25"/>
                      <a:pt x="31" y="25"/>
                    </a:cubicBezTo>
                    <a:cubicBezTo>
                      <a:pt x="32" y="25"/>
                      <a:pt x="32" y="25"/>
                      <a:pt x="32" y="25"/>
                    </a:cubicBezTo>
                    <a:cubicBezTo>
                      <a:pt x="32" y="25"/>
                      <a:pt x="32" y="25"/>
                      <a:pt x="32" y="25"/>
                    </a:cubicBezTo>
                    <a:cubicBezTo>
                      <a:pt x="32" y="25"/>
                      <a:pt x="32" y="25"/>
                      <a:pt x="32" y="25"/>
                    </a:cubicBezTo>
                    <a:cubicBezTo>
                      <a:pt x="31" y="26"/>
                      <a:pt x="31" y="26"/>
                      <a:pt x="31" y="26"/>
                    </a:cubicBezTo>
                    <a:moveTo>
                      <a:pt x="14" y="27"/>
                    </a:moveTo>
                    <a:cubicBezTo>
                      <a:pt x="14" y="26"/>
                      <a:pt x="14" y="26"/>
                      <a:pt x="14" y="26"/>
                    </a:cubicBezTo>
                    <a:cubicBezTo>
                      <a:pt x="14" y="26"/>
                      <a:pt x="14" y="26"/>
                      <a:pt x="14" y="26"/>
                    </a:cubicBezTo>
                    <a:cubicBezTo>
                      <a:pt x="14" y="26"/>
                      <a:pt x="14" y="26"/>
                      <a:pt x="14" y="26"/>
                    </a:cubicBezTo>
                    <a:cubicBezTo>
                      <a:pt x="14" y="25"/>
                      <a:pt x="14" y="25"/>
                      <a:pt x="14" y="25"/>
                    </a:cubicBezTo>
                    <a:cubicBezTo>
                      <a:pt x="14" y="25"/>
                      <a:pt x="14" y="25"/>
                      <a:pt x="14" y="25"/>
                    </a:cubicBezTo>
                    <a:cubicBezTo>
                      <a:pt x="14" y="25"/>
                      <a:pt x="14" y="25"/>
                      <a:pt x="14" y="25"/>
                    </a:cubicBezTo>
                    <a:cubicBezTo>
                      <a:pt x="15" y="26"/>
                      <a:pt x="15" y="26"/>
                      <a:pt x="15" y="26"/>
                    </a:cubicBezTo>
                    <a:cubicBezTo>
                      <a:pt x="14" y="26"/>
                      <a:pt x="14" y="26"/>
                      <a:pt x="14" y="26"/>
                    </a:cubicBezTo>
                    <a:cubicBezTo>
                      <a:pt x="14" y="27"/>
                      <a:pt x="14" y="27"/>
                      <a:pt x="14" y="27"/>
                    </a:cubicBezTo>
                    <a:moveTo>
                      <a:pt x="31" y="27"/>
                    </a:moveTo>
                    <a:cubicBezTo>
                      <a:pt x="30" y="26"/>
                      <a:pt x="30" y="26"/>
                      <a:pt x="30" y="26"/>
                    </a:cubicBezTo>
                    <a:cubicBezTo>
                      <a:pt x="30" y="26"/>
                      <a:pt x="30" y="26"/>
                      <a:pt x="30" y="26"/>
                    </a:cubicBezTo>
                    <a:cubicBezTo>
                      <a:pt x="30" y="25"/>
                      <a:pt x="30" y="25"/>
                      <a:pt x="30" y="25"/>
                    </a:cubicBezTo>
                    <a:cubicBezTo>
                      <a:pt x="30" y="25"/>
                      <a:pt x="30" y="25"/>
                      <a:pt x="30" y="25"/>
                    </a:cubicBezTo>
                    <a:cubicBezTo>
                      <a:pt x="30" y="25"/>
                      <a:pt x="30" y="25"/>
                      <a:pt x="30" y="25"/>
                    </a:cubicBezTo>
                    <a:cubicBezTo>
                      <a:pt x="31" y="26"/>
                      <a:pt x="31" y="26"/>
                      <a:pt x="31" y="26"/>
                    </a:cubicBezTo>
                    <a:cubicBezTo>
                      <a:pt x="30" y="26"/>
                      <a:pt x="30" y="26"/>
                      <a:pt x="30" y="26"/>
                    </a:cubicBezTo>
                    <a:cubicBezTo>
                      <a:pt x="30" y="26"/>
                      <a:pt x="30" y="26"/>
                      <a:pt x="30" y="26"/>
                    </a:cubicBezTo>
                    <a:cubicBezTo>
                      <a:pt x="31" y="27"/>
                      <a:pt x="31" y="27"/>
                      <a:pt x="31" y="27"/>
                    </a:cubicBezTo>
                    <a:moveTo>
                      <a:pt x="32" y="25"/>
                    </a:moveTo>
                    <a:cubicBezTo>
                      <a:pt x="32" y="25"/>
                      <a:pt x="32" y="25"/>
                      <a:pt x="32" y="25"/>
                    </a:cubicBezTo>
                    <a:cubicBezTo>
                      <a:pt x="32" y="25"/>
                      <a:pt x="32" y="25"/>
                      <a:pt x="32" y="25"/>
                    </a:cubicBezTo>
                    <a:cubicBezTo>
                      <a:pt x="33" y="25"/>
                      <a:pt x="33" y="25"/>
                      <a:pt x="33" y="25"/>
                    </a:cubicBezTo>
                    <a:cubicBezTo>
                      <a:pt x="33" y="25"/>
                      <a:pt x="33" y="25"/>
                      <a:pt x="33" y="25"/>
                    </a:cubicBezTo>
                    <a:cubicBezTo>
                      <a:pt x="33" y="25"/>
                      <a:pt x="33" y="25"/>
                      <a:pt x="33" y="25"/>
                    </a:cubicBezTo>
                    <a:cubicBezTo>
                      <a:pt x="32" y="25"/>
                      <a:pt x="32" y="25"/>
                      <a:pt x="32" y="25"/>
                    </a:cubicBezTo>
                    <a:moveTo>
                      <a:pt x="12" y="25"/>
                    </a:moveTo>
                    <a:cubicBezTo>
                      <a:pt x="12" y="25"/>
                      <a:pt x="12" y="25"/>
                      <a:pt x="12" y="25"/>
                    </a:cubicBezTo>
                    <a:cubicBezTo>
                      <a:pt x="12" y="25"/>
                      <a:pt x="12" y="25"/>
                      <a:pt x="12" y="25"/>
                    </a:cubicBezTo>
                    <a:cubicBezTo>
                      <a:pt x="12" y="25"/>
                      <a:pt x="12" y="25"/>
                      <a:pt x="12" y="25"/>
                    </a:cubicBezTo>
                    <a:cubicBezTo>
                      <a:pt x="12" y="25"/>
                      <a:pt x="12" y="25"/>
                      <a:pt x="12" y="25"/>
                    </a:cubicBezTo>
                    <a:cubicBezTo>
                      <a:pt x="12" y="25"/>
                      <a:pt x="12" y="25"/>
                      <a:pt x="12" y="25"/>
                    </a:cubicBezTo>
                    <a:cubicBezTo>
                      <a:pt x="12" y="25"/>
                      <a:pt x="12" y="25"/>
                      <a:pt x="12" y="25"/>
                    </a:cubicBezTo>
                    <a:moveTo>
                      <a:pt x="6" y="25"/>
                    </a:moveTo>
                    <a:cubicBezTo>
                      <a:pt x="6" y="25"/>
                      <a:pt x="6" y="25"/>
                      <a:pt x="6" y="25"/>
                    </a:cubicBezTo>
                    <a:cubicBezTo>
                      <a:pt x="6" y="25"/>
                      <a:pt x="6" y="25"/>
                      <a:pt x="6" y="25"/>
                    </a:cubicBezTo>
                    <a:cubicBezTo>
                      <a:pt x="6" y="25"/>
                      <a:pt x="6" y="25"/>
                      <a:pt x="6" y="25"/>
                    </a:cubicBezTo>
                    <a:moveTo>
                      <a:pt x="39" y="25"/>
                    </a:moveTo>
                    <a:cubicBezTo>
                      <a:pt x="38" y="25"/>
                      <a:pt x="38" y="25"/>
                      <a:pt x="38" y="25"/>
                    </a:cubicBezTo>
                    <a:cubicBezTo>
                      <a:pt x="38" y="25"/>
                      <a:pt x="38" y="25"/>
                      <a:pt x="38" y="25"/>
                    </a:cubicBezTo>
                    <a:cubicBezTo>
                      <a:pt x="39" y="25"/>
                      <a:pt x="39" y="25"/>
                      <a:pt x="39" y="25"/>
                    </a:cubicBezTo>
                    <a:moveTo>
                      <a:pt x="11" y="25"/>
                    </a:moveTo>
                    <a:cubicBezTo>
                      <a:pt x="11" y="25"/>
                      <a:pt x="11" y="25"/>
                      <a:pt x="11" y="25"/>
                    </a:cubicBezTo>
                    <a:cubicBezTo>
                      <a:pt x="11" y="25"/>
                      <a:pt x="11" y="25"/>
                      <a:pt x="11" y="25"/>
                    </a:cubicBezTo>
                    <a:cubicBezTo>
                      <a:pt x="11" y="25"/>
                      <a:pt x="11" y="25"/>
                      <a:pt x="11" y="25"/>
                    </a:cubicBezTo>
                    <a:moveTo>
                      <a:pt x="33" y="25"/>
                    </a:moveTo>
                    <a:cubicBezTo>
                      <a:pt x="33" y="25"/>
                      <a:pt x="33" y="25"/>
                      <a:pt x="33" y="25"/>
                    </a:cubicBezTo>
                    <a:cubicBezTo>
                      <a:pt x="33" y="25"/>
                      <a:pt x="33" y="25"/>
                      <a:pt x="33" y="25"/>
                    </a:cubicBezTo>
                    <a:cubicBezTo>
                      <a:pt x="33" y="25"/>
                      <a:pt x="33" y="25"/>
                      <a:pt x="33" y="25"/>
                    </a:cubicBezTo>
                    <a:moveTo>
                      <a:pt x="7" y="25"/>
                    </a:moveTo>
                    <a:cubicBezTo>
                      <a:pt x="7" y="25"/>
                      <a:pt x="7" y="25"/>
                      <a:pt x="7" y="25"/>
                    </a:cubicBezTo>
                    <a:cubicBezTo>
                      <a:pt x="7" y="25"/>
                      <a:pt x="7" y="25"/>
                      <a:pt x="7" y="25"/>
                    </a:cubicBezTo>
                    <a:cubicBezTo>
                      <a:pt x="7" y="25"/>
                      <a:pt x="7" y="25"/>
                      <a:pt x="7" y="25"/>
                    </a:cubicBezTo>
                    <a:cubicBezTo>
                      <a:pt x="7" y="25"/>
                      <a:pt x="7" y="25"/>
                      <a:pt x="7" y="25"/>
                    </a:cubicBezTo>
                    <a:cubicBezTo>
                      <a:pt x="7" y="25"/>
                      <a:pt x="7" y="25"/>
                      <a:pt x="7" y="25"/>
                    </a:cubicBezTo>
                    <a:moveTo>
                      <a:pt x="37" y="25"/>
                    </a:moveTo>
                    <a:cubicBezTo>
                      <a:pt x="37" y="25"/>
                      <a:pt x="37" y="25"/>
                      <a:pt x="37" y="25"/>
                    </a:cubicBezTo>
                    <a:cubicBezTo>
                      <a:pt x="38" y="25"/>
                      <a:pt x="38" y="25"/>
                      <a:pt x="38" y="25"/>
                    </a:cubicBezTo>
                    <a:cubicBezTo>
                      <a:pt x="37" y="25"/>
                      <a:pt x="37" y="25"/>
                      <a:pt x="37" y="25"/>
                    </a:cubicBezTo>
                    <a:cubicBezTo>
                      <a:pt x="37" y="25"/>
                      <a:pt x="37" y="25"/>
                      <a:pt x="37" y="25"/>
                    </a:cubicBezTo>
                    <a:cubicBezTo>
                      <a:pt x="37" y="25"/>
                      <a:pt x="37" y="25"/>
                      <a:pt x="37" y="25"/>
                    </a:cubicBezTo>
                    <a:moveTo>
                      <a:pt x="6" y="25"/>
                    </a:moveTo>
                    <a:cubicBezTo>
                      <a:pt x="6" y="25"/>
                      <a:pt x="6" y="25"/>
                      <a:pt x="6" y="25"/>
                    </a:cubicBezTo>
                    <a:cubicBezTo>
                      <a:pt x="7" y="25"/>
                      <a:pt x="7" y="25"/>
                      <a:pt x="7" y="25"/>
                    </a:cubicBezTo>
                    <a:cubicBezTo>
                      <a:pt x="7" y="25"/>
                      <a:pt x="7" y="25"/>
                      <a:pt x="7" y="25"/>
                    </a:cubicBezTo>
                    <a:cubicBezTo>
                      <a:pt x="6" y="25"/>
                      <a:pt x="6" y="25"/>
                      <a:pt x="6" y="25"/>
                    </a:cubicBezTo>
                    <a:moveTo>
                      <a:pt x="38" y="25"/>
                    </a:moveTo>
                    <a:cubicBezTo>
                      <a:pt x="38" y="25"/>
                      <a:pt x="38" y="25"/>
                      <a:pt x="38" y="25"/>
                    </a:cubicBezTo>
                    <a:cubicBezTo>
                      <a:pt x="38" y="25"/>
                      <a:pt x="38" y="25"/>
                      <a:pt x="38" y="25"/>
                    </a:cubicBezTo>
                    <a:cubicBezTo>
                      <a:pt x="38" y="25"/>
                      <a:pt x="38" y="25"/>
                      <a:pt x="38" y="25"/>
                    </a:cubicBezTo>
                    <a:cubicBezTo>
                      <a:pt x="38" y="25"/>
                      <a:pt x="38" y="25"/>
                      <a:pt x="38" y="25"/>
                    </a:cubicBezTo>
                    <a:moveTo>
                      <a:pt x="6" y="25"/>
                    </a:moveTo>
                    <a:cubicBezTo>
                      <a:pt x="6" y="24"/>
                      <a:pt x="6" y="24"/>
                      <a:pt x="6" y="24"/>
                    </a:cubicBezTo>
                    <a:cubicBezTo>
                      <a:pt x="6" y="24"/>
                      <a:pt x="6" y="24"/>
                      <a:pt x="6" y="24"/>
                    </a:cubicBezTo>
                    <a:cubicBezTo>
                      <a:pt x="6" y="25"/>
                      <a:pt x="6" y="25"/>
                      <a:pt x="6" y="25"/>
                    </a:cubicBezTo>
                    <a:moveTo>
                      <a:pt x="39" y="25"/>
                    </a:moveTo>
                    <a:cubicBezTo>
                      <a:pt x="39" y="24"/>
                      <a:pt x="39" y="24"/>
                      <a:pt x="39" y="24"/>
                    </a:cubicBezTo>
                    <a:cubicBezTo>
                      <a:pt x="39" y="24"/>
                      <a:pt x="39" y="24"/>
                      <a:pt x="39" y="24"/>
                    </a:cubicBezTo>
                    <a:cubicBezTo>
                      <a:pt x="39" y="25"/>
                      <a:pt x="39" y="25"/>
                      <a:pt x="39" y="25"/>
                    </a:cubicBezTo>
                    <a:moveTo>
                      <a:pt x="5" y="25"/>
                    </a:moveTo>
                    <a:cubicBezTo>
                      <a:pt x="5" y="24"/>
                      <a:pt x="5" y="24"/>
                      <a:pt x="5" y="24"/>
                    </a:cubicBezTo>
                    <a:cubicBezTo>
                      <a:pt x="5" y="24"/>
                      <a:pt x="5" y="24"/>
                      <a:pt x="5" y="24"/>
                    </a:cubicBezTo>
                    <a:cubicBezTo>
                      <a:pt x="5" y="24"/>
                      <a:pt x="5" y="24"/>
                      <a:pt x="5" y="24"/>
                    </a:cubicBezTo>
                    <a:cubicBezTo>
                      <a:pt x="5" y="24"/>
                      <a:pt x="5" y="24"/>
                      <a:pt x="5" y="24"/>
                    </a:cubicBezTo>
                    <a:cubicBezTo>
                      <a:pt x="5" y="23"/>
                      <a:pt x="5" y="23"/>
                      <a:pt x="5" y="23"/>
                    </a:cubicBezTo>
                    <a:cubicBezTo>
                      <a:pt x="6" y="23"/>
                      <a:pt x="6" y="23"/>
                      <a:pt x="6" y="23"/>
                    </a:cubicBezTo>
                    <a:cubicBezTo>
                      <a:pt x="5" y="24"/>
                      <a:pt x="5" y="24"/>
                      <a:pt x="5" y="25"/>
                    </a:cubicBezTo>
                    <a:cubicBezTo>
                      <a:pt x="5" y="25"/>
                      <a:pt x="5" y="25"/>
                      <a:pt x="5" y="25"/>
                    </a:cubicBezTo>
                    <a:moveTo>
                      <a:pt x="39" y="25"/>
                    </a:moveTo>
                    <a:cubicBezTo>
                      <a:pt x="39" y="25"/>
                      <a:pt x="39" y="25"/>
                      <a:pt x="39" y="25"/>
                    </a:cubicBezTo>
                    <a:cubicBezTo>
                      <a:pt x="39" y="24"/>
                      <a:pt x="39" y="24"/>
                      <a:pt x="39" y="23"/>
                    </a:cubicBezTo>
                    <a:cubicBezTo>
                      <a:pt x="39" y="23"/>
                      <a:pt x="39" y="23"/>
                      <a:pt x="39" y="23"/>
                    </a:cubicBezTo>
                    <a:cubicBezTo>
                      <a:pt x="39" y="24"/>
                      <a:pt x="39" y="24"/>
                      <a:pt x="39" y="24"/>
                    </a:cubicBezTo>
                    <a:cubicBezTo>
                      <a:pt x="39" y="24"/>
                      <a:pt x="39" y="24"/>
                      <a:pt x="39" y="24"/>
                    </a:cubicBezTo>
                    <a:cubicBezTo>
                      <a:pt x="39" y="24"/>
                      <a:pt x="39" y="24"/>
                      <a:pt x="39" y="24"/>
                    </a:cubicBezTo>
                    <a:cubicBezTo>
                      <a:pt x="40" y="24"/>
                      <a:pt x="40" y="24"/>
                      <a:pt x="40" y="24"/>
                    </a:cubicBezTo>
                    <a:cubicBezTo>
                      <a:pt x="39" y="25"/>
                      <a:pt x="39" y="25"/>
                      <a:pt x="39" y="25"/>
                    </a:cubicBezTo>
                    <a:moveTo>
                      <a:pt x="21" y="23"/>
                    </a:moveTo>
                    <a:cubicBezTo>
                      <a:pt x="21" y="23"/>
                      <a:pt x="21" y="23"/>
                      <a:pt x="21" y="23"/>
                    </a:cubicBezTo>
                    <a:cubicBezTo>
                      <a:pt x="21" y="22"/>
                      <a:pt x="21" y="22"/>
                      <a:pt x="21" y="22"/>
                    </a:cubicBezTo>
                    <a:cubicBezTo>
                      <a:pt x="21" y="23"/>
                      <a:pt x="21" y="23"/>
                      <a:pt x="21" y="23"/>
                    </a:cubicBezTo>
                    <a:moveTo>
                      <a:pt x="23" y="23"/>
                    </a:moveTo>
                    <a:cubicBezTo>
                      <a:pt x="23" y="23"/>
                      <a:pt x="23" y="23"/>
                      <a:pt x="23" y="22"/>
                    </a:cubicBezTo>
                    <a:cubicBezTo>
                      <a:pt x="24" y="23"/>
                      <a:pt x="24" y="23"/>
                      <a:pt x="24" y="23"/>
                    </a:cubicBezTo>
                    <a:cubicBezTo>
                      <a:pt x="23" y="23"/>
                      <a:pt x="23" y="23"/>
                      <a:pt x="23" y="23"/>
                    </a:cubicBezTo>
                    <a:moveTo>
                      <a:pt x="40" y="24"/>
                    </a:moveTo>
                    <a:cubicBezTo>
                      <a:pt x="39" y="22"/>
                      <a:pt x="39" y="22"/>
                      <a:pt x="39" y="22"/>
                    </a:cubicBezTo>
                    <a:cubicBezTo>
                      <a:pt x="40" y="22"/>
                      <a:pt x="40" y="22"/>
                      <a:pt x="40" y="22"/>
                    </a:cubicBezTo>
                    <a:cubicBezTo>
                      <a:pt x="40" y="22"/>
                      <a:pt x="40" y="23"/>
                      <a:pt x="40" y="23"/>
                    </a:cubicBezTo>
                    <a:cubicBezTo>
                      <a:pt x="40" y="23"/>
                      <a:pt x="40" y="23"/>
                      <a:pt x="40" y="23"/>
                    </a:cubicBezTo>
                    <a:cubicBezTo>
                      <a:pt x="40" y="24"/>
                      <a:pt x="40" y="24"/>
                      <a:pt x="40" y="24"/>
                    </a:cubicBezTo>
                    <a:cubicBezTo>
                      <a:pt x="40" y="24"/>
                      <a:pt x="40" y="24"/>
                      <a:pt x="40" y="24"/>
                    </a:cubicBezTo>
                    <a:moveTo>
                      <a:pt x="4" y="24"/>
                    </a:moveTo>
                    <a:cubicBezTo>
                      <a:pt x="4" y="24"/>
                      <a:pt x="4" y="24"/>
                      <a:pt x="4" y="24"/>
                    </a:cubicBezTo>
                    <a:cubicBezTo>
                      <a:pt x="4" y="23"/>
                      <a:pt x="4" y="23"/>
                      <a:pt x="4" y="23"/>
                    </a:cubicBezTo>
                    <a:cubicBezTo>
                      <a:pt x="4" y="23"/>
                      <a:pt x="4" y="23"/>
                      <a:pt x="4" y="23"/>
                    </a:cubicBezTo>
                    <a:cubicBezTo>
                      <a:pt x="4" y="23"/>
                      <a:pt x="4" y="22"/>
                      <a:pt x="5" y="22"/>
                    </a:cubicBezTo>
                    <a:cubicBezTo>
                      <a:pt x="5" y="22"/>
                      <a:pt x="5" y="22"/>
                      <a:pt x="5" y="22"/>
                    </a:cubicBezTo>
                    <a:cubicBezTo>
                      <a:pt x="4" y="24"/>
                      <a:pt x="4" y="24"/>
                      <a:pt x="4" y="24"/>
                    </a:cubicBezTo>
                    <a:moveTo>
                      <a:pt x="3" y="24"/>
                    </a:moveTo>
                    <a:cubicBezTo>
                      <a:pt x="3" y="23"/>
                      <a:pt x="3" y="23"/>
                      <a:pt x="3" y="22"/>
                    </a:cubicBezTo>
                    <a:cubicBezTo>
                      <a:pt x="3" y="22"/>
                      <a:pt x="3" y="22"/>
                      <a:pt x="3" y="22"/>
                    </a:cubicBezTo>
                    <a:cubicBezTo>
                      <a:pt x="3" y="22"/>
                      <a:pt x="3" y="22"/>
                      <a:pt x="3" y="22"/>
                    </a:cubicBezTo>
                    <a:cubicBezTo>
                      <a:pt x="4" y="22"/>
                      <a:pt x="4" y="22"/>
                      <a:pt x="4" y="22"/>
                    </a:cubicBezTo>
                    <a:cubicBezTo>
                      <a:pt x="4" y="22"/>
                      <a:pt x="4" y="23"/>
                      <a:pt x="3" y="23"/>
                    </a:cubicBezTo>
                    <a:cubicBezTo>
                      <a:pt x="3" y="23"/>
                      <a:pt x="3" y="23"/>
                      <a:pt x="3" y="23"/>
                    </a:cubicBezTo>
                    <a:cubicBezTo>
                      <a:pt x="3" y="24"/>
                      <a:pt x="3" y="24"/>
                      <a:pt x="3" y="24"/>
                    </a:cubicBezTo>
                    <a:moveTo>
                      <a:pt x="42" y="24"/>
                    </a:moveTo>
                    <a:cubicBezTo>
                      <a:pt x="41" y="23"/>
                      <a:pt x="41" y="23"/>
                      <a:pt x="41" y="23"/>
                    </a:cubicBezTo>
                    <a:cubicBezTo>
                      <a:pt x="41" y="23"/>
                      <a:pt x="41" y="23"/>
                      <a:pt x="41" y="23"/>
                    </a:cubicBezTo>
                    <a:cubicBezTo>
                      <a:pt x="41" y="23"/>
                      <a:pt x="40" y="22"/>
                      <a:pt x="40" y="22"/>
                    </a:cubicBezTo>
                    <a:cubicBezTo>
                      <a:pt x="41" y="22"/>
                      <a:pt x="41" y="22"/>
                      <a:pt x="41" y="22"/>
                    </a:cubicBezTo>
                    <a:cubicBezTo>
                      <a:pt x="41" y="22"/>
                      <a:pt x="41" y="22"/>
                      <a:pt x="41" y="22"/>
                    </a:cubicBezTo>
                    <a:cubicBezTo>
                      <a:pt x="41" y="22"/>
                      <a:pt x="41" y="22"/>
                      <a:pt x="41" y="22"/>
                    </a:cubicBezTo>
                    <a:cubicBezTo>
                      <a:pt x="41" y="23"/>
                      <a:pt x="42" y="23"/>
                      <a:pt x="42" y="24"/>
                    </a:cubicBezTo>
                    <a:moveTo>
                      <a:pt x="20" y="22"/>
                    </a:moveTo>
                    <a:cubicBezTo>
                      <a:pt x="20" y="22"/>
                      <a:pt x="20" y="22"/>
                      <a:pt x="20" y="22"/>
                    </a:cubicBezTo>
                    <a:cubicBezTo>
                      <a:pt x="20" y="22"/>
                      <a:pt x="20" y="22"/>
                      <a:pt x="20" y="22"/>
                    </a:cubicBezTo>
                    <a:cubicBezTo>
                      <a:pt x="21" y="22"/>
                      <a:pt x="21" y="22"/>
                      <a:pt x="21" y="22"/>
                    </a:cubicBezTo>
                    <a:cubicBezTo>
                      <a:pt x="21" y="21"/>
                      <a:pt x="21" y="21"/>
                      <a:pt x="21" y="21"/>
                    </a:cubicBezTo>
                    <a:cubicBezTo>
                      <a:pt x="21" y="21"/>
                      <a:pt x="21" y="21"/>
                      <a:pt x="21" y="21"/>
                    </a:cubicBezTo>
                    <a:cubicBezTo>
                      <a:pt x="20" y="22"/>
                      <a:pt x="20" y="22"/>
                      <a:pt x="20" y="22"/>
                    </a:cubicBezTo>
                    <a:moveTo>
                      <a:pt x="24" y="22"/>
                    </a:moveTo>
                    <a:cubicBezTo>
                      <a:pt x="23" y="21"/>
                      <a:pt x="23" y="21"/>
                      <a:pt x="23" y="21"/>
                    </a:cubicBezTo>
                    <a:cubicBezTo>
                      <a:pt x="23" y="21"/>
                      <a:pt x="23" y="21"/>
                      <a:pt x="23" y="21"/>
                    </a:cubicBezTo>
                    <a:cubicBezTo>
                      <a:pt x="23" y="22"/>
                      <a:pt x="23" y="22"/>
                      <a:pt x="23" y="22"/>
                    </a:cubicBezTo>
                    <a:cubicBezTo>
                      <a:pt x="24" y="22"/>
                      <a:pt x="24" y="22"/>
                      <a:pt x="24" y="22"/>
                    </a:cubicBezTo>
                    <a:cubicBezTo>
                      <a:pt x="24" y="22"/>
                      <a:pt x="24" y="22"/>
                      <a:pt x="24" y="22"/>
                    </a:cubicBezTo>
                    <a:cubicBezTo>
                      <a:pt x="24" y="22"/>
                      <a:pt x="24" y="22"/>
                      <a:pt x="24" y="22"/>
                    </a:cubicBezTo>
                    <a:moveTo>
                      <a:pt x="5" y="21"/>
                    </a:moveTo>
                    <a:cubicBezTo>
                      <a:pt x="6" y="21"/>
                      <a:pt x="6" y="21"/>
                      <a:pt x="6" y="21"/>
                    </a:cubicBezTo>
                    <a:cubicBezTo>
                      <a:pt x="6" y="20"/>
                      <a:pt x="6" y="20"/>
                      <a:pt x="6" y="20"/>
                    </a:cubicBezTo>
                    <a:cubicBezTo>
                      <a:pt x="6" y="22"/>
                      <a:pt x="6" y="22"/>
                      <a:pt x="6" y="22"/>
                    </a:cubicBezTo>
                    <a:cubicBezTo>
                      <a:pt x="6" y="22"/>
                      <a:pt x="5" y="21"/>
                      <a:pt x="5" y="21"/>
                    </a:cubicBezTo>
                    <a:cubicBezTo>
                      <a:pt x="4" y="21"/>
                      <a:pt x="4" y="21"/>
                      <a:pt x="4" y="21"/>
                    </a:cubicBezTo>
                    <a:cubicBezTo>
                      <a:pt x="4" y="21"/>
                      <a:pt x="4" y="21"/>
                      <a:pt x="4" y="21"/>
                    </a:cubicBezTo>
                    <a:cubicBezTo>
                      <a:pt x="4" y="21"/>
                      <a:pt x="4" y="21"/>
                      <a:pt x="4" y="21"/>
                    </a:cubicBezTo>
                    <a:cubicBezTo>
                      <a:pt x="5" y="21"/>
                      <a:pt x="5" y="21"/>
                      <a:pt x="5" y="21"/>
                    </a:cubicBezTo>
                    <a:moveTo>
                      <a:pt x="38" y="22"/>
                    </a:moveTo>
                    <a:cubicBezTo>
                      <a:pt x="38" y="20"/>
                      <a:pt x="38" y="20"/>
                      <a:pt x="38" y="20"/>
                    </a:cubicBezTo>
                    <a:cubicBezTo>
                      <a:pt x="38" y="21"/>
                      <a:pt x="38" y="21"/>
                      <a:pt x="38" y="21"/>
                    </a:cubicBezTo>
                    <a:cubicBezTo>
                      <a:pt x="39" y="21"/>
                      <a:pt x="39" y="21"/>
                      <a:pt x="39" y="21"/>
                    </a:cubicBezTo>
                    <a:cubicBezTo>
                      <a:pt x="40" y="21"/>
                      <a:pt x="40" y="21"/>
                      <a:pt x="40" y="21"/>
                    </a:cubicBezTo>
                    <a:cubicBezTo>
                      <a:pt x="40" y="21"/>
                      <a:pt x="40" y="21"/>
                      <a:pt x="40" y="21"/>
                    </a:cubicBezTo>
                    <a:cubicBezTo>
                      <a:pt x="40" y="21"/>
                      <a:pt x="40" y="21"/>
                      <a:pt x="40" y="21"/>
                    </a:cubicBezTo>
                    <a:cubicBezTo>
                      <a:pt x="39" y="21"/>
                      <a:pt x="39" y="21"/>
                      <a:pt x="39" y="21"/>
                    </a:cubicBezTo>
                    <a:cubicBezTo>
                      <a:pt x="39" y="21"/>
                      <a:pt x="39" y="22"/>
                      <a:pt x="38" y="22"/>
                    </a:cubicBezTo>
                    <a:moveTo>
                      <a:pt x="22" y="32"/>
                    </a:moveTo>
                    <a:cubicBezTo>
                      <a:pt x="22" y="32"/>
                      <a:pt x="22" y="31"/>
                      <a:pt x="22" y="31"/>
                    </a:cubicBezTo>
                    <a:cubicBezTo>
                      <a:pt x="22" y="27"/>
                      <a:pt x="22" y="23"/>
                      <a:pt x="22" y="19"/>
                    </a:cubicBezTo>
                    <a:cubicBezTo>
                      <a:pt x="22" y="18"/>
                      <a:pt x="22" y="18"/>
                      <a:pt x="22" y="17"/>
                    </a:cubicBezTo>
                    <a:cubicBezTo>
                      <a:pt x="22" y="18"/>
                      <a:pt x="22" y="18"/>
                      <a:pt x="22" y="19"/>
                    </a:cubicBezTo>
                    <a:cubicBezTo>
                      <a:pt x="23" y="23"/>
                      <a:pt x="22" y="27"/>
                      <a:pt x="22" y="31"/>
                    </a:cubicBezTo>
                    <a:cubicBezTo>
                      <a:pt x="22" y="31"/>
                      <a:pt x="22" y="32"/>
                      <a:pt x="22" y="32"/>
                    </a:cubicBezTo>
                    <a:moveTo>
                      <a:pt x="7" y="13"/>
                    </a:moveTo>
                    <a:cubicBezTo>
                      <a:pt x="8" y="13"/>
                      <a:pt x="8" y="13"/>
                      <a:pt x="8" y="13"/>
                    </a:cubicBezTo>
                    <a:cubicBezTo>
                      <a:pt x="8" y="13"/>
                      <a:pt x="8" y="13"/>
                      <a:pt x="8" y="13"/>
                    </a:cubicBezTo>
                    <a:cubicBezTo>
                      <a:pt x="8" y="14"/>
                      <a:pt x="8" y="14"/>
                      <a:pt x="8" y="14"/>
                    </a:cubicBezTo>
                    <a:cubicBezTo>
                      <a:pt x="8" y="14"/>
                      <a:pt x="8" y="14"/>
                      <a:pt x="8" y="14"/>
                    </a:cubicBezTo>
                    <a:cubicBezTo>
                      <a:pt x="7" y="14"/>
                      <a:pt x="7" y="14"/>
                      <a:pt x="7" y="14"/>
                    </a:cubicBezTo>
                    <a:cubicBezTo>
                      <a:pt x="7" y="13"/>
                      <a:pt x="7" y="13"/>
                      <a:pt x="7" y="13"/>
                    </a:cubicBezTo>
                    <a:cubicBezTo>
                      <a:pt x="7" y="13"/>
                      <a:pt x="7" y="13"/>
                      <a:pt x="7" y="13"/>
                    </a:cubicBezTo>
                    <a:moveTo>
                      <a:pt x="37" y="14"/>
                    </a:moveTo>
                    <a:cubicBezTo>
                      <a:pt x="37" y="14"/>
                      <a:pt x="37" y="14"/>
                      <a:pt x="37" y="14"/>
                    </a:cubicBezTo>
                    <a:cubicBezTo>
                      <a:pt x="37" y="13"/>
                      <a:pt x="37" y="13"/>
                      <a:pt x="37" y="13"/>
                    </a:cubicBezTo>
                    <a:cubicBezTo>
                      <a:pt x="37" y="13"/>
                      <a:pt x="37" y="13"/>
                      <a:pt x="37" y="13"/>
                    </a:cubicBezTo>
                    <a:cubicBezTo>
                      <a:pt x="37" y="13"/>
                      <a:pt x="37" y="13"/>
                      <a:pt x="37" y="13"/>
                    </a:cubicBezTo>
                    <a:cubicBezTo>
                      <a:pt x="37" y="13"/>
                      <a:pt x="37" y="13"/>
                      <a:pt x="37" y="13"/>
                    </a:cubicBezTo>
                    <a:cubicBezTo>
                      <a:pt x="37" y="14"/>
                      <a:pt x="37" y="14"/>
                      <a:pt x="37" y="14"/>
                    </a:cubicBezTo>
                    <a:cubicBezTo>
                      <a:pt x="37" y="14"/>
                      <a:pt x="37" y="14"/>
                      <a:pt x="37" y="14"/>
                    </a:cubicBezTo>
                    <a:moveTo>
                      <a:pt x="6" y="13"/>
                    </a:moveTo>
                    <a:cubicBezTo>
                      <a:pt x="6" y="13"/>
                      <a:pt x="6" y="13"/>
                      <a:pt x="6" y="13"/>
                    </a:cubicBezTo>
                    <a:cubicBezTo>
                      <a:pt x="6" y="13"/>
                      <a:pt x="6" y="13"/>
                      <a:pt x="6" y="13"/>
                    </a:cubicBezTo>
                    <a:cubicBezTo>
                      <a:pt x="6" y="13"/>
                      <a:pt x="6" y="13"/>
                      <a:pt x="6" y="13"/>
                    </a:cubicBezTo>
                    <a:cubicBezTo>
                      <a:pt x="6" y="13"/>
                      <a:pt x="6" y="13"/>
                      <a:pt x="6" y="13"/>
                    </a:cubicBezTo>
                    <a:moveTo>
                      <a:pt x="38" y="13"/>
                    </a:moveTo>
                    <a:cubicBezTo>
                      <a:pt x="38" y="13"/>
                      <a:pt x="38" y="13"/>
                      <a:pt x="38" y="13"/>
                    </a:cubicBezTo>
                    <a:cubicBezTo>
                      <a:pt x="38" y="13"/>
                      <a:pt x="38" y="13"/>
                      <a:pt x="38" y="13"/>
                    </a:cubicBezTo>
                    <a:cubicBezTo>
                      <a:pt x="38" y="13"/>
                      <a:pt x="38" y="13"/>
                      <a:pt x="38" y="13"/>
                    </a:cubicBezTo>
                    <a:cubicBezTo>
                      <a:pt x="38" y="13"/>
                      <a:pt x="38" y="13"/>
                      <a:pt x="38" y="13"/>
                    </a:cubicBezTo>
                    <a:moveTo>
                      <a:pt x="12" y="14"/>
                    </a:moveTo>
                    <a:cubicBezTo>
                      <a:pt x="11" y="13"/>
                      <a:pt x="11" y="13"/>
                      <a:pt x="11" y="13"/>
                    </a:cubicBezTo>
                    <a:cubicBezTo>
                      <a:pt x="11" y="13"/>
                      <a:pt x="11" y="13"/>
                      <a:pt x="11" y="13"/>
                    </a:cubicBezTo>
                    <a:cubicBezTo>
                      <a:pt x="12" y="13"/>
                      <a:pt x="12" y="13"/>
                      <a:pt x="12" y="13"/>
                    </a:cubicBezTo>
                    <a:cubicBezTo>
                      <a:pt x="12" y="13"/>
                      <a:pt x="12" y="13"/>
                      <a:pt x="12" y="13"/>
                    </a:cubicBezTo>
                    <a:cubicBezTo>
                      <a:pt x="12" y="14"/>
                      <a:pt x="12" y="14"/>
                      <a:pt x="12" y="14"/>
                    </a:cubicBezTo>
                    <a:moveTo>
                      <a:pt x="33" y="13"/>
                    </a:moveTo>
                    <a:cubicBezTo>
                      <a:pt x="33" y="13"/>
                      <a:pt x="33" y="13"/>
                      <a:pt x="33" y="13"/>
                    </a:cubicBezTo>
                    <a:cubicBezTo>
                      <a:pt x="33" y="13"/>
                      <a:pt x="33" y="13"/>
                      <a:pt x="33" y="13"/>
                    </a:cubicBezTo>
                    <a:cubicBezTo>
                      <a:pt x="33" y="14"/>
                      <a:pt x="33" y="14"/>
                      <a:pt x="33" y="14"/>
                    </a:cubicBezTo>
                    <a:cubicBezTo>
                      <a:pt x="33" y="13"/>
                      <a:pt x="33" y="13"/>
                      <a:pt x="33" y="13"/>
                    </a:cubicBezTo>
                    <a:cubicBezTo>
                      <a:pt x="33" y="13"/>
                      <a:pt x="33" y="13"/>
                      <a:pt x="33" y="13"/>
                    </a:cubicBezTo>
                    <a:moveTo>
                      <a:pt x="8" y="14"/>
                    </a:moveTo>
                    <a:cubicBezTo>
                      <a:pt x="8" y="13"/>
                      <a:pt x="8" y="13"/>
                      <a:pt x="8" y="13"/>
                    </a:cubicBezTo>
                    <a:cubicBezTo>
                      <a:pt x="8" y="13"/>
                      <a:pt x="8" y="13"/>
                      <a:pt x="8" y="13"/>
                    </a:cubicBezTo>
                    <a:cubicBezTo>
                      <a:pt x="9" y="13"/>
                      <a:pt x="9" y="13"/>
                      <a:pt x="9" y="13"/>
                    </a:cubicBezTo>
                    <a:cubicBezTo>
                      <a:pt x="9" y="14"/>
                      <a:pt x="9" y="14"/>
                      <a:pt x="9" y="14"/>
                    </a:cubicBezTo>
                    <a:cubicBezTo>
                      <a:pt x="8" y="14"/>
                      <a:pt x="8" y="14"/>
                      <a:pt x="8" y="14"/>
                    </a:cubicBezTo>
                    <a:moveTo>
                      <a:pt x="36" y="14"/>
                    </a:moveTo>
                    <a:cubicBezTo>
                      <a:pt x="36" y="14"/>
                      <a:pt x="36" y="14"/>
                      <a:pt x="36" y="14"/>
                    </a:cubicBezTo>
                    <a:cubicBezTo>
                      <a:pt x="36" y="13"/>
                      <a:pt x="36" y="13"/>
                      <a:pt x="36" y="13"/>
                    </a:cubicBezTo>
                    <a:cubicBezTo>
                      <a:pt x="36" y="13"/>
                      <a:pt x="36" y="13"/>
                      <a:pt x="36" y="13"/>
                    </a:cubicBezTo>
                    <a:cubicBezTo>
                      <a:pt x="36" y="13"/>
                      <a:pt x="36" y="13"/>
                      <a:pt x="36" y="13"/>
                    </a:cubicBezTo>
                    <a:cubicBezTo>
                      <a:pt x="36" y="14"/>
                      <a:pt x="36" y="14"/>
                      <a:pt x="36" y="14"/>
                    </a:cubicBezTo>
                    <a:moveTo>
                      <a:pt x="12" y="14"/>
                    </a:moveTo>
                    <a:cubicBezTo>
                      <a:pt x="12" y="14"/>
                      <a:pt x="12" y="14"/>
                      <a:pt x="12" y="14"/>
                    </a:cubicBezTo>
                    <a:cubicBezTo>
                      <a:pt x="12" y="13"/>
                      <a:pt x="12" y="13"/>
                      <a:pt x="12" y="13"/>
                    </a:cubicBezTo>
                    <a:cubicBezTo>
                      <a:pt x="13" y="13"/>
                      <a:pt x="13" y="13"/>
                      <a:pt x="13" y="13"/>
                    </a:cubicBezTo>
                    <a:cubicBezTo>
                      <a:pt x="13" y="13"/>
                      <a:pt x="13" y="13"/>
                      <a:pt x="13" y="13"/>
                    </a:cubicBezTo>
                    <a:cubicBezTo>
                      <a:pt x="12" y="14"/>
                      <a:pt x="12" y="14"/>
                      <a:pt x="12" y="14"/>
                    </a:cubicBezTo>
                    <a:moveTo>
                      <a:pt x="32" y="14"/>
                    </a:moveTo>
                    <a:cubicBezTo>
                      <a:pt x="31" y="13"/>
                      <a:pt x="31" y="13"/>
                      <a:pt x="31" y="13"/>
                    </a:cubicBezTo>
                    <a:cubicBezTo>
                      <a:pt x="31" y="13"/>
                      <a:pt x="31" y="13"/>
                      <a:pt x="31" y="13"/>
                    </a:cubicBezTo>
                    <a:cubicBezTo>
                      <a:pt x="32" y="13"/>
                      <a:pt x="32" y="13"/>
                      <a:pt x="32" y="13"/>
                    </a:cubicBezTo>
                    <a:cubicBezTo>
                      <a:pt x="32" y="14"/>
                      <a:pt x="32" y="14"/>
                      <a:pt x="32" y="14"/>
                    </a:cubicBezTo>
                    <a:cubicBezTo>
                      <a:pt x="32" y="14"/>
                      <a:pt x="32" y="14"/>
                      <a:pt x="32" y="14"/>
                    </a:cubicBezTo>
                    <a:moveTo>
                      <a:pt x="23" y="14"/>
                    </a:moveTo>
                    <a:cubicBezTo>
                      <a:pt x="23" y="13"/>
                      <a:pt x="23" y="13"/>
                      <a:pt x="23" y="12"/>
                    </a:cubicBezTo>
                    <a:cubicBezTo>
                      <a:pt x="24" y="13"/>
                      <a:pt x="24" y="13"/>
                      <a:pt x="24" y="13"/>
                    </a:cubicBezTo>
                    <a:cubicBezTo>
                      <a:pt x="23" y="13"/>
                      <a:pt x="23" y="13"/>
                      <a:pt x="23" y="13"/>
                    </a:cubicBezTo>
                    <a:cubicBezTo>
                      <a:pt x="23" y="14"/>
                      <a:pt x="23" y="14"/>
                      <a:pt x="23" y="14"/>
                    </a:cubicBezTo>
                    <a:moveTo>
                      <a:pt x="21" y="14"/>
                    </a:moveTo>
                    <a:cubicBezTo>
                      <a:pt x="21" y="13"/>
                      <a:pt x="21" y="13"/>
                      <a:pt x="21" y="13"/>
                    </a:cubicBezTo>
                    <a:cubicBezTo>
                      <a:pt x="21" y="13"/>
                      <a:pt x="21" y="13"/>
                      <a:pt x="21" y="13"/>
                    </a:cubicBezTo>
                    <a:cubicBezTo>
                      <a:pt x="21" y="12"/>
                      <a:pt x="21" y="12"/>
                      <a:pt x="21" y="12"/>
                    </a:cubicBezTo>
                    <a:cubicBezTo>
                      <a:pt x="21" y="13"/>
                      <a:pt x="21" y="13"/>
                      <a:pt x="21" y="14"/>
                    </a:cubicBezTo>
                    <a:moveTo>
                      <a:pt x="15" y="13"/>
                    </a:moveTo>
                    <a:cubicBezTo>
                      <a:pt x="15" y="13"/>
                      <a:pt x="15" y="13"/>
                      <a:pt x="15" y="13"/>
                    </a:cubicBezTo>
                    <a:cubicBezTo>
                      <a:pt x="15" y="12"/>
                      <a:pt x="15" y="12"/>
                      <a:pt x="15" y="12"/>
                    </a:cubicBezTo>
                    <a:cubicBezTo>
                      <a:pt x="16" y="12"/>
                      <a:pt x="16" y="12"/>
                      <a:pt x="16" y="12"/>
                    </a:cubicBezTo>
                    <a:cubicBezTo>
                      <a:pt x="15" y="13"/>
                      <a:pt x="15" y="13"/>
                      <a:pt x="15" y="13"/>
                    </a:cubicBezTo>
                    <a:cubicBezTo>
                      <a:pt x="15" y="13"/>
                      <a:pt x="15" y="13"/>
                      <a:pt x="15" y="13"/>
                    </a:cubicBezTo>
                    <a:moveTo>
                      <a:pt x="29" y="13"/>
                    </a:moveTo>
                    <a:cubicBezTo>
                      <a:pt x="29" y="13"/>
                      <a:pt x="29" y="13"/>
                      <a:pt x="29" y="13"/>
                    </a:cubicBezTo>
                    <a:cubicBezTo>
                      <a:pt x="29" y="12"/>
                      <a:pt x="29" y="12"/>
                      <a:pt x="29" y="12"/>
                    </a:cubicBezTo>
                    <a:cubicBezTo>
                      <a:pt x="29" y="12"/>
                      <a:pt x="29" y="12"/>
                      <a:pt x="29" y="12"/>
                    </a:cubicBezTo>
                    <a:cubicBezTo>
                      <a:pt x="30" y="13"/>
                      <a:pt x="30" y="13"/>
                      <a:pt x="30" y="13"/>
                    </a:cubicBezTo>
                    <a:cubicBezTo>
                      <a:pt x="29" y="13"/>
                      <a:pt x="29" y="13"/>
                      <a:pt x="29" y="13"/>
                    </a:cubicBezTo>
                    <a:moveTo>
                      <a:pt x="14" y="12"/>
                    </a:moveTo>
                    <a:cubicBezTo>
                      <a:pt x="14" y="12"/>
                      <a:pt x="14" y="12"/>
                      <a:pt x="14" y="12"/>
                    </a:cubicBezTo>
                    <a:cubicBezTo>
                      <a:pt x="14" y="12"/>
                      <a:pt x="14" y="12"/>
                      <a:pt x="14" y="12"/>
                    </a:cubicBezTo>
                    <a:cubicBezTo>
                      <a:pt x="15" y="12"/>
                      <a:pt x="15" y="12"/>
                      <a:pt x="15" y="12"/>
                    </a:cubicBezTo>
                    <a:cubicBezTo>
                      <a:pt x="14" y="13"/>
                      <a:pt x="14" y="13"/>
                      <a:pt x="14" y="13"/>
                    </a:cubicBezTo>
                    <a:cubicBezTo>
                      <a:pt x="14" y="13"/>
                      <a:pt x="14" y="13"/>
                      <a:pt x="14" y="13"/>
                    </a:cubicBezTo>
                    <a:cubicBezTo>
                      <a:pt x="14" y="12"/>
                      <a:pt x="14" y="12"/>
                      <a:pt x="14" y="12"/>
                    </a:cubicBezTo>
                    <a:cubicBezTo>
                      <a:pt x="14" y="12"/>
                      <a:pt x="14" y="12"/>
                      <a:pt x="14" y="12"/>
                    </a:cubicBezTo>
                    <a:moveTo>
                      <a:pt x="30" y="13"/>
                    </a:moveTo>
                    <a:cubicBezTo>
                      <a:pt x="30" y="12"/>
                      <a:pt x="30" y="12"/>
                      <a:pt x="30" y="12"/>
                    </a:cubicBezTo>
                    <a:cubicBezTo>
                      <a:pt x="30" y="12"/>
                      <a:pt x="30" y="12"/>
                      <a:pt x="30" y="12"/>
                    </a:cubicBezTo>
                    <a:cubicBezTo>
                      <a:pt x="31" y="12"/>
                      <a:pt x="31" y="12"/>
                      <a:pt x="31" y="12"/>
                    </a:cubicBezTo>
                    <a:cubicBezTo>
                      <a:pt x="31" y="12"/>
                      <a:pt x="31" y="12"/>
                      <a:pt x="31" y="12"/>
                    </a:cubicBezTo>
                    <a:cubicBezTo>
                      <a:pt x="30" y="12"/>
                      <a:pt x="30" y="12"/>
                      <a:pt x="30" y="12"/>
                    </a:cubicBezTo>
                    <a:cubicBezTo>
                      <a:pt x="30" y="13"/>
                      <a:pt x="30" y="13"/>
                      <a:pt x="30" y="13"/>
                    </a:cubicBezTo>
                    <a:cubicBezTo>
                      <a:pt x="30" y="13"/>
                      <a:pt x="30" y="13"/>
                      <a:pt x="30" y="13"/>
                    </a:cubicBezTo>
                    <a:moveTo>
                      <a:pt x="11" y="13"/>
                    </a:moveTo>
                    <a:cubicBezTo>
                      <a:pt x="10" y="13"/>
                      <a:pt x="10" y="13"/>
                      <a:pt x="10" y="13"/>
                    </a:cubicBezTo>
                    <a:cubicBezTo>
                      <a:pt x="10" y="12"/>
                      <a:pt x="10" y="12"/>
                      <a:pt x="10" y="12"/>
                    </a:cubicBezTo>
                    <a:cubicBezTo>
                      <a:pt x="10" y="12"/>
                      <a:pt x="10" y="12"/>
                      <a:pt x="10" y="12"/>
                    </a:cubicBezTo>
                    <a:cubicBezTo>
                      <a:pt x="11" y="13"/>
                      <a:pt x="11" y="13"/>
                      <a:pt x="11" y="13"/>
                    </a:cubicBezTo>
                    <a:cubicBezTo>
                      <a:pt x="11" y="13"/>
                      <a:pt x="11" y="13"/>
                      <a:pt x="11" y="13"/>
                    </a:cubicBezTo>
                    <a:cubicBezTo>
                      <a:pt x="11" y="13"/>
                      <a:pt x="11" y="13"/>
                      <a:pt x="11" y="13"/>
                    </a:cubicBezTo>
                    <a:moveTo>
                      <a:pt x="34" y="13"/>
                    </a:moveTo>
                    <a:cubicBezTo>
                      <a:pt x="34" y="13"/>
                      <a:pt x="34" y="13"/>
                      <a:pt x="34" y="13"/>
                    </a:cubicBezTo>
                    <a:cubicBezTo>
                      <a:pt x="34" y="13"/>
                      <a:pt x="34" y="13"/>
                      <a:pt x="34" y="13"/>
                    </a:cubicBezTo>
                    <a:cubicBezTo>
                      <a:pt x="34" y="12"/>
                      <a:pt x="34" y="12"/>
                      <a:pt x="34" y="12"/>
                    </a:cubicBezTo>
                    <a:cubicBezTo>
                      <a:pt x="34" y="12"/>
                      <a:pt x="34" y="12"/>
                      <a:pt x="34" y="12"/>
                    </a:cubicBezTo>
                    <a:cubicBezTo>
                      <a:pt x="34" y="13"/>
                      <a:pt x="34" y="13"/>
                      <a:pt x="34" y="13"/>
                    </a:cubicBezTo>
                    <a:cubicBezTo>
                      <a:pt x="34" y="13"/>
                      <a:pt x="34" y="13"/>
                      <a:pt x="34" y="13"/>
                    </a:cubicBezTo>
                    <a:moveTo>
                      <a:pt x="35" y="13"/>
                    </a:moveTo>
                    <a:cubicBezTo>
                      <a:pt x="35" y="13"/>
                      <a:pt x="35" y="13"/>
                      <a:pt x="35" y="13"/>
                    </a:cubicBezTo>
                    <a:cubicBezTo>
                      <a:pt x="35" y="12"/>
                      <a:pt x="35" y="12"/>
                      <a:pt x="35" y="12"/>
                    </a:cubicBezTo>
                    <a:cubicBezTo>
                      <a:pt x="35" y="12"/>
                      <a:pt x="35" y="12"/>
                      <a:pt x="35" y="12"/>
                    </a:cubicBezTo>
                    <a:cubicBezTo>
                      <a:pt x="35" y="13"/>
                      <a:pt x="35" y="13"/>
                      <a:pt x="35" y="13"/>
                    </a:cubicBezTo>
                    <a:moveTo>
                      <a:pt x="9" y="13"/>
                    </a:moveTo>
                    <a:cubicBezTo>
                      <a:pt x="9" y="12"/>
                      <a:pt x="9" y="12"/>
                      <a:pt x="9" y="12"/>
                    </a:cubicBezTo>
                    <a:cubicBezTo>
                      <a:pt x="10" y="12"/>
                      <a:pt x="10" y="12"/>
                      <a:pt x="10" y="12"/>
                    </a:cubicBezTo>
                    <a:cubicBezTo>
                      <a:pt x="10" y="13"/>
                      <a:pt x="10" y="13"/>
                      <a:pt x="10" y="13"/>
                    </a:cubicBezTo>
                    <a:cubicBezTo>
                      <a:pt x="9" y="13"/>
                      <a:pt x="9" y="13"/>
                      <a:pt x="9" y="13"/>
                    </a:cubicBezTo>
                    <a:moveTo>
                      <a:pt x="16" y="13"/>
                    </a:moveTo>
                    <a:cubicBezTo>
                      <a:pt x="16" y="12"/>
                      <a:pt x="16" y="12"/>
                      <a:pt x="16" y="12"/>
                    </a:cubicBezTo>
                    <a:cubicBezTo>
                      <a:pt x="17" y="12"/>
                      <a:pt x="17" y="12"/>
                      <a:pt x="17" y="12"/>
                    </a:cubicBezTo>
                    <a:cubicBezTo>
                      <a:pt x="16" y="13"/>
                      <a:pt x="16" y="13"/>
                      <a:pt x="16" y="13"/>
                    </a:cubicBezTo>
                    <a:cubicBezTo>
                      <a:pt x="16" y="13"/>
                      <a:pt x="16" y="13"/>
                      <a:pt x="16" y="13"/>
                    </a:cubicBezTo>
                    <a:moveTo>
                      <a:pt x="29" y="13"/>
                    </a:moveTo>
                    <a:cubicBezTo>
                      <a:pt x="28" y="13"/>
                      <a:pt x="28" y="13"/>
                      <a:pt x="28" y="13"/>
                    </a:cubicBezTo>
                    <a:cubicBezTo>
                      <a:pt x="28" y="12"/>
                      <a:pt x="28" y="12"/>
                      <a:pt x="28" y="12"/>
                    </a:cubicBezTo>
                    <a:cubicBezTo>
                      <a:pt x="28" y="12"/>
                      <a:pt x="28" y="12"/>
                      <a:pt x="28" y="12"/>
                    </a:cubicBezTo>
                    <a:cubicBezTo>
                      <a:pt x="29" y="13"/>
                      <a:pt x="29" y="13"/>
                      <a:pt x="29" y="13"/>
                    </a:cubicBezTo>
                    <a:moveTo>
                      <a:pt x="20" y="13"/>
                    </a:moveTo>
                    <a:cubicBezTo>
                      <a:pt x="20" y="13"/>
                      <a:pt x="20" y="13"/>
                      <a:pt x="20" y="13"/>
                    </a:cubicBezTo>
                    <a:cubicBezTo>
                      <a:pt x="21" y="11"/>
                      <a:pt x="21" y="11"/>
                      <a:pt x="21" y="11"/>
                    </a:cubicBezTo>
                    <a:cubicBezTo>
                      <a:pt x="21" y="12"/>
                      <a:pt x="21" y="12"/>
                      <a:pt x="21" y="12"/>
                    </a:cubicBezTo>
                    <a:cubicBezTo>
                      <a:pt x="21" y="12"/>
                      <a:pt x="21" y="12"/>
                      <a:pt x="20" y="13"/>
                    </a:cubicBezTo>
                    <a:moveTo>
                      <a:pt x="24" y="13"/>
                    </a:moveTo>
                    <a:cubicBezTo>
                      <a:pt x="24" y="12"/>
                      <a:pt x="23" y="12"/>
                      <a:pt x="23" y="12"/>
                    </a:cubicBezTo>
                    <a:cubicBezTo>
                      <a:pt x="23" y="11"/>
                      <a:pt x="23" y="11"/>
                      <a:pt x="23" y="11"/>
                    </a:cubicBezTo>
                    <a:cubicBezTo>
                      <a:pt x="24" y="13"/>
                      <a:pt x="24" y="13"/>
                      <a:pt x="24" y="13"/>
                    </a:cubicBezTo>
                    <a:cubicBezTo>
                      <a:pt x="24" y="13"/>
                      <a:pt x="24" y="13"/>
                      <a:pt x="24" y="13"/>
                    </a:cubicBezTo>
                    <a:moveTo>
                      <a:pt x="20" y="12"/>
                    </a:moveTo>
                    <a:cubicBezTo>
                      <a:pt x="19" y="12"/>
                      <a:pt x="19" y="12"/>
                      <a:pt x="19" y="12"/>
                    </a:cubicBezTo>
                    <a:cubicBezTo>
                      <a:pt x="20" y="12"/>
                      <a:pt x="21" y="11"/>
                      <a:pt x="21" y="10"/>
                    </a:cubicBezTo>
                    <a:cubicBezTo>
                      <a:pt x="21" y="10"/>
                      <a:pt x="21" y="10"/>
                      <a:pt x="21" y="10"/>
                    </a:cubicBezTo>
                    <a:cubicBezTo>
                      <a:pt x="21" y="11"/>
                      <a:pt x="20" y="12"/>
                      <a:pt x="20" y="12"/>
                    </a:cubicBezTo>
                    <a:moveTo>
                      <a:pt x="25" y="12"/>
                    </a:moveTo>
                    <a:cubicBezTo>
                      <a:pt x="23" y="10"/>
                      <a:pt x="23" y="10"/>
                      <a:pt x="23" y="10"/>
                    </a:cubicBezTo>
                    <a:cubicBezTo>
                      <a:pt x="23" y="10"/>
                      <a:pt x="23" y="10"/>
                      <a:pt x="23" y="10"/>
                    </a:cubicBezTo>
                    <a:cubicBezTo>
                      <a:pt x="24" y="11"/>
                      <a:pt x="24" y="12"/>
                      <a:pt x="25" y="12"/>
                    </a:cubicBezTo>
                    <a:cubicBezTo>
                      <a:pt x="25" y="12"/>
                      <a:pt x="25" y="12"/>
                      <a:pt x="25" y="12"/>
                    </a:cubicBezTo>
                    <a:moveTo>
                      <a:pt x="22" y="12"/>
                    </a:moveTo>
                    <a:cubicBezTo>
                      <a:pt x="22" y="11"/>
                      <a:pt x="22" y="10"/>
                      <a:pt x="22" y="9"/>
                    </a:cubicBezTo>
                    <a:cubicBezTo>
                      <a:pt x="22" y="8"/>
                      <a:pt x="22" y="8"/>
                      <a:pt x="22" y="8"/>
                    </a:cubicBezTo>
                    <a:cubicBezTo>
                      <a:pt x="22" y="9"/>
                      <a:pt x="22" y="9"/>
                      <a:pt x="22" y="9"/>
                    </a:cubicBezTo>
                    <a:cubicBezTo>
                      <a:pt x="22" y="10"/>
                      <a:pt x="22" y="11"/>
                      <a:pt x="22" y="12"/>
                    </a:cubicBezTo>
                    <a:moveTo>
                      <a:pt x="21" y="7"/>
                    </a:moveTo>
                    <a:cubicBezTo>
                      <a:pt x="21" y="7"/>
                      <a:pt x="21" y="7"/>
                      <a:pt x="21" y="7"/>
                    </a:cubicBezTo>
                    <a:cubicBezTo>
                      <a:pt x="21" y="7"/>
                      <a:pt x="21" y="7"/>
                      <a:pt x="21" y="7"/>
                    </a:cubicBezTo>
                    <a:cubicBezTo>
                      <a:pt x="21" y="7"/>
                      <a:pt x="21" y="7"/>
                      <a:pt x="21" y="7"/>
                    </a:cubicBezTo>
                    <a:moveTo>
                      <a:pt x="23" y="7"/>
                    </a:moveTo>
                    <a:cubicBezTo>
                      <a:pt x="23" y="7"/>
                      <a:pt x="23" y="7"/>
                      <a:pt x="23" y="7"/>
                    </a:cubicBezTo>
                    <a:cubicBezTo>
                      <a:pt x="23" y="7"/>
                      <a:pt x="23" y="7"/>
                      <a:pt x="23" y="7"/>
                    </a:cubicBezTo>
                    <a:cubicBezTo>
                      <a:pt x="23" y="7"/>
                      <a:pt x="23" y="7"/>
                      <a:pt x="23" y="7"/>
                    </a:cubicBezTo>
                    <a:moveTo>
                      <a:pt x="20" y="6"/>
                    </a:moveTo>
                    <a:cubicBezTo>
                      <a:pt x="20" y="6"/>
                      <a:pt x="20" y="6"/>
                      <a:pt x="20" y="6"/>
                    </a:cubicBezTo>
                    <a:cubicBezTo>
                      <a:pt x="20" y="6"/>
                      <a:pt x="20" y="6"/>
                      <a:pt x="20" y="6"/>
                    </a:cubicBezTo>
                    <a:cubicBezTo>
                      <a:pt x="20" y="6"/>
                      <a:pt x="20" y="6"/>
                      <a:pt x="20" y="6"/>
                    </a:cubicBezTo>
                    <a:moveTo>
                      <a:pt x="24" y="6"/>
                    </a:moveTo>
                    <a:cubicBezTo>
                      <a:pt x="24" y="6"/>
                      <a:pt x="24" y="6"/>
                      <a:pt x="24" y="6"/>
                    </a:cubicBezTo>
                    <a:cubicBezTo>
                      <a:pt x="25" y="6"/>
                      <a:pt x="25" y="6"/>
                      <a:pt x="25" y="6"/>
                    </a:cubicBezTo>
                    <a:cubicBezTo>
                      <a:pt x="24" y="6"/>
                      <a:pt x="24" y="6"/>
                      <a:pt x="24" y="6"/>
                    </a:cubicBezTo>
                    <a:moveTo>
                      <a:pt x="17" y="6"/>
                    </a:moveTo>
                    <a:cubicBezTo>
                      <a:pt x="17" y="6"/>
                      <a:pt x="17" y="6"/>
                      <a:pt x="17" y="6"/>
                    </a:cubicBezTo>
                    <a:cubicBezTo>
                      <a:pt x="17" y="5"/>
                      <a:pt x="17" y="5"/>
                      <a:pt x="17" y="5"/>
                    </a:cubicBezTo>
                    <a:cubicBezTo>
                      <a:pt x="17" y="6"/>
                      <a:pt x="17" y="6"/>
                      <a:pt x="17" y="6"/>
                    </a:cubicBezTo>
                    <a:cubicBezTo>
                      <a:pt x="17" y="6"/>
                      <a:pt x="17" y="6"/>
                      <a:pt x="17" y="6"/>
                    </a:cubicBezTo>
                    <a:moveTo>
                      <a:pt x="27" y="6"/>
                    </a:moveTo>
                    <a:cubicBezTo>
                      <a:pt x="27" y="6"/>
                      <a:pt x="27" y="6"/>
                      <a:pt x="27" y="6"/>
                    </a:cubicBezTo>
                    <a:cubicBezTo>
                      <a:pt x="27" y="5"/>
                      <a:pt x="27" y="5"/>
                      <a:pt x="27" y="5"/>
                    </a:cubicBezTo>
                    <a:cubicBezTo>
                      <a:pt x="28" y="6"/>
                      <a:pt x="28" y="6"/>
                      <a:pt x="28" y="6"/>
                    </a:cubicBezTo>
                    <a:cubicBezTo>
                      <a:pt x="27" y="6"/>
                      <a:pt x="27" y="6"/>
                      <a:pt x="27" y="6"/>
                    </a:cubicBezTo>
                    <a:moveTo>
                      <a:pt x="23" y="7"/>
                    </a:moveTo>
                    <a:cubicBezTo>
                      <a:pt x="23" y="6"/>
                      <a:pt x="23" y="5"/>
                      <a:pt x="23" y="4"/>
                    </a:cubicBezTo>
                    <a:cubicBezTo>
                      <a:pt x="24" y="5"/>
                      <a:pt x="24" y="5"/>
                      <a:pt x="24" y="5"/>
                    </a:cubicBezTo>
                    <a:cubicBezTo>
                      <a:pt x="24" y="5"/>
                      <a:pt x="24" y="5"/>
                      <a:pt x="24" y="5"/>
                    </a:cubicBezTo>
                    <a:cubicBezTo>
                      <a:pt x="24" y="6"/>
                      <a:pt x="24" y="6"/>
                      <a:pt x="24" y="6"/>
                    </a:cubicBezTo>
                    <a:cubicBezTo>
                      <a:pt x="23" y="7"/>
                      <a:pt x="23" y="7"/>
                      <a:pt x="23" y="7"/>
                    </a:cubicBezTo>
                    <a:moveTo>
                      <a:pt x="21" y="7"/>
                    </a:moveTo>
                    <a:cubicBezTo>
                      <a:pt x="21" y="6"/>
                      <a:pt x="21" y="6"/>
                      <a:pt x="21" y="6"/>
                    </a:cubicBezTo>
                    <a:cubicBezTo>
                      <a:pt x="21" y="6"/>
                      <a:pt x="21" y="6"/>
                      <a:pt x="21" y="5"/>
                    </a:cubicBezTo>
                    <a:cubicBezTo>
                      <a:pt x="21" y="5"/>
                      <a:pt x="21" y="5"/>
                      <a:pt x="21" y="5"/>
                    </a:cubicBezTo>
                    <a:cubicBezTo>
                      <a:pt x="21" y="4"/>
                      <a:pt x="21" y="4"/>
                      <a:pt x="21" y="4"/>
                    </a:cubicBezTo>
                    <a:cubicBezTo>
                      <a:pt x="21" y="5"/>
                      <a:pt x="21" y="6"/>
                      <a:pt x="21" y="7"/>
                    </a:cubicBezTo>
                    <a:moveTo>
                      <a:pt x="16" y="4"/>
                    </a:moveTo>
                    <a:cubicBezTo>
                      <a:pt x="15" y="4"/>
                      <a:pt x="15" y="4"/>
                      <a:pt x="15" y="4"/>
                    </a:cubicBezTo>
                    <a:cubicBezTo>
                      <a:pt x="16" y="4"/>
                      <a:pt x="16" y="4"/>
                      <a:pt x="16" y="4"/>
                    </a:cubicBezTo>
                    <a:cubicBezTo>
                      <a:pt x="16" y="4"/>
                      <a:pt x="16" y="4"/>
                      <a:pt x="16" y="4"/>
                    </a:cubicBezTo>
                    <a:moveTo>
                      <a:pt x="29" y="4"/>
                    </a:moveTo>
                    <a:cubicBezTo>
                      <a:pt x="29" y="4"/>
                      <a:pt x="29" y="4"/>
                      <a:pt x="29" y="4"/>
                    </a:cubicBezTo>
                    <a:cubicBezTo>
                      <a:pt x="29" y="4"/>
                      <a:pt x="29" y="4"/>
                      <a:pt x="29" y="4"/>
                    </a:cubicBezTo>
                    <a:cubicBezTo>
                      <a:pt x="29" y="4"/>
                      <a:pt x="29" y="4"/>
                      <a:pt x="29" y="4"/>
                    </a:cubicBezTo>
                    <a:moveTo>
                      <a:pt x="12" y="7"/>
                    </a:moveTo>
                    <a:cubicBezTo>
                      <a:pt x="12" y="7"/>
                      <a:pt x="11" y="7"/>
                      <a:pt x="11" y="7"/>
                    </a:cubicBezTo>
                    <a:cubicBezTo>
                      <a:pt x="11" y="6"/>
                      <a:pt x="11" y="6"/>
                      <a:pt x="11" y="6"/>
                    </a:cubicBezTo>
                    <a:cubicBezTo>
                      <a:pt x="11" y="6"/>
                      <a:pt x="11" y="6"/>
                      <a:pt x="11" y="6"/>
                    </a:cubicBezTo>
                    <a:cubicBezTo>
                      <a:pt x="11" y="5"/>
                      <a:pt x="11" y="5"/>
                      <a:pt x="11" y="5"/>
                    </a:cubicBezTo>
                    <a:cubicBezTo>
                      <a:pt x="12" y="5"/>
                      <a:pt x="12" y="5"/>
                      <a:pt x="12" y="5"/>
                    </a:cubicBezTo>
                    <a:cubicBezTo>
                      <a:pt x="12" y="4"/>
                      <a:pt x="12" y="4"/>
                      <a:pt x="13" y="4"/>
                    </a:cubicBezTo>
                    <a:cubicBezTo>
                      <a:pt x="13" y="3"/>
                      <a:pt x="13" y="3"/>
                      <a:pt x="13" y="3"/>
                    </a:cubicBezTo>
                    <a:cubicBezTo>
                      <a:pt x="14" y="3"/>
                      <a:pt x="14" y="3"/>
                      <a:pt x="14" y="3"/>
                    </a:cubicBezTo>
                    <a:cubicBezTo>
                      <a:pt x="15" y="4"/>
                      <a:pt x="15" y="4"/>
                      <a:pt x="15" y="4"/>
                    </a:cubicBezTo>
                    <a:cubicBezTo>
                      <a:pt x="15" y="4"/>
                      <a:pt x="15" y="4"/>
                      <a:pt x="16" y="5"/>
                    </a:cubicBezTo>
                    <a:cubicBezTo>
                      <a:pt x="16" y="5"/>
                      <a:pt x="16" y="5"/>
                      <a:pt x="16" y="5"/>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6" y="6"/>
                      <a:pt x="16" y="6"/>
                      <a:pt x="16"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6"/>
                      <a:pt x="17" y="6"/>
                      <a:pt x="17" y="6"/>
                    </a:cubicBezTo>
                    <a:cubicBezTo>
                      <a:pt x="17" y="7"/>
                      <a:pt x="17" y="7"/>
                      <a:pt x="17" y="7"/>
                    </a:cubicBezTo>
                    <a:cubicBezTo>
                      <a:pt x="17" y="7"/>
                      <a:pt x="17" y="7"/>
                      <a:pt x="17" y="7"/>
                    </a:cubicBezTo>
                    <a:cubicBezTo>
                      <a:pt x="18" y="7"/>
                      <a:pt x="18" y="7"/>
                      <a:pt x="18" y="7"/>
                    </a:cubicBezTo>
                    <a:cubicBezTo>
                      <a:pt x="18" y="7"/>
                      <a:pt x="18" y="7"/>
                      <a:pt x="18" y="7"/>
                    </a:cubicBezTo>
                    <a:cubicBezTo>
                      <a:pt x="18" y="7"/>
                      <a:pt x="18" y="7"/>
                      <a:pt x="18" y="7"/>
                    </a:cubicBezTo>
                    <a:cubicBezTo>
                      <a:pt x="18" y="7"/>
                      <a:pt x="18" y="7"/>
                      <a:pt x="18" y="7"/>
                    </a:cubicBezTo>
                    <a:cubicBezTo>
                      <a:pt x="18" y="7"/>
                      <a:pt x="18" y="7"/>
                      <a:pt x="18" y="7"/>
                    </a:cubicBezTo>
                    <a:cubicBezTo>
                      <a:pt x="18" y="7"/>
                      <a:pt x="18" y="7"/>
                      <a:pt x="18" y="7"/>
                    </a:cubicBezTo>
                    <a:cubicBezTo>
                      <a:pt x="19" y="7"/>
                      <a:pt x="19" y="7"/>
                      <a:pt x="19" y="7"/>
                    </a:cubicBezTo>
                    <a:cubicBezTo>
                      <a:pt x="19" y="7"/>
                      <a:pt x="20" y="7"/>
                      <a:pt x="20" y="7"/>
                    </a:cubicBezTo>
                    <a:cubicBezTo>
                      <a:pt x="21" y="7"/>
                      <a:pt x="21" y="8"/>
                      <a:pt x="21" y="9"/>
                    </a:cubicBezTo>
                    <a:cubicBezTo>
                      <a:pt x="21" y="9"/>
                      <a:pt x="21" y="9"/>
                      <a:pt x="21" y="9"/>
                    </a:cubicBezTo>
                    <a:cubicBezTo>
                      <a:pt x="21" y="9"/>
                      <a:pt x="21" y="9"/>
                      <a:pt x="21" y="9"/>
                    </a:cubicBezTo>
                    <a:cubicBezTo>
                      <a:pt x="21" y="10"/>
                      <a:pt x="20" y="11"/>
                      <a:pt x="19" y="12"/>
                    </a:cubicBezTo>
                    <a:cubicBezTo>
                      <a:pt x="19" y="12"/>
                      <a:pt x="19" y="12"/>
                      <a:pt x="19" y="12"/>
                    </a:cubicBezTo>
                    <a:cubicBezTo>
                      <a:pt x="18" y="13"/>
                      <a:pt x="18" y="13"/>
                      <a:pt x="18" y="13"/>
                    </a:cubicBezTo>
                    <a:cubicBezTo>
                      <a:pt x="19" y="13"/>
                      <a:pt x="19" y="13"/>
                      <a:pt x="19" y="13"/>
                    </a:cubicBezTo>
                    <a:cubicBezTo>
                      <a:pt x="19" y="13"/>
                      <a:pt x="19" y="13"/>
                      <a:pt x="19" y="13"/>
                    </a:cubicBezTo>
                    <a:cubicBezTo>
                      <a:pt x="19" y="13"/>
                      <a:pt x="19" y="13"/>
                      <a:pt x="19" y="13"/>
                    </a:cubicBezTo>
                    <a:cubicBezTo>
                      <a:pt x="19" y="13"/>
                      <a:pt x="19" y="13"/>
                      <a:pt x="19" y="13"/>
                    </a:cubicBezTo>
                    <a:cubicBezTo>
                      <a:pt x="20" y="13"/>
                      <a:pt x="20" y="13"/>
                      <a:pt x="20" y="13"/>
                    </a:cubicBezTo>
                    <a:cubicBezTo>
                      <a:pt x="20" y="13"/>
                      <a:pt x="20" y="13"/>
                      <a:pt x="20" y="13"/>
                    </a:cubicBezTo>
                    <a:cubicBezTo>
                      <a:pt x="20" y="14"/>
                      <a:pt x="20" y="14"/>
                      <a:pt x="20" y="14"/>
                    </a:cubicBezTo>
                    <a:cubicBezTo>
                      <a:pt x="21" y="14"/>
                      <a:pt x="21" y="15"/>
                      <a:pt x="21" y="15"/>
                    </a:cubicBezTo>
                    <a:cubicBezTo>
                      <a:pt x="21" y="16"/>
                      <a:pt x="21" y="16"/>
                      <a:pt x="21" y="16"/>
                    </a:cubicBezTo>
                    <a:cubicBezTo>
                      <a:pt x="21" y="16"/>
                      <a:pt x="21" y="17"/>
                      <a:pt x="21" y="18"/>
                    </a:cubicBezTo>
                    <a:cubicBezTo>
                      <a:pt x="21" y="18"/>
                      <a:pt x="21" y="18"/>
                      <a:pt x="21" y="18"/>
                    </a:cubicBezTo>
                    <a:cubicBezTo>
                      <a:pt x="21" y="19"/>
                      <a:pt x="21" y="19"/>
                      <a:pt x="21" y="19"/>
                    </a:cubicBezTo>
                    <a:cubicBezTo>
                      <a:pt x="21" y="20"/>
                      <a:pt x="21" y="21"/>
                      <a:pt x="20" y="21"/>
                    </a:cubicBezTo>
                    <a:cubicBezTo>
                      <a:pt x="19" y="22"/>
                      <a:pt x="19" y="22"/>
                      <a:pt x="19" y="22"/>
                    </a:cubicBezTo>
                    <a:cubicBezTo>
                      <a:pt x="19" y="22"/>
                      <a:pt x="19" y="22"/>
                      <a:pt x="19" y="22"/>
                    </a:cubicBezTo>
                    <a:cubicBezTo>
                      <a:pt x="19" y="22"/>
                      <a:pt x="18" y="22"/>
                      <a:pt x="18" y="22"/>
                    </a:cubicBezTo>
                    <a:cubicBezTo>
                      <a:pt x="18" y="23"/>
                      <a:pt x="18" y="23"/>
                      <a:pt x="18" y="23"/>
                    </a:cubicBezTo>
                    <a:cubicBezTo>
                      <a:pt x="18" y="23"/>
                      <a:pt x="18" y="23"/>
                      <a:pt x="18" y="23"/>
                    </a:cubicBezTo>
                    <a:cubicBezTo>
                      <a:pt x="18" y="23"/>
                      <a:pt x="18" y="23"/>
                      <a:pt x="19" y="23"/>
                    </a:cubicBezTo>
                    <a:cubicBezTo>
                      <a:pt x="19" y="23"/>
                      <a:pt x="19" y="23"/>
                      <a:pt x="19" y="23"/>
                    </a:cubicBezTo>
                    <a:cubicBezTo>
                      <a:pt x="20" y="23"/>
                      <a:pt x="20" y="23"/>
                      <a:pt x="20" y="23"/>
                    </a:cubicBezTo>
                    <a:cubicBezTo>
                      <a:pt x="20" y="24"/>
                      <a:pt x="21" y="24"/>
                      <a:pt x="21" y="25"/>
                    </a:cubicBezTo>
                    <a:cubicBezTo>
                      <a:pt x="21" y="25"/>
                      <a:pt x="21" y="25"/>
                      <a:pt x="21" y="25"/>
                    </a:cubicBezTo>
                    <a:cubicBezTo>
                      <a:pt x="21" y="25"/>
                      <a:pt x="21" y="25"/>
                      <a:pt x="21" y="25"/>
                    </a:cubicBezTo>
                    <a:cubicBezTo>
                      <a:pt x="21" y="25"/>
                      <a:pt x="21" y="25"/>
                      <a:pt x="21" y="25"/>
                    </a:cubicBezTo>
                    <a:cubicBezTo>
                      <a:pt x="21" y="26"/>
                      <a:pt x="20" y="27"/>
                      <a:pt x="20" y="27"/>
                    </a:cubicBezTo>
                    <a:cubicBezTo>
                      <a:pt x="20" y="27"/>
                      <a:pt x="20" y="27"/>
                      <a:pt x="20" y="27"/>
                    </a:cubicBezTo>
                    <a:cubicBezTo>
                      <a:pt x="20" y="27"/>
                      <a:pt x="20" y="27"/>
                      <a:pt x="20" y="27"/>
                    </a:cubicBezTo>
                    <a:cubicBezTo>
                      <a:pt x="20" y="27"/>
                      <a:pt x="20" y="27"/>
                      <a:pt x="20" y="27"/>
                    </a:cubicBezTo>
                    <a:cubicBezTo>
                      <a:pt x="21" y="27"/>
                      <a:pt x="21" y="28"/>
                      <a:pt x="21" y="28"/>
                    </a:cubicBezTo>
                    <a:cubicBezTo>
                      <a:pt x="21" y="28"/>
                      <a:pt x="21" y="28"/>
                      <a:pt x="21" y="28"/>
                    </a:cubicBezTo>
                    <a:cubicBezTo>
                      <a:pt x="21" y="29"/>
                      <a:pt x="21" y="29"/>
                      <a:pt x="21" y="29"/>
                    </a:cubicBezTo>
                    <a:cubicBezTo>
                      <a:pt x="21" y="29"/>
                      <a:pt x="21" y="30"/>
                      <a:pt x="20" y="30"/>
                    </a:cubicBezTo>
                    <a:cubicBezTo>
                      <a:pt x="20" y="30"/>
                      <a:pt x="20" y="30"/>
                      <a:pt x="20" y="30"/>
                    </a:cubicBezTo>
                    <a:cubicBezTo>
                      <a:pt x="20" y="30"/>
                      <a:pt x="19" y="30"/>
                      <a:pt x="19" y="30"/>
                    </a:cubicBezTo>
                    <a:cubicBezTo>
                      <a:pt x="19" y="29"/>
                      <a:pt x="19" y="29"/>
                      <a:pt x="19" y="29"/>
                    </a:cubicBezTo>
                    <a:cubicBezTo>
                      <a:pt x="19" y="30"/>
                      <a:pt x="19" y="30"/>
                      <a:pt x="19" y="30"/>
                    </a:cubicBezTo>
                    <a:cubicBezTo>
                      <a:pt x="20" y="29"/>
                      <a:pt x="20" y="29"/>
                      <a:pt x="20" y="29"/>
                    </a:cubicBezTo>
                    <a:cubicBezTo>
                      <a:pt x="20" y="29"/>
                      <a:pt x="20" y="29"/>
                      <a:pt x="20"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9" y="29"/>
                      <a:pt x="19" y="29"/>
                      <a:pt x="19" y="29"/>
                    </a:cubicBezTo>
                    <a:cubicBezTo>
                      <a:pt x="18" y="29"/>
                      <a:pt x="18" y="28"/>
                      <a:pt x="18" y="28"/>
                    </a:cubicBezTo>
                    <a:cubicBezTo>
                      <a:pt x="18" y="27"/>
                      <a:pt x="18" y="27"/>
                      <a:pt x="18" y="26"/>
                    </a:cubicBezTo>
                    <a:cubicBezTo>
                      <a:pt x="18" y="26"/>
                      <a:pt x="18" y="26"/>
                      <a:pt x="18" y="26"/>
                    </a:cubicBezTo>
                    <a:cubicBezTo>
                      <a:pt x="18" y="26"/>
                      <a:pt x="18" y="26"/>
                      <a:pt x="18" y="26"/>
                    </a:cubicBezTo>
                    <a:cubicBezTo>
                      <a:pt x="18" y="26"/>
                      <a:pt x="17" y="26"/>
                      <a:pt x="16" y="26"/>
                    </a:cubicBezTo>
                    <a:cubicBezTo>
                      <a:pt x="16" y="26"/>
                      <a:pt x="16" y="26"/>
                      <a:pt x="16" y="26"/>
                    </a:cubicBezTo>
                    <a:cubicBezTo>
                      <a:pt x="16" y="26"/>
                      <a:pt x="16" y="26"/>
                      <a:pt x="16" y="26"/>
                    </a:cubicBezTo>
                    <a:cubicBezTo>
                      <a:pt x="16" y="26"/>
                      <a:pt x="16" y="26"/>
                      <a:pt x="16" y="26"/>
                    </a:cubicBezTo>
                    <a:cubicBezTo>
                      <a:pt x="16" y="26"/>
                      <a:pt x="16" y="26"/>
                      <a:pt x="16" y="26"/>
                    </a:cubicBezTo>
                    <a:cubicBezTo>
                      <a:pt x="15" y="26"/>
                      <a:pt x="15" y="26"/>
                      <a:pt x="15" y="26"/>
                    </a:cubicBezTo>
                    <a:cubicBezTo>
                      <a:pt x="15" y="26"/>
                      <a:pt x="15" y="26"/>
                      <a:pt x="15" y="26"/>
                    </a:cubicBezTo>
                    <a:cubicBezTo>
                      <a:pt x="15" y="26"/>
                      <a:pt x="15" y="26"/>
                      <a:pt x="15" y="26"/>
                    </a:cubicBezTo>
                    <a:cubicBezTo>
                      <a:pt x="15" y="26"/>
                      <a:pt x="15" y="26"/>
                      <a:pt x="15" y="26"/>
                    </a:cubicBezTo>
                    <a:cubicBezTo>
                      <a:pt x="15" y="25"/>
                      <a:pt x="15" y="25"/>
                      <a:pt x="15" y="25"/>
                    </a:cubicBezTo>
                    <a:cubicBezTo>
                      <a:pt x="15" y="25"/>
                      <a:pt x="15" y="25"/>
                      <a:pt x="15" y="25"/>
                    </a:cubicBezTo>
                    <a:cubicBezTo>
                      <a:pt x="15" y="25"/>
                      <a:pt x="15" y="25"/>
                      <a:pt x="15" y="25"/>
                    </a:cubicBezTo>
                    <a:cubicBezTo>
                      <a:pt x="14" y="25"/>
                      <a:pt x="14" y="25"/>
                      <a:pt x="13" y="25"/>
                    </a:cubicBezTo>
                    <a:cubicBezTo>
                      <a:pt x="13" y="25"/>
                      <a:pt x="12" y="25"/>
                      <a:pt x="12" y="25"/>
                    </a:cubicBezTo>
                    <a:cubicBezTo>
                      <a:pt x="12" y="24"/>
                      <a:pt x="11" y="24"/>
                      <a:pt x="11" y="24"/>
                    </a:cubicBezTo>
                    <a:cubicBezTo>
                      <a:pt x="11" y="23"/>
                      <a:pt x="11" y="23"/>
                      <a:pt x="11" y="22"/>
                    </a:cubicBezTo>
                    <a:cubicBezTo>
                      <a:pt x="11" y="22"/>
                      <a:pt x="11" y="22"/>
                      <a:pt x="11" y="22"/>
                    </a:cubicBezTo>
                    <a:cubicBezTo>
                      <a:pt x="11" y="22"/>
                      <a:pt x="11" y="22"/>
                      <a:pt x="11" y="22"/>
                    </a:cubicBezTo>
                    <a:cubicBezTo>
                      <a:pt x="10" y="22"/>
                      <a:pt x="10" y="23"/>
                      <a:pt x="10" y="24"/>
                    </a:cubicBezTo>
                    <a:cubicBezTo>
                      <a:pt x="11" y="24"/>
                      <a:pt x="11" y="24"/>
                      <a:pt x="11" y="24"/>
                    </a:cubicBezTo>
                    <a:cubicBezTo>
                      <a:pt x="11" y="24"/>
                      <a:pt x="11" y="24"/>
                      <a:pt x="11" y="24"/>
                    </a:cubicBezTo>
                    <a:cubicBezTo>
                      <a:pt x="11" y="25"/>
                      <a:pt x="11" y="25"/>
                      <a:pt x="11" y="25"/>
                    </a:cubicBezTo>
                    <a:cubicBezTo>
                      <a:pt x="10" y="24"/>
                      <a:pt x="10" y="23"/>
                      <a:pt x="10" y="22"/>
                    </a:cubicBezTo>
                    <a:cubicBezTo>
                      <a:pt x="10" y="22"/>
                      <a:pt x="10" y="22"/>
                      <a:pt x="10" y="22"/>
                    </a:cubicBezTo>
                    <a:cubicBezTo>
                      <a:pt x="10" y="22"/>
                      <a:pt x="10" y="22"/>
                      <a:pt x="10" y="22"/>
                    </a:cubicBezTo>
                    <a:cubicBezTo>
                      <a:pt x="9" y="23"/>
                      <a:pt x="9" y="25"/>
                      <a:pt x="10" y="25"/>
                    </a:cubicBezTo>
                    <a:cubicBezTo>
                      <a:pt x="11" y="26"/>
                      <a:pt x="11" y="26"/>
                      <a:pt x="11" y="26"/>
                    </a:cubicBezTo>
                    <a:cubicBezTo>
                      <a:pt x="12" y="26"/>
                      <a:pt x="12" y="26"/>
                      <a:pt x="12" y="26"/>
                    </a:cubicBezTo>
                    <a:cubicBezTo>
                      <a:pt x="12" y="26"/>
                      <a:pt x="12" y="26"/>
                      <a:pt x="12" y="26"/>
                    </a:cubicBezTo>
                    <a:cubicBezTo>
                      <a:pt x="12" y="26"/>
                      <a:pt x="12" y="26"/>
                      <a:pt x="12" y="26"/>
                    </a:cubicBezTo>
                    <a:cubicBezTo>
                      <a:pt x="12" y="26"/>
                      <a:pt x="12" y="26"/>
                      <a:pt x="13" y="26"/>
                    </a:cubicBezTo>
                    <a:cubicBezTo>
                      <a:pt x="13" y="27"/>
                      <a:pt x="13" y="27"/>
                      <a:pt x="13" y="27"/>
                    </a:cubicBezTo>
                    <a:cubicBezTo>
                      <a:pt x="13" y="28"/>
                      <a:pt x="13" y="28"/>
                      <a:pt x="13" y="28"/>
                    </a:cubicBezTo>
                    <a:cubicBezTo>
                      <a:pt x="13" y="28"/>
                      <a:pt x="13" y="28"/>
                      <a:pt x="13" y="28"/>
                    </a:cubicBezTo>
                    <a:cubicBezTo>
                      <a:pt x="13" y="28"/>
                      <a:pt x="13" y="28"/>
                      <a:pt x="13" y="28"/>
                    </a:cubicBezTo>
                    <a:cubicBezTo>
                      <a:pt x="14" y="29"/>
                      <a:pt x="14" y="29"/>
                      <a:pt x="14" y="29"/>
                    </a:cubicBezTo>
                    <a:cubicBezTo>
                      <a:pt x="14" y="29"/>
                      <a:pt x="14" y="29"/>
                      <a:pt x="14" y="29"/>
                    </a:cubicBezTo>
                    <a:cubicBezTo>
                      <a:pt x="14" y="29"/>
                      <a:pt x="14" y="29"/>
                      <a:pt x="14" y="29"/>
                    </a:cubicBezTo>
                    <a:cubicBezTo>
                      <a:pt x="14" y="29"/>
                      <a:pt x="14" y="29"/>
                      <a:pt x="14" y="29"/>
                    </a:cubicBezTo>
                    <a:cubicBezTo>
                      <a:pt x="14" y="29"/>
                      <a:pt x="14" y="29"/>
                      <a:pt x="14" y="29"/>
                    </a:cubicBezTo>
                    <a:cubicBezTo>
                      <a:pt x="14" y="29"/>
                      <a:pt x="14" y="29"/>
                      <a:pt x="14" y="29"/>
                    </a:cubicBezTo>
                    <a:cubicBezTo>
                      <a:pt x="14" y="29"/>
                      <a:pt x="14" y="29"/>
                      <a:pt x="14" y="29"/>
                    </a:cubicBezTo>
                    <a:cubicBezTo>
                      <a:pt x="15" y="29"/>
                      <a:pt x="15" y="29"/>
                      <a:pt x="15" y="29"/>
                    </a:cubicBezTo>
                    <a:cubicBezTo>
                      <a:pt x="16" y="29"/>
                      <a:pt x="16" y="29"/>
                      <a:pt x="17" y="29"/>
                    </a:cubicBezTo>
                    <a:cubicBezTo>
                      <a:pt x="17" y="29"/>
                      <a:pt x="18" y="30"/>
                      <a:pt x="18" y="30"/>
                    </a:cubicBezTo>
                    <a:cubicBezTo>
                      <a:pt x="19" y="30"/>
                      <a:pt x="19" y="30"/>
                      <a:pt x="19" y="30"/>
                    </a:cubicBezTo>
                    <a:cubicBezTo>
                      <a:pt x="19" y="31"/>
                      <a:pt x="19" y="31"/>
                      <a:pt x="19" y="31"/>
                    </a:cubicBezTo>
                    <a:cubicBezTo>
                      <a:pt x="20" y="31"/>
                      <a:pt x="20" y="31"/>
                      <a:pt x="20" y="31"/>
                    </a:cubicBezTo>
                    <a:cubicBezTo>
                      <a:pt x="20" y="31"/>
                      <a:pt x="20" y="31"/>
                      <a:pt x="20" y="31"/>
                    </a:cubicBezTo>
                    <a:cubicBezTo>
                      <a:pt x="20" y="32"/>
                      <a:pt x="20" y="32"/>
                      <a:pt x="20" y="32"/>
                    </a:cubicBezTo>
                    <a:cubicBezTo>
                      <a:pt x="20" y="32"/>
                      <a:pt x="20" y="32"/>
                      <a:pt x="20" y="32"/>
                    </a:cubicBezTo>
                    <a:cubicBezTo>
                      <a:pt x="20" y="32"/>
                      <a:pt x="20" y="32"/>
                      <a:pt x="20" y="32"/>
                    </a:cubicBezTo>
                    <a:cubicBezTo>
                      <a:pt x="20" y="32"/>
                      <a:pt x="20" y="32"/>
                      <a:pt x="20" y="32"/>
                    </a:cubicBezTo>
                    <a:cubicBezTo>
                      <a:pt x="20" y="32"/>
                      <a:pt x="20" y="32"/>
                      <a:pt x="20" y="32"/>
                    </a:cubicBezTo>
                    <a:cubicBezTo>
                      <a:pt x="20" y="33"/>
                      <a:pt x="20" y="33"/>
                      <a:pt x="20" y="33"/>
                    </a:cubicBezTo>
                    <a:cubicBezTo>
                      <a:pt x="20" y="33"/>
                      <a:pt x="20" y="33"/>
                      <a:pt x="20" y="33"/>
                    </a:cubicBezTo>
                    <a:cubicBezTo>
                      <a:pt x="20" y="32"/>
                      <a:pt x="20" y="32"/>
                      <a:pt x="20" y="32"/>
                    </a:cubicBezTo>
                    <a:cubicBezTo>
                      <a:pt x="21" y="33"/>
                      <a:pt x="21" y="33"/>
                      <a:pt x="21" y="33"/>
                    </a:cubicBezTo>
                    <a:cubicBezTo>
                      <a:pt x="20" y="33"/>
                      <a:pt x="20" y="33"/>
                      <a:pt x="20" y="33"/>
                    </a:cubicBezTo>
                    <a:cubicBezTo>
                      <a:pt x="21" y="33"/>
                      <a:pt x="21" y="33"/>
                      <a:pt x="21" y="33"/>
                    </a:cubicBezTo>
                    <a:cubicBezTo>
                      <a:pt x="21" y="33"/>
                      <a:pt x="21" y="33"/>
                      <a:pt x="21" y="33"/>
                    </a:cubicBezTo>
                    <a:cubicBezTo>
                      <a:pt x="21" y="33"/>
                      <a:pt x="21" y="33"/>
                      <a:pt x="21" y="33"/>
                    </a:cubicBezTo>
                    <a:cubicBezTo>
                      <a:pt x="21" y="33"/>
                      <a:pt x="21" y="33"/>
                      <a:pt x="21" y="33"/>
                    </a:cubicBezTo>
                    <a:cubicBezTo>
                      <a:pt x="21" y="34"/>
                      <a:pt x="21" y="34"/>
                      <a:pt x="21" y="34"/>
                    </a:cubicBezTo>
                    <a:cubicBezTo>
                      <a:pt x="21" y="34"/>
                      <a:pt x="21" y="35"/>
                      <a:pt x="20" y="36"/>
                    </a:cubicBezTo>
                    <a:cubicBezTo>
                      <a:pt x="20" y="36"/>
                      <a:pt x="20" y="36"/>
                      <a:pt x="19" y="36"/>
                    </a:cubicBezTo>
                    <a:cubicBezTo>
                      <a:pt x="19" y="36"/>
                      <a:pt x="19" y="36"/>
                      <a:pt x="19" y="36"/>
                    </a:cubicBezTo>
                    <a:cubicBezTo>
                      <a:pt x="19" y="36"/>
                      <a:pt x="19" y="36"/>
                      <a:pt x="19" y="36"/>
                    </a:cubicBezTo>
                    <a:cubicBezTo>
                      <a:pt x="19" y="37"/>
                      <a:pt x="19" y="37"/>
                      <a:pt x="19" y="37"/>
                    </a:cubicBezTo>
                    <a:cubicBezTo>
                      <a:pt x="19" y="37"/>
                      <a:pt x="19" y="37"/>
                      <a:pt x="19" y="37"/>
                    </a:cubicBezTo>
                    <a:cubicBezTo>
                      <a:pt x="20" y="37"/>
                      <a:pt x="20" y="37"/>
                      <a:pt x="20" y="38"/>
                    </a:cubicBezTo>
                    <a:cubicBezTo>
                      <a:pt x="20" y="38"/>
                      <a:pt x="20" y="38"/>
                      <a:pt x="20" y="38"/>
                    </a:cubicBezTo>
                    <a:cubicBezTo>
                      <a:pt x="20" y="38"/>
                      <a:pt x="20" y="38"/>
                      <a:pt x="20" y="38"/>
                    </a:cubicBezTo>
                    <a:cubicBezTo>
                      <a:pt x="21" y="38"/>
                      <a:pt x="21" y="38"/>
                      <a:pt x="21" y="38"/>
                    </a:cubicBezTo>
                    <a:cubicBezTo>
                      <a:pt x="21" y="39"/>
                      <a:pt x="21" y="41"/>
                      <a:pt x="21" y="42"/>
                    </a:cubicBezTo>
                    <a:cubicBezTo>
                      <a:pt x="21" y="42"/>
                      <a:pt x="21" y="42"/>
                      <a:pt x="21" y="42"/>
                    </a:cubicBezTo>
                    <a:cubicBezTo>
                      <a:pt x="21" y="42"/>
                      <a:pt x="21" y="42"/>
                      <a:pt x="21" y="42"/>
                    </a:cubicBezTo>
                    <a:cubicBezTo>
                      <a:pt x="21" y="43"/>
                      <a:pt x="21" y="44"/>
                      <a:pt x="21" y="44"/>
                    </a:cubicBezTo>
                    <a:cubicBezTo>
                      <a:pt x="21" y="44"/>
                      <a:pt x="21" y="44"/>
                      <a:pt x="21" y="44"/>
                    </a:cubicBezTo>
                    <a:cubicBezTo>
                      <a:pt x="20" y="45"/>
                      <a:pt x="20" y="46"/>
                      <a:pt x="20" y="46"/>
                    </a:cubicBezTo>
                    <a:cubicBezTo>
                      <a:pt x="20" y="46"/>
                      <a:pt x="20" y="46"/>
                      <a:pt x="20" y="46"/>
                    </a:cubicBezTo>
                    <a:cubicBezTo>
                      <a:pt x="20" y="45"/>
                      <a:pt x="21" y="44"/>
                      <a:pt x="21" y="43"/>
                    </a:cubicBezTo>
                    <a:cubicBezTo>
                      <a:pt x="21" y="43"/>
                      <a:pt x="21" y="43"/>
                      <a:pt x="21" y="43"/>
                    </a:cubicBezTo>
                    <a:cubicBezTo>
                      <a:pt x="21" y="43"/>
                      <a:pt x="21" y="43"/>
                      <a:pt x="21" y="43"/>
                    </a:cubicBezTo>
                    <a:cubicBezTo>
                      <a:pt x="20" y="44"/>
                      <a:pt x="20" y="44"/>
                      <a:pt x="20" y="45"/>
                    </a:cubicBezTo>
                    <a:cubicBezTo>
                      <a:pt x="19" y="45"/>
                      <a:pt x="19" y="45"/>
                      <a:pt x="19" y="45"/>
                    </a:cubicBezTo>
                    <a:cubicBezTo>
                      <a:pt x="21" y="43"/>
                      <a:pt x="21" y="43"/>
                      <a:pt x="21" y="43"/>
                    </a:cubicBezTo>
                    <a:cubicBezTo>
                      <a:pt x="20" y="42"/>
                      <a:pt x="20" y="42"/>
                      <a:pt x="20" y="42"/>
                    </a:cubicBezTo>
                    <a:cubicBezTo>
                      <a:pt x="20" y="42"/>
                      <a:pt x="20" y="42"/>
                      <a:pt x="20" y="42"/>
                    </a:cubicBezTo>
                    <a:cubicBezTo>
                      <a:pt x="19" y="44"/>
                      <a:pt x="19" y="44"/>
                      <a:pt x="19" y="44"/>
                    </a:cubicBezTo>
                    <a:cubicBezTo>
                      <a:pt x="19" y="44"/>
                      <a:pt x="19" y="44"/>
                      <a:pt x="19" y="44"/>
                    </a:cubicBezTo>
                    <a:cubicBezTo>
                      <a:pt x="19" y="43"/>
                      <a:pt x="19" y="43"/>
                      <a:pt x="19" y="43"/>
                    </a:cubicBezTo>
                    <a:cubicBezTo>
                      <a:pt x="20" y="43"/>
                      <a:pt x="20" y="43"/>
                      <a:pt x="20" y="43"/>
                    </a:cubicBezTo>
                    <a:cubicBezTo>
                      <a:pt x="20" y="42"/>
                      <a:pt x="20" y="41"/>
                      <a:pt x="19" y="40"/>
                    </a:cubicBezTo>
                    <a:cubicBezTo>
                      <a:pt x="19" y="40"/>
                      <a:pt x="19" y="40"/>
                      <a:pt x="19" y="40"/>
                    </a:cubicBezTo>
                    <a:cubicBezTo>
                      <a:pt x="18" y="39"/>
                      <a:pt x="18" y="39"/>
                      <a:pt x="18" y="39"/>
                    </a:cubicBezTo>
                    <a:cubicBezTo>
                      <a:pt x="17" y="39"/>
                      <a:pt x="17" y="39"/>
                      <a:pt x="17" y="39"/>
                    </a:cubicBezTo>
                    <a:cubicBezTo>
                      <a:pt x="18" y="40"/>
                      <a:pt x="18" y="40"/>
                      <a:pt x="18" y="40"/>
                    </a:cubicBezTo>
                    <a:cubicBezTo>
                      <a:pt x="19" y="41"/>
                      <a:pt x="19" y="41"/>
                      <a:pt x="19" y="41"/>
                    </a:cubicBezTo>
                    <a:cubicBezTo>
                      <a:pt x="19" y="41"/>
                      <a:pt x="19" y="42"/>
                      <a:pt x="19" y="42"/>
                    </a:cubicBezTo>
                    <a:cubicBezTo>
                      <a:pt x="19" y="43"/>
                      <a:pt x="19" y="43"/>
                      <a:pt x="19" y="43"/>
                    </a:cubicBezTo>
                    <a:cubicBezTo>
                      <a:pt x="18" y="43"/>
                      <a:pt x="18" y="43"/>
                      <a:pt x="18" y="43"/>
                    </a:cubicBezTo>
                    <a:cubicBezTo>
                      <a:pt x="18" y="44"/>
                      <a:pt x="18" y="44"/>
                      <a:pt x="18" y="44"/>
                    </a:cubicBezTo>
                    <a:cubicBezTo>
                      <a:pt x="18" y="44"/>
                      <a:pt x="18" y="44"/>
                      <a:pt x="18" y="44"/>
                    </a:cubicBezTo>
                    <a:cubicBezTo>
                      <a:pt x="18" y="44"/>
                      <a:pt x="18" y="45"/>
                      <a:pt x="19" y="45"/>
                    </a:cubicBezTo>
                    <a:cubicBezTo>
                      <a:pt x="19" y="45"/>
                      <a:pt x="19" y="45"/>
                      <a:pt x="19" y="45"/>
                    </a:cubicBezTo>
                    <a:cubicBezTo>
                      <a:pt x="19" y="45"/>
                      <a:pt x="19" y="45"/>
                      <a:pt x="19" y="45"/>
                    </a:cubicBezTo>
                    <a:cubicBezTo>
                      <a:pt x="19" y="45"/>
                      <a:pt x="19" y="45"/>
                      <a:pt x="19" y="45"/>
                    </a:cubicBezTo>
                    <a:cubicBezTo>
                      <a:pt x="19" y="45"/>
                      <a:pt x="19" y="45"/>
                      <a:pt x="19" y="45"/>
                    </a:cubicBezTo>
                    <a:cubicBezTo>
                      <a:pt x="19" y="46"/>
                      <a:pt x="19" y="46"/>
                      <a:pt x="19" y="46"/>
                    </a:cubicBezTo>
                    <a:cubicBezTo>
                      <a:pt x="19" y="46"/>
                      <a:pt x="19" y="46"/>
                      <a:pt x="19" y="46"/>
                    </a:cubicBezTo>
                    <a:cubicBezTo>
                      <a:pt x="19" y="46"/>
                      <a:pt x="19" y="46"/>
                      <a:pt x="19" y="46"/>
                    </a:cubicBezTo>
                    <a:cubicBezTo>
                      <a:pt x="19" y="46"/>
                      <a:pt x="19" y="46"/>
                      <a:pt x="19" y="46"/>
                    </a:cubicBezTo>
                    <a:cubicBezTo>
                      <a:pt x="19" y="47"/>
                      <a:pt x="18" y="48"/>
                      <a:pt x="18" y="49"/>
                    </a:cubicBezTo>
                    <a:cubicBezTo>
                      <a:pt x="18" y="49"/>
                      <a:pt x="18" y="49"/>
                      <a:pt x="18" y="49"/>
                    </a:cubicBezTo>
                    <a:cubicBezTo>
                      <a:pt x="17" y="49"/>
                      <a:pt x="17" y="49"/>
                      <a:pt x="17" y="49"/>
                    </a:cubicBezTo>
                    <a:cubicBezTo>
                      <a:pt x="17" y="49"/>
                      <a:pt x="17" y="49"/>
                      <a:pt x="17" y="49"/>
                    </a:cubicBezTo>
                    <a:cubicBezTo>
                      <a:pt x="17" y="49"/>
                      <a:pt x="17" y="49"/>
                      <a:pt x="17" y="49"/>
                    </a:cubicBezTo>
                    <a:cubicBezTo>
                      <a:pt x="16" y="49"/>
                      <a:pt x="16" y="49"/>
                      <a:pt x="16" y="49"/>
                    </a:cubicBezTo>
                    <a:cubicBezTo>
                      <a:pt x="16" y="49"/>
                      <a:pt x="16" y="49"/>
                      <a:pt x="16" y="49"/>
                    </a:cubicBezTo>
                    <a:cubicBezTo>
                      <a:pt x="16" y="49"/>
                      <a:pt x="16" y="49"/>
                      <a:pt x="16" y="49"/>
                    </a:cubicBezTo>
                    <a:cubicBezTo>
                      <a:pt x="16" y="49"/>
                      <a:pt x="16" y="49"/>
                      <a:pt x="16" y="49"/>
                    </a:cubicBezTo>
                    <a:cubicBezTo>
                      <a:pt x="16" y="49"/>
                      <a:pt x="15" y="49"/>
                      <a:pt x="15" y="49"/>
                    </a:cubicBezTo>
                    <a:cubicBezTo>
                      <a:pt x="15" y="49"/>
                      <a:pt x="15" y="49"/>
                      <a:pt x="15" y="49"/>
                    </a:cubicBezTo>
                    <a:cubicBezTo>
                      <a:pt x="15" y="49"/>
                      <a:pt x="15" y="49"/>
                      <a:pt x="15" y="49"/>
                    </a:cubicBezTo>
                    <a:cubicBezTo>
                      <a:pt x="14" y="49"/>
                      <a:pt x="14" y="49"/>
                      <a:pt x="14" y="49"/>
                    </a:cubicBezTo>
                    <a:cubicBezTo>
                      <a:pt x="14" y="49"/>
                      <a:pt x="14" y="49"/>
                      <a:pt x="14" y="49"/>
                    </a:cubicBezTo>
                    <a:cubicBezTo>
                      <a:pt x="14" y="49"/>
                      <a:pt x="13" y="48"/>
                      <a:pt x="13" y="48"/>
                    </a:cubicBezTo>
                    <a:cubicBezTo>
                      <a:pt x="13" y="48"/>
                      <a:pt x="13" y="48"/>
                      <a:pt x="13" y="48"/>
                    </a:cubicBezTo>
                    <a:cubicBezTo>
                      <a:pt x="13" y="48"/>
                      <a:pt x="13" y="48"/>
                      <a:pt x="13" y="48"/>
                    </a:cubicBezTo>
                    <a:cubicBezTo>
                      <a:pt x="12" y="47"/>
                      <a:pt x="12" y="47"/>
                      <a:pt x="12" y="47"/>
                    </a:cubicBezTo>
                    <a:cubicBezTo>
                      <a:pt x="12" y="47"/>
                      <a:pt x="12" y="47"/>
                      <a:pt x="12" y="47"/>
                    </a:cubicBezTo>
                    <a:cubicBezTo>
                      <a:pt x="12" y="47"/>
                      <a:pt x="12" y="47"/>
                      <a:pt x="12" y="47"/>
                    </a:cubicBezTo>
                    <a:cubicBezTo>
                      <a:pt x="12" y="46"/>
                      <a:pt x="12" y="46"/>
                      <a:pt x="12" y="46"/>
                    </a:cubicBezTo>
                    <a:cubicBezTo>
                      <a:pt x="12" y="46"/>
                      <a:pt x="12" y="46"/>
                      <a:pt x="12" y="46"/>
                    </a:cubicBezTo>
                    <a:cubicBezTo>
                      <a:pt x="13" y="46"/>
                      <a:pt x="13" y="46"/>
                      <a:pt x="13" y="46"/>
                    </a:cubicBezTo>
                    <a:cubicBezTo>
                      <a:pt x="14" y="45"/>
                      <a:pt x="14" y="45"/>
                      <a:pt x="14" y="45"/>
                    </a:cubicBezTo>
                    <a:cubicBezTo>
                      <a:pt x="14" y="44"/>
                      <a:pt x="14" y="44"/>
                      <a:pt x="14" y="44"/>
                    </a:cubicBezTo>
                    <a:cubicBezTo>
                      <a:pt x="14" y="44"/>
                      <a:pt x="14" y="44"/>
                      <a:pt x="14" y="44"/>
                    </a:cubicBezTo>
                    <a:cubicBezTo>
                      <a:pt x="14" y="44"/>
                      <a:pt x="15" y="44"/>
                      <a:pt x="15" y="44"/>
                    </a:cubicBezTo>
                    <a:cubicBezTo>
                      <a:pt x="15" y="44"/>
                      <a:pt x="16" y="43"/>
                      <a:pt x="16" y="42"/>
                    </a:cubicBezTo>
                    <a:cubicBezTo>
                      <a:pt x="15" y="42"/>
                      <a:pt x="15" y="42"/>
                      <a:pt x="15" y="42"/>
                    </a:cubicBezTo>
                    <a:cubicBezTo>
                      <a:pt x="15" y="42"/>
                      <a:pt x="15" y="42"/>
                      <a:pt x="15" y="42"/>
                    </a:cubicBezTo>
                    <a:cubicBezTo>
                      <a:pt x="15" y="42"/>
                      <a:pt x="15" y="42"/>
                      <a:pt x="15" y="42"/>
                    </a:cubicBezTo>
                    <a:cubicBezTo>
                      <a:pt x="16" y="41"/>
                      <a:pt x="16" y="41"/>
                      <a:pt x="16" y="41"/>
                    </a:cubicBezTo>
                    <a:cubicBezTo>
                      <a:pt x="16" y="41"/>
                      <a:pt x="16" y="41"/>
                      <a:pt x="16" y="41"/>
                    </a:cubicBezTo>
                    <a:cubicBezTo>
                      <a:pt x="15" y="41"/>
                      <a:pt x="15" y="41"/>
                      <a:pt x="15" y="41"/>
                    </a:cubicBezTo>
                    <a:cubicBezTo>
                      <a:pt x="15" y="41"/>
                      <a:pt x="15" y="41"/>
                      <a:pt x="15" y="42"/>
                    </a:cubicBezTo>
                    <a:cubicBezTo>
                      <a:pt x="14" y="41"/>
                      <a:pt x="14" y="41"/>
                      <a:pt x="14" y="41"/>
                    </a:cubicBezTo>
                    <a:cubicBezTo>
                      <a:pt x="15" y="40"/>
                      <a:pt x="15" y="40"/>
                      <a:pt x="15" y="40"/>
                    </a:cubicBezTo>
                    <a:cubicBezTo>
                      <a:pt x="15" y="39"/>
                      <a:pt x="15" y="39"/>
                      <a:pt x="15" y="39"/>
                    </a:cubicBezTo>
                    <a:cubicBezTo>
                      <a:pt x="14" y="39"/>
                      <a:pt x="14" y="39"/>
                      <a:pt x="14" y="39"/>
                    </a:cubicBezTo>
                    <a:cubicBezTo>
                      <a:pt x="14" y="41"/>
                      <a:pt x="14" y="41"/>
                      <a:pt x="14" y="41"/>
                    </a:cubicBezTo>
                    <a:cubicBezTo>
                      <a:pt x="14" y="40"/>
                      <a:pt x="14" y="40"/>
                      <a:pt x="14" y="40"/>
                    </a:cubicBezTo>
                    <a:cubicBezTo>
                      <a:pt x="15" y="38"/>
                      <a:pt x="15" y="38"/>
                      <a:pt x="15" y="38"/>
                    </a:cubicBezTo>
                    <a:cubicBezTo>
                      <a:pt x="14" y="38"/>
                      <a:pt x="14" y="38"/>
                      <a:pt x="14" y="38"/>
                    </a:cubicBezTo>
                    <a:cubicBezTo>
                      <a:pt x="14" y="38"/>
                      <a:pt x="14" y="38"/>
                      <a:pt x="14" y="38"/>
                    </a:cubicBezTo>
                    <a:cubicBezTo>
                      <a:pt x="13" y="39"/>
                      <a:pt x="13" y="39"/>
                      <a:pt x="13" y="39"/>
                    </a:cubicBezTo>
                    <a:cubicBezTo>
                      <a:pt x="13" y="39"/>
                      <a:pt x="13" y="39"/>
                      <a:pt x="13" y="39"/>
                    </a:cubicBezTo>
                    <a:cubicBezTo>
                      <a:pt x="14" y="37"/>
                      <a:pt x="14" y="37"/>
                      <a:pt x="14" y="37"/>
                    </a:cubicBezTo>
                    <a:cubicBezTo>
                      <a:pt x="14" y="37"/>
                      <a:pt x="14" y="37"/>
                      <a:pt x="14" y="37"/>
                    </a:cubicBezTo>
                    <a:cubicBezTo>
                      <a:pt x="14" y="37"/>
                      <a:pt x="14" y="37"/>
                      <a:pt x="14" y="37"/>
                    </a:cubicBezTo>
                    <a:cubicBezTo>
                      <a:pt x="13" y="38"/>
                      <a:pt x="13" y="38"/>
                      <a:pt x="13" y="38"/>
                    </a:cubicBezTo>
                    <a:cubicBezTo>
                      <a:pt x="13" y="38"/>
                      <a:pt x="13" y="38"/>
                      <a:pt x="13" y="38"/>
                    </a:cubicBezTo>
                    <a:cubicBezTo>
                      <a:pt x="13" y="39"/>
                      <a:pt x="13" y="39"/>
                      <a:pt x="13" y="39"/>
                    </a:cubicBezTo>
                    <a:cubicBezTo>
                      <a:pt x="12" y="40"/>
                      <a:pt x="13" y="42"/>
                      <a:pt x="15" y="43"/>
                    </a:cubicBezTo>
                    <a:cubicBezTo>
                      <a:pt x="15" y="43"/>
                      <a:pt x="15" y="43"/>
                      <a:pt x="15" y="43"/>
                    </a:cubicBezTo>
                    <a:cubicBezTo>
                      <a:pt x="15" y="43"/>
                      <a:pt x="15" y="43"/>
                      <a:pt x="15" y="43"/>
                    </a:cubicBezTo>
                    <a:cubicBezTo>
                      <a:pt x="15" y="43"/>
                      <a:pt x="15" y="43"/>
                      <a:pt x="15" y="43"/>
                    </a:cubicBezTo>
                    <a:cubicBezTo>
                      <a:pt x="15" y="43"/>
                      <a:pt x="15" y="43"/>
                      <a:pt x="15" y="43"/>
                    </a:cubicBezTo>
                    <a:cubicBezTo>
                      <a:pt x="14" y="43"/>
                      <a:pt x="14" y="43"/>
                      <a:pt x="14" y="43"/>
                    </a:cubicBezTo>
                    <a:cubicBezTo>
                      <a:pt x="14" y="43"/>
                      <a:pt x="14" y="44"/>
                      <a:pt x="14" y="44"/>
                    </a:cubicBezTo>
                    <a:cubicBezTo>
                      <a:pt x="14" y="44"/>
                      <a:pt x="14" y="43"/>
                      <a:pt x="13" y="43"/>
                    </a:cubicBezTo>
                    <a:cubicBezTo>
                      <a:pt x="13" y="44"/>
                      <a:pt x="13" y="44"/>
                      <a:pt x="13" y="44"/>
                    </a:cubicBezTo>
                    <a:cubicBezTo>
                      <a:pt x="13" y="44"/>
                      <a:pt x="13" y="44"/>
                      <a:pt x="13" y="44"/>
                    </a:cubicBezTo>
                    <a:cubicBezTo>
                      <a:pt x="13" y="44"/>
                      <a:pt x="13" y="44"/>
                      <a:pt x="13" y="44"/>
                    </a:cubicBezTo>
                    <a:cubicBezTo>
                      <a:pt x="13" y="44"/>
                      <a:pt x="13" y="44"/>
                      <a:pt x="13" y="44"/>
                    </a:cubicBezTo>
                    <a:cubicBezTo>
                      <a:pt x="12" y="44"/>
                      <a:pt x="12" y="44"/>
                      <a:pt x="12" y="44"/>
                    </a:cubicBezTo>
                    <a:cubicBezTo>
                      <a:pt x="11" y="45"/>
                      <a:pt x="11" y="45"/>
                      <a:pt x="11" y="45"/>
                    </a:cubicBezTo>
                    <a:cubicBezTo>
                      <a:pt x="11" y="45"/>
                      <a:pt x="11" y="45"/>
                      <a:pt x="11" y="45"/>
                    </a:cubicBezTo>
                    <a:cubicBezTo>
                      <a:pt x="11" y="45"/>
                      <a:pt x="11" y="45"/>
                      <a:pt x="11" y="45"/>
                    </a:cubicBezTo>
                    <a:cubicBezTo>
                      <a:pt x="11" y="45"/>
                      <a:pt x="11" y="45"/>
                      <a:pt x="11" y="45"/>
                    </a:cubicBezTo>
                    <a:cubicBezTo>
                      <a:pt x="11" y="45"/>
                      <a:pt x="11" y="45"/>
                      <a:pt x="11" y="45"/>
                    </a:cubicBezTo>
                    <a:cubicBezTo>
                      <a:pt x="10" y="45"/>
                      <a:pt x="10" y="45"/>
                      <a:pt x="10" y="45"/>
                    </a:cubicBezTo>
                    <a:cubicBezTo>
                      <a:pt x="10" y="45"/>
                      <a:pt x="10" y="45"/>
                      <a:pt x="10" y="45"/>
                    </a:cubicBezTo>
                    <a:cubicBezTo>
                      <a:pt x="10" y="45"/>
                      <a:pt x="10" y="45"/>
                      <a:pt x="10" y="45"/>
                    </a:cubicBezTo>
                    <a:cubicBezTo>
                      <a:pt x="10" y="45"/>
                      <a:pt x="10" y="45"/>
                      <a:pt x="10" y="45"/>
                    </a:cubicBezTo>
                    <a:cubicBezTo>
                      <a:pt x="9" y="45"/>
                      <a:pt x="9" y="45"/>
                      <a:pt x="9" y="45"/>
                    </a:cubicBezTo>
                    <a:cubicBezTo>
                      <a:pt x="9" y="45"/>
                      <a:pt x="9" y="45"/>
                      <a:pt x="9" y="45"/>
                    </a:cubicBezTo>
                    <a:cubicBezTo>
                      <a:pt x="9" y="45"/>
                      <a:pt x="9" y="45"/>
                      <a:pt x="9" y="45"/>
                    </a:cubicBezTo>
                    <a:cubicBezTo>
                      <a:pt x="9" y="44"/>
                      <a:pt x="9" y="44"/>
                      <a:pt x="9" y="44"/>
                    </a:cubicBezTo>
                    <a:cubicBezTo>
                      <a:pt x="10" y="43"/>
                      <a:pt x="10" y="43"/>
                      <a:pt x="10" y="43"/>
                    </a:cubicBezTo>
                    <a:cubicBezTo>
                      <a:pt x="10" y="43"/>
                      <a:pt x="10" y="43"/>
                      <a:pt x="10" y="43"/>
                    </a:cubicBezTo>
                    <a:cubicBezTo>
                      <a:pt x="10" y="43"/>
                      <a:pt x="10" y="43"/>
                      <a:pt x="10" y="43"/>
                    </a:cubicBezTo>
                    <a:cubicBezTo>
                      <a:pt x="11" y="43"/>
                      <a:pt x="11" y="43"/>
                      <a:pt x="11" y="43"/>
                    </a:cubicBezTo>
                    <a:cubicBezTo>
                      <a:pt x="11" y="43"/>
                      <a:pt x="12" y="43"/>
                      <a:pt x="12" y="42"/>
                    </a:cubicBezTo>
                    <a:cubicBezTo>
                      <a:pt x="12" y="42"/>
                      <a:pt x="12" y="42"/>
                      <a:pt x="12" y="42"/>
                    </a:cubicBezTo>
                    <a:cubicBezTo>
                      <a:pt x="12" y="42"/>
                      <a:pt x="12" y="42"/>
                      <a:pt x="12" y="42"/>
                    </a:cubicBezTo>
                    <a:cubicBezTo>
                      <a:pt x="11" y="42"/>
                      <a:pt x="11" y="42"/>
                      <a:pt x="11" y="42"/>
                    </a:cubicBezTo>
                    <a:cubicBezTo>
                      <a:pt x="11" y="42"/>
                      <a:pt x="11" y="42"/>
                      <a:pt x="11" y="42"/>
                    </a:cubicBezTo>
                    <a:cubicBezTo>
                      <a:pt x="10" y="42"/>
                      <a:pt x="10" y="42"/>
                      <a:pt x="10" y="41"/>
                    </a:cubicBezTo>
                    <a:cubicBezTo>
                      <a:pt x="9" y="41"/>
                      <a:pt x="9" y="41"/>
                      <a:pt x="9" y="41"/>
                    </a:cubicBezTo>
                    <a:cubicBezTo>
                      <a:pt x="10" y="41"/>
                      <a:pt x="10" y="41"/>
                      <a:pt x="10" y="41"/>
                    </a:cubicBezTo>
                    <a:cubicBezTo>
                      <a:pt x="10" y="40"/>
                      <a:pt x="10" y="40"/>
                      <a:pt x="10" y="40"/>
                    </a:cubicBezTo>
                    <a:cubicBezTo>
                      <a:pt x="9" y="40"/>
                      <a:pt x="9" y="40"/>
                      <a:pt x="9" y="40"/>
                    </a:cubicBezTo>
                    <a:cubicBezTo>
                      <a:pt x="9" y="40"/>
                      <a:pt x="9" y="39"/>
                      <a:pt x="8" y="38"/>
                    </a:cubicBezTo>
                    <a:cubicBezTo>
                      <a:pt x="8" y="39"/>
                      <a:pt x="8" y="39"/>
                      <a:pt x="8" y="39"/>
                    </a:cubicBezTo>
                    <a:cubicBezTo>
                      <a:pt x="8" y="39"/>
                      <a:pt x="8" y="39"/>
                      <a:pt x="8" y="39"/>
                    </a:cubicBezTo>
                    <a:cubicBezTo>
                      <a:pt x="8" y="39"/>
                      <a:pt x="9" y="40"/>
                      <a:pt x="9" y="40"/>
                    </a:cubicBezTo>
                    <a:cubicBezTo>
                      <a:pt x="9" y="41"/>
                      <a:pt x="9" y="41"/>
                      <a:pt x="9" y="41"/>
                    </a:cubicBezTo>
                    <a:cubicBezTo>
                      <a:pt x="8" y="41"/>
                      <a:pt x="8" y="41"/>
                      <a:pt x="8" y="41"/>
                    </a:cubicBezTo>
                    <a:cubicBezTo>
                      <a:pt x="7" y="41"/>
                      <a:pt x="7" y="41"/>
                      <a:pt x="7" y="41"/>
                    </a:cubicBezTo>
                    <a:cubicBezTo>
                      <a:pt x="7" y="42"/>
                      <a:pt x="7" y="42"/>
                      <a:pt x="7" y="42"/>
                    </a:cubicBezTo>
                    <a:cubicBezTo>
                      <a:pt x="6" y="42"/>
                      <a:pt x="6" y="42"/>
                      <a:pt x="6" y="42"/>
                    </a:cubicBezTo>
                    <a:cubicBezTo>
                      <a:pt x="6" y="41"/>
                      <a:pt x="6" y="41"/>
                      <a:pt x="6" y="41"/>
                    </a:cubicBezTo>
                    <a:cubicBezTo>
                      <a:pt x="6" y="41"/>
                      <a:pt x="6" y="41"/>
                      <a:pt x="6" y="41"/>
                    </a:cubicBezTo>
                    <a:cubicBezTo>
                      <a:pt x="5" y="41"/>
                      <a:pt x="5" y="41"/>
                      <a:pt x="5" y="41"/>
                    </a:cubicBezTo>
                    <a:cubicBezTo>
                      <a:pt x="5" y="41"/>
                      <a:pt x="5" y="41"/>
                      <a:pt x="5" y="41"/>
                    </a:cubicBezTo>
                    <a:cubicBezTo>
                      <a:pt x="5" y="40"/>
                      <a:pt x="5" y="40"/>
                      <a:pt x="5" y="40"/>
                    </a:cubicBezTo>
                    <a:cubicBezTo>
                      <a:pt x="5" y="40"/>
                      <a:pt x="5" y="40"/>
                      <a:pt x="5" y="40"/>
                    </a:cubicBezTo>
                    <a:cubicBezTo>
                      <a:pt x="5" y="38"/>
                      <a:pt x="5" y="38"/>
                      <a:pt x="5" y="38"/>
                    </a:cubicBezTo>
                    <a:cubicBezTo>
                      <a:pt x="5" y="38"/>
                      <a:pt x="6" y="38"/>
                      <a:pt x="6" y="38"/>
                    </a:cubicBezTo>
                    <a:cubicBezTo>
                      <a:pt x="6" y="37"/>
                      <a:pt x="6" y="36"/>
                      <a:pt x="6" y="36"/>
                    </a:cubicBezTo>
                    <a:cubicBezTo>
                      <a:pt x="6" y="36"/>
                      <a:pt x="6" y="36"/>
                      <a:pt x="6" y="36"/>
                    </a:cubicBezTo>
                    <a:cubicBezTo>
                      <a:pt x="7" y="35"/>
                      <a:pt x="7" y="35"/>
                      <a:pt x="7" y="35"/>
                    </a:cubicBezTo>
                    <a:cubicBezTo>
                      <a:pt x="7" y="35"/>
                      <a:pt x="7" y="35"/>
                      <a:pt x="7" y="35"/>
                    </a:cubicBezTo>
                    <a:cubicBezTo>
                      <a:pt x="8" y="36"/>
                      <a:pt x="8" y="36"/>
                      <a:pt x="8" y="36"/>
                    </a:cubicBezTo>
                    <a:cubicBezTo>
                      <a:pt x="8" y="36"/>
                      <a:pt x="8" y="37"/>
                      <a:pt x="8" y="37"/>
                    </a:cubicBezTo>
                    <a:cubicBezTo>
                      <a:pt x="9" y="38"/>
                      <a:pt x="9" y="38"/>
                      <a:pt x="10" y="38"/>
                    </a:cubicBezTo>
                    <a:cubicBezTo>
                      <a:pt x="10" y="38"/>
                      <a:pt x="10" y="38"/>
                      <a:pt x="10" y="38"/>
                    </a:cubicBezTo>
                    <a:cubicBezTo>
                      <a:pt x="11" y="38"/>
                      <a:pt x="11" y="38"/>
                      <a:pt x="11" y="37"/>
                    </a:cubicBezTo>
                    <a:cubicBezTo>
                      <a:pt x="11" y="37"/>
                      <a:pt x="11" y="37"/>
                      <a:pt x="11" y="37"/>
                    </a:cubicBezTo>
                    <a:cubicBezTo>
                      <a:pt x="12" y="37"/>
                      <a:pt x="12" y="37"/>
                      <a:pt x="12" y="37"/>
                    </a:cubicBezTo>
                    <a:cubicBezTo>
                      <a:pt x="12" y="37"/>
                      <a:pt x="12" y="37"/>
                      <a:pt x="12" y="37"/>
                    </a:cubicBezTo>
                    <a:cubicBezTo>
                      <a:pt x="12" y="37"/>
                      <a:pt x="13" y="37"/>
                      <a:pt x="13" y="37"/>
                    </a:cubicBezTo>
                    <a:cubicBezTo>
                      <a:pt x="14" y="37"/>
                      <a:pt x="14" y="37"/>
                      <a:pt x="14" y="37"/>
                    </a:cubicBezTo>
                    <a:cubicBezTo>
                      <a:pt x="13" y="37"/>
                      <a:pt x="13" y="37"/>
                      <a:pt x="13" y="37"/>
                    </a:cubicBezTo>
                    <a:cubicBezTo>
                      <a:pt x="13" y="36"/>
                      <a:pt x="13" y="36"/>
                      <a:pt x="12" y="36"/>
                    </a:cubicBezTo>
                    <a:cubicBezTo>
                      <a:pt x="12" y="36"/>
                      <a:pt x="12" y="36"/>
                      <a:pt x="12" y="36"/>
                    </a:cubicBezTo>
                    <a:cubicBezTo>
                      <a:pt x="12" y="35"/>
                      <a:pt x="12" y="35"/>
                      <a:pt x="12" y="35"/>
                    </a:cubicBezTo>
                    <a:cubicBezTo>
                      <a:pt x="12" y="35"/>
                      <a:pt x="12" y="35"/>
                      <a:pt x="12" y="35"/>
                    </a:cubicBezTo>
                    <a:cubicBezTo>
                      <a:pt x="11" y="36"/>
                      <a:pt x="11" y="36"/>
                      <a:pt x="10" y="36"/>
                    </a:cubicBezTo>
                    <a:cubicBezTo>
                      <a:pt x="10" y="36"/>
                      <a:pt x="10" y="36"/>
                      <a:pt x="10" y="36"/>
                    </a:cubicBezTo>
                    <a:cubicBezTo>
                      <a:pt x="9" y="36"/>
                      <a:pt x="9" y="36"/>
                      <a:pt x="8" y="36"/>
                    </a:cubicBezTo>
                    <a:cubicBezTo>
                      <a:pt x="8" y="35"/>
                      <a:pt x="8" y="35"/>
                      <a:pt x="8" y="35"/>
                    </a:cubicBezTo>
                    <a:cubicBezTo>
                      <a:pt x="8" y="34"/>
                      <a:pt x="8" y="34"/>
                      <a:pt x="7" y="34"/>
                    </a:cubicBezTo>
                    <a:cubicBezTo>
                      <a:pt x="7" y="34"/>
                      <a:pt x="7" y="34"/>
                      <a:pt x="7" y="34"/>
                    </a:cubicBezTo>
                    <a:cubicBezTo>
                      <a:pt x="7" y="34"/>
                      <a:pt x="6" y="35"/>
                      <a:pt x="6" y="35"/>
                    </a:cubicBezTo>
                    <a:cubicBezTo>
                      <a:pt x="6" y="35"/>
                      <a:pt x="6" y="35"/>
                      <a:pt x="6" y="35"/>
                    </a:cubicBezTo>
                    <a:cubicBezTo>
                      <a:pt x="6" y="35"/>
                      <a:pt x="6" y="35"/>
                      <a:pt x="6" y="35"/>
                    </a:cubicBezTo>
                    <a:cubicBezTo>
                      <a:pt x="6" y="35"/>
                      <a:pt x="6" y="35"/>
                      <a:pt x="6" y="35"/>
                    </a:cubicBezTo>
                    <a:cubicBezTo>
                      <a:pt x="6" y="35"/>
                      <a:pt x="6" y="35"/>
                      <a:pt x="6" y="35"/>
                    </a:cubicBezTo>
                    <a:cubicBezTo>
                      <a:pt x="5" y="36"/>
                      <a:pt x="5" y="36"/>
                      <a:pt x="4" y="36"/>
                    </a:cubicBezTo>
                    <a:cubicBezTo>
                      <a:pt x="4" y="36"/>
                      <a:pt x="4" y="36"/>
                      <a:pt x="4" y="36"/>
                    </a:cubicBezTo>
                    <a:cubicBezTo>
                      <a:pt x="3" y="35"/>
                      <a:pt x="3" y="35"/>
                      <a:pt x="3" y="35"/>
                    </a:cubicBezTo>
                    <a:cubicBezTo>
                      <a:pt x="3" y="35"/>
                      <a:pt x="3" y="35"/>
                      <a:pt x="3" y="35"/>
                    </a:cubicBezTo>
                    <a:cubicBezTo>
                      <a:pt x="3" y="35"/>
                      <a:pt x="3" y="35"/>
                      <a:pt x="3" y="35"/>
                    </a:cubicBezTo>
                    <a:cubicBezTo>
                      <a:pt x="3" y="35"/>
                      <a:pt x="3" y="35"/>
                      <a:pt x="3" y="35"/>
                    </a:cubicBezTo>
                    <a:cubicBezTo>
                      <a:pt x="3" y="34"/>
                      <a:pt x="3" y="34"/>
                      <a:pt x="3" y="34"/>
                    </a:cubicBezTo>
                    <a:cubicBezTo>
                      <a:pt x="3" y="33"/>
                      <a:pt x="3" y="33"/>
                      <a:pt x="3" y="33"/>
                    </a:cubicBezTo>
                    <a:cubicBezTo>
                      <a:pt x="3" y="32"/>
                      <a:pt x="3" y="32"/>
                      <a:pt x="3" y="32"/>
                    </a:cubicBezTo>
                    <a:cubicBezTo>
                      <a:pt x="3" y="32"/>
                      <a:pt x="4" y="32"/>
                      <a:pt x="4" y="32"/>
                    </a:cubicBezTo>
                    <a:cubicBezTo>
                      <a:pt x="4" y="32"/>
                      <a:pt x="4" y="32"/>
                      <a:pt x="4" y="32"/>
                    </a:cubicBezTo>
                    <a:cubicBezTo>
                      <a:pt x="4" y="32"/>
                      <a:pt x="4" y="32"/>
                      <a:pt x="4" y="32"/>
                    </a:cubicBezTo>
                    <a:cubicBezTo>
                      <a:pt x="4" y="32"/>
                      <a:pt x="4" y="32"/>
                      <a:pt x="4" y="32"/>
                    </a:cubicBezTo>
                    <a:cubicBezTo>
                      <a:pt x="5" y="31"/>
                      <a:pt x="5" y="31"/>
                      <a:pt x="5" y="31"/>
                    </a:cubicBezTo>
                    <a:cubicBezTo>
                      <a:pt x="5" y="31"/>
                      <a:pt x="6" y="31"/>
                      <a:pt x="6" y="31"/>
                    </a:cubicBezTo>
                    <a:cubicBezTo>
                      <a:pt x="7" y="31"/>
                      <a:pt x="7" y="31"/>
                      <a:pt x="7" y="31"/>
                    </a:cubicBezTo>
                    <a:cubicBezTo>
                      <a:pt x="7" y="31"/>
                      <a:pt x="7" y="31"/>
                      <a:pt x="7" y="31"/>
                    </a:cubicBezTo>
                    <a:cubicBezTo>
                      <a:pt x="8" y="32"/>
                      <a:pt x="9" y="32"/>
                      <a:pt x="10" y="32"/>
                    </a:cubicBezTo>
                    <a:cubicBezTo>
                      <a:pt x="10" y="33"/>
                      <a:pt x="10" y="33"/>
                      <a:pt x="10" y="33"/>
                    </a:cubicBezTo>
                    <a:cubicBezTo>
                      <a:pt x="10" y="33"/>
                      <a:pt x="10" y="33"/>
                      <a:pt x="10" y="33"/>
                    </a:cubicBezTo>
                    <a:cubicBezTo>
                      <a:pt x="10" y="33"/>
                      <a:pt x="10" y="33"/>
                      <a:pt x="10" y="33"/>
                    </a:cubicBezTo>
                    <a:cubicBezTo>
                      <a:pt x="10" y="33"/>
                      <a:pt x="11" y="33"/>
                      <a:pt x="11" y="33"/>
                    </a:cubicBezTo>
                    <a:cubicBezTo>
                      <a:pt x="11" y="33"/>
                      <a:pt x="11" y="33"/>
                      <a:pt x="12" y="33"/>
                    </a:cubicBezTo>
                    <a:cubicBezTo>
                      <a:pt x="12" y="33"/>
                      <a:pt x="12" y="34"/>
                      <a:pt x="13" y="34"/>
                    </a:cubicBezTo>
                    <a:cubicBezTo>
                      <a:pt x="14" y="35"/>
                      <a:pt x="14" y="35"/>
                      <a:pt x="15" y="35"/>
                    </a:cubicBezTo>
                    <a:cubicBezTo>
                      <a:pt x="16" y="35"/>
                      <a:pt x="16" y="35"/>
                      <a:pt x="16" y="35"/>
                    </a:cubicBezTo>
                    <a:cubicBezTo>
                      <a:pt x="16" y="34"/>
                      <a:pt x="16" y="34"/>
                      <a:pt x="16" y="34"/>
                    </a:cubicBezTo>
                    <a:cubicBezTo>
                      <a:pt x="16" y="34"/>
                      <a:pt x="16" y="34"/>
                      <a:pt x="16" y="34"/>
                    </a:cubicBezTo>
                    <a:cubicBezTo>
                      <a:pt x="16" y="34"/>
                      <a:pt x="16" y="34"/>
                      <a:pt x="16" y="34"/>
                    </a:cubicBezTo>
                    <a:cubicBezTo>
                      <a:pt x="16" y="34"/>
                      <a:pt x="16" y="34"/>
                      <a:pt x="16" y="34"/>
                    </a:cubicBezTo>
                    <a:cubicBezTo>
                      <a:pt x="15" y="34"/>
                      <a:pt x="15" y="34"/>
                      <a:pt x="15" y="34"/>
                    </a:cubicBezTo>
                    <a:cubicBezTo>
                      <a:pt x="15" y="34"/>
                      <a:pt x="15" y="34"/>
                      <a:pt x="15" y="34"/>
                    </a:cubicBezTo>
                    <a:cubicBezTo>
                      <a:pt x="14" y="34"/>
                      <a:pt x="14" y="34"/>
                      <a:pt x="14" y="33"/>
                    </a:cubicBezTo>
                    <a:cubicBezTo>
                      <a:pt x="13" y="33"/>
                      <a:pt x="13" y="32"/>
                      <a:pt x="13" y="31"/>
                    </a:cubicBezTo>
                    <a:cubicBezTo>
                      <a:pt x="13" y="31"/>
                      <a:pt x="13" y="31"/>
                      <a:pt x="13" y="31"/>
                    </a:cubicBezTo>
                    <a:cubicBezTo>
                      <a:pt x="13" y="31"/>
                      <a:pt x="13" y="31"/>
                      <a:pt x="13" y="31"/>
                    </a:cubicBezTo>
                    <a:cubicBezTo>
                      <a:pt x="11" y="31"/>
                      <a:pt x="11" y="31"/>
                      <a:pt x="11" y="31"/>
                    </a:cubicBezTo>
                    <a:cubicBezTo>
                      <a:pt x="11" y="31"/>
                      <a:pt x="11" y="31"/>
                      <a:pt x="11" y="31"/>
                    </a:cubicBezTo>
                    <a:cubicBezTo>
                      <a:pt x="11" y="31"/>
                      <a:pt x="11" y="31"/>
                      <a:pt x="11" y="31"/>
                    </a:cubicBezTo>
                    <a:cubicBezTo>
                      <a:pt x="10" y="31"/>
                      <a:pt x="10" y="31"/>
                      <a:pt x="10" y="31"/>
                    </a:cubicBezTo>
                    <a:cubicBezTo>
                      <a:pt x="10" y="30"/>
                      <a:pt x="10" y="30"/>
                      <a:pt x="10" y="30"/>
                    </a:cubicBezTo>
                    <a:cubicBezTo>
                      <a:pt x="10" y="31"/>
                      <a:pt x="10" y="31"/>
                      <a:pt x="10" y="31"/>
                    </a:cubicBezTo>
                    <a:cubicBezTo>
                      <a:pt x="10" y="30"/>
                      <a:pt x="9" y="30"/>
                      <a:pt x="8" y="30"/>
                    </a:cubicBezTo>
                    <a:cubicBezTo>
                      <a:pt x="8" y="30"/>
                      <a:pt x="8" y="30"/>
                      <a:pt x="8" y="30"/>
                    </a:cubicBezTo>
                    <a:cubicBezTo>
                      <a:pt x="8" y="29"/>
                      <a:pt x="8" y="29"/>
                      <a:pt x="8" y="29"/>
                    </a:cubicBezTo>
                    <a:cubicBezTo>
                      <a:pt x="8" y="29"/>
                      <a:pt x="8" y="29"/>
                      <a:pt x="8" y="29"/>
                    </a:cubicBezTo>
                    <a:cubicBezTo>
                      <a:pt x="8" y="29"/>
                      <a:pt x="7" y="29"/>
                      <a:pt x="7" y="28"/>
                    </a:cubicBezTo>
                    <a:cubicBezTo>
                      <a:pt x="7" y="28"/>
                      <a:pt x="7" y="28"/>
                      <a:pt x="7" y="28"/>
                    </a:cubicBezTo>
                    <a:cubicBezTo>
                      <a:pt x="6" y="28"/>
                      <a:pt x="6" y="28"/>
                      <a:pt x="6" y="28"/>
                    </a:cubicBezTo>
                    <a:cubicBezTo>
                      <a:pt x="6" y="28"/>
                      <a:pt x="6" y="28"/>
                      <a:pt x="5" y="29"/>
                    </a:cubicBezTo>
                    <a:cubicBezTo>
                      <a:pt x="5" y="29"/>
                      <a:pt x="5" y="29"/>
                      <a:pt x="5" y="29"/>
                    </a:cubicBezTo>
                    <a:cubicBezTo>
                      <a:pt x="4" y="29"/>
                      <a:pt x="4" y="29"/>
                      <a:pt x="4" y="29"/>
                    </a:cubicBezTo>
                    <a:cubicBezTo>
                      <a:pt x="4" y="29"/>
                      <a:pt x="4" y="29"/>
                      <a:pt x="4" y="29"/>
                    </a:cubicBezTo>
                    <a:cubicBezTo>
                      <a:pt x="4" y="29"/>
                      <a:pt x="4" y="29"/>
                      <a:pt x="4" y="29"/>
                    </a:cubicBezTo>
                    <a:cubicBezTo>
                      <a:pt x="4" y="29"/>
                      <a:pt x="4" y="29"/>
                      <a:pt x="4" y="29"/>
                    </a:cubicBezTo>
                    <a:cubicBezTo>
                      <a:pt x="3" y="28"/>
                      <a:pt x="3" y="28"/>
                      <a:pt x="3" y="28"/>
                    </a:cubicBezTo>
                    <a:cubicBezTo>
                      <a:pt x="3" y="28"/>
                      <a:pt x="3" y="28"/>
                      <a:pt x="3" y="28"/>
                    </a:cubicBezTo>
                    <a:cubicBezTo>
                      <a:pt x="3" y="28"/>
                      <a:pt x="3" y="28"/>
                      <a:pt x="3" y="28"/>
                    </a:cubicBezTo>
                    <a:cubicBezTo>
                      <a:pt x="3" y="28"/>
                      <a:pt x="3" y="28"/>
                      <a:pt x="3" y="28"/>
                    </a:cubicBezTo>
                    <a:cubicBezTo>
                      <a:pt x="2" y="28"/>
                      <a:pt x="2" y="28"/>
                      <a:pt x="2" y="28"/>
                    </a:cubicBezTo>
                    <a:cubicBezTo>
                      <a:pt x="2" y="27"/>
                      <a:pt x="2" y="26"/>
                      <a:pt x="2" y="24"/>
                    </a:cubicBezTo>
                    <a:cubicBezTo>
                      <a:pt x="2" y="24"/>
                      <a:pt x="3" y="24"/>
                      <a:pt x="3" y="24"/>
                    </a:cubicBezTo>
                    <a:cubicBezTo>
                      <a:pt x="3" y="24"/>
                      <a:pt x="3" y="24"/>
                      <a:pt x="3" y="24"/>
                    </a:cubicBezTo>
                    <a:cubicBezTo>
                      <a:pt x="3" y="24"/>
                      <a:pt x="3" y="24"/>
                      <a:pt x="3" y="24"/>
                    </a:cubicBezTo>
                    <a:cubicBezTo>
                      <a:pt x="4" y="24"/>
                      <a:pt x="4" y="24"/>
                      <a:pt x="4" y="24"/>
                    </a:cubicBezTo>
                    <a:cubicBezTo>
                      <a:pt x="4" y="24"/>
                      <a:pt x="4" y="24"/>
                      <a:pt x="4" y="24"/>
                    </a:cubicBezTo>
                    <a:cubicBezTo>
                      <a:pt x="4" y="24"/>
                      <a:pt x="4" y="24"/>
                      <a:pt x="4" y="24"/>
                    </a:cubicBezTo>
                    <a:cubicBezTo>
                      <a:pt x="4" y="25"/>
                      <a:pt x="4" y="25"/>
                      <a:pt x="4" y="25"/>
                    </a:cubicBezTo>
                    <a:cubicBezTo>
                      <a:pt x="4" y="25"/>
                      <a:pt x="4" y="25"/>
                      <a:pt x="4" y="25"/>
                    </a:cubicBezTo>
                    <a:cubicBezTo>
                      <a:pt x="4" y="25"/>
                      <a:pt x="4" y="25"/>
                      <a:pt x="4" y="25"/>
                    </a:cubicBezTo>
                    <a:cubicBezTo>
                      <a:pt x="4" y="25"/>
                      <a:pt x="4" y="25"/>
                      <a:pt x="4" y="25"/>
                    </a:cubicBezTo>
                    <a:cubicBezTo>
                      <a:pt x="4" y="25"/>
                      <a:pt x="4" y="25"/>
                      <a:pt x="4" y="25"/>
                    </a:cubicBezTo>
                    <a:cubicBezTo>
                      <a:pt x="4" y="25"/>
                      <a:pt x="4" y="25"/>
                      <a:pt x="4" y="25"/>
                    </a:cubicBezTo>
                    <a:cubicBezTo>
                      <a:pt x="5" y="26"/>
                      <a:pt x="5" y="26"/>
                      <a:pt x="5" y="26"/>
                    </a:cubicBezTo>
                    <a:cubicBezTo>
                      <a:pt x="5" y="26"/>
                      <a:pt x="5" y="26"/>
                      <a:pt x="5" y="26"/>
                    </a:cubicBezTo>
                    <a:cubicBezTo>
                      <a:pt x="6" y="25"/>
                      <a:pt x="6" y="25"/>
                      <a:pt x="6" y="25"/>
                    </a:cubicBezTo>
                    <a:cubicBezTo>
                      <a:pt x="6" y="26"/>
                      <a:pt x="6" y="26"/>
                      <a:pt x="6" y="26"/>
                    </a:cubicBezTo>
                    <a:cubicBezTo>
                      <a:pt x="6" y="26"/>
                      <a:pt x="6" y="26"/>
                      <a:pt x="6" y="26"/>
                    </a:cubicBezTo>
                    <a:cubicBezTo>
                      <a:pt x="6" y="25"/>
                      <a:pt x="6" y="25"/>
                      <a:pt x="6" y="25"/>
                    </a:cubicBezTo>
                    <a:cubicBezTo>
                      <a:pt x="7" y="25"/>
                      <a:pt x="7" y="25"/>
                      <a:pt x="7" y="25"/>
                    </a:cubicBezTo>
                    <a:cubicBezTo>
                      <a:pt x="7" y="25"/>
                      <a:pt x="7" y="25"/>
                      <a:pt x="7" y="25"/>
                    </a:cubicBezTo>
                    <a:cubicBezTo>
                      <a:pt x="7" y="25"/>
                      <a:pt x="7" y="25"/>
                      <a:pt x="7" y="25"/>
                    </a:cubicBezTo>
                    <a:cubicBezTo>
                      <a:pt x="7" y="26"/>
                      <a:pt x="7" y="26"/>
                      <a:pt x="7" y="26"/>
                    </a:cubicBezTo>
                    <a:cubicBezTo>
                      <a:pt x="7" y="26"/>
                      <a:pt x="7" y="26"/>
                      <a:pt x="7" y="26"/>
                    </a:cubicBezTo>
                    <a:cubicBezTo>
                      <a:pt x="8" y="26"/>
                      <a:pt x="8" y="26"/>
                      <a:pt x="8" y="26"/>
                    </a:cubicBezTo>
                    <a:cubicBezTo>
                      <a:pt x="8" y="26"/>
                      <a:pt x="8" y="26"/>
                      <a:pt x="8" y="26"/>
                    </a:cubicBezTo>
                    <a:cubicBezTo>
                      <a:pt x="8" y="26"/>
                      <a:pt x="8" y="26"/>
                      <a:pt x="8" y="26"/>
                    </a:cubicBezTo>
                    <a:cubicBezTo>
                      <a:pt x="8" y="26"/>
                      <a:pt x="8" y="26"/>
                      <a:pt x="8" y="26"/>
                    </a:cubicBezTo>
                    <a:cubicBezTo>
                      <a:pt x="9" y="26"/>
                      <a:pt x="9" y="26"/>
                      <a:pt x="9" y="26"/>
                    </a:cubicBezTo>
                    <a:cubicBezTo>
                      <a:pt x="9" y="26"/>
                      <a:pt x="9" y="26"/>
                      <a:pt x="9" y="26"/>
                    </a:cubicBezTo>
                    <a:cubicBezTo>
                      <a:pt x="9" y="26"/>
                      <a:pt x="9" y="26"/>
                      <a:pt x="9" y="26"/>
                    </a:cubicBezTo>
                    <a:cubicBezTo>
                      <a:pt x="9" y="26"/>
                      <a:pt x="9" y="26"/>
                      <a:pt x="9" y="26"/>
                    </a:cubicBezTo>
                    <a:cubicBezTo>
                      <a:pt x="9" y="26"/>
                      <a:pt x="9" y="26"/>
                      <a:pt x="9" y="26"/>
                    </a:cubicBezTo>
                    <a:cubicBezTo>
                      <a:pt x="9" y="26"/>
                      <a:pt x="9" y="26"/>
                      <a:pt x="9" y="26"/>
                    </a:cubicBezTo>
                    <a:cubicBezTo>
                      <a:pt x="9" y="26"/>
                      <a:pt x="9" y="26"/>
                      <a:pt x="9" y="26"/>
                    </a:cubicBezTo>
                    <a:cubicBezTo>
                      <a:pt x="9" y="27"/>
                      <a:pt x="9" y="27"/>
                      <a:pt x="9" y="27"/>
                    </a:cubicBezTo>
                    <a:cubicBezTo>
                      <a:pt x="10" y="27"/>
                      <a:pt x="10" y="27"/>
                      <a:pt x="10" y="27"/>
                    </a:cubicBezTo>
                    <a:cubicBezTo>
                      <a:pt x="10" y="26"/>
                      <a:pt x="10" y="26"/>
                      <a:pt x="10" y="26"/>
                    </a:cubicBezTo>
                    <a:cubicBezTo>
                      <a:pt x="10" y="26"/>
                      <a:pt x="10" y="26"/>
                      <a:pt x="10" y="26"/>
                    </a:cubicBezTo>
                    <a:cubicBezTo>
                      <a:pt x="10" y="26"/>
                      <a:pt x="10" y="26"/>
                      <a:pt x="10" y="26"/>
                    </a:cubicBezTo>
                    <a:cubicBezTo>
                      <a:pt x="10" y="26"/>
                      <a:pt x="10" y="26"/>
                      <a:pt x="10" y="26"/>
                    </a:cubicBezTo>
                    <a:cubicBezTo>
                      <a:pt x="9" y="26"/>
                      <a:pt x="9" y="26"/>
                      <a:pt x="9" y="26"/>
                    </a:cubicBezTo>
                    <a:cubicBezTo>
                      <a:pt x="9" y="26"/>
                      <a:pt x="9" y="26"/>
                      <a:pt x="9" y="26"/>
                    </a:cubicBezTo>
                    <a:cubicBezTo>
                      <a:pt x="9" y="26"/>
                      <a:pt x="9" y="26"/>
                      <a:pt x="9" y="26"/>
                    </a:cubicBezTo>
                    <a:cubicBezTo>
                      <a:pt x="9" y="25"/>
                      <a:pt x="9" y="25"/>
                      <a:pt x="9" y="25"/>
                    </a:cubicBezTo>
                    <a:cubicBezTo>
                      <a:pt x="9" y="25"/>
                      <a:pt x="9" y="25"/>
                      <a:pt x="9" y="25"/>
                    </a:cubicBezTo>
                    <a:cubicBezTo>
                      <a:pt x="9" y="25"/>
                      <a:pt x="9" y="25"/>
                      <a:pt x="9" y="25"/>
                    </a:cubicBezTo>
                    <a:cubicBezTo>
                      <a:pt x="9" y="25"/>
                      <a:pt x="9" y="25"/>
                      <a:pt x="9" y="25"/>
                    </a:cubicBezTo>
                    <a:cubicBezTo>
                      <a:pt x="9" y="25"/>
                      <a:pt x="9" y="25"/>
                      <a:pt x="9" y="25"/>
                    </a:cubicBezTo>
                    <a:cubicBezTo>
                      <a:pt x="9" y="24"/>
                      <a:pt x="9" y="24"/>
                      <a:pt x="9" y="24"/>
                    </a:cubicBezTo>
                    <a:cubicBezTo>
                      <a:pt x="8" y="24"/>
                      <a:pt x="8" y="24"/>
                      <a:pt x="8" y="24"/>
                    </a:cubicBezTo>
                    <a:cubicBezTo>
                      <a:pt x="8" y="24"/>
                      <a:pt x="8" y="24"/>
                      <a:pt x="8" y="24"/>
                    </a:cubicBezTo>
                    <a:cubicBezTo>
                      <a:pt x="8" y="24"/>
                      <a:pt x="8" y="24"/>
                      <a:pt x="8" y="24"/>
                    </a:cubicBezTo>
                    <a:cubicBezTo>
                      <a:pt x="8" y="24"/>
                      <a:pt x="7" y="24"/>
                      <a:pt x="7" y="24"/>
                    </a:cubicBezTo>
                    <a:cubicBezTo>
                      <a:pt x="7" y="24"/>
                      <a:pt x="7" y="24"/>
                      <a:pt x="7" y="24"/>
                    </a:cubicBezTo>
                    <a:cubicBezTo>
                      <a:pt x="7" y="24"/>
                      <a:pt x="7" y="24"/>
                      <a:pt x="7" y="24"/>
                    </a:cubicBezTo>
                    <a:cubicBezTo>
                      <a:pt x="6" y="23"/>
                      <a:pt x="6" y="23"/>
                      <a:pt x="6" y="23"/>
                    </a:cubicBezTo>
                    <a:cubicBezTo>
                      <a:pt x="6" y="23"/>
                      <a:pt x="6" y="23"/>
                      <a:pt x="6" y="23"/>
                    </a:cubicBezTo>
                    <a:cubicBezTo>
                      <a:pt x="6" y="23"/>
                      <a:pt x="6" y="23"/>
                      <a:pt x="6" y="23"/>
                    </a:cubicBezTo>
                    <a:cubicBezTo>
                      <a:pt x="7" y="20"/>
                      <a:pt x="7" y="20"/>
                      <a:pt x="7" y="20"/>
                    </a:cubicBezTo>
                    <a:cubicBezTo>
                      <a:pt x="7" y="20"/>
                      <a:pt x="7" y="20"/>
                      <a:pt x="7" y="20"/>
                    </a:cubicBezTo>
                    <a:cubicBezTo>
                      <a:pt x="7" y="20"/>
                      <a:pt x="7" y="20"/>
                      <a:pt x="7" y="20"/>
                    </a:cubicBezTo>
                    <a:cubicBezTo>
                      <a:pt x="7" y="20"/>
                      <a:pt x="7" y="20"/>
                      <a:pt x="7" y="20"/>
                    </a:cubicBezTo>
                    <a:cubicBezTo>
                      <a:pt x="7" y="20"/>
                      <a:pt x="7" y="20"/>
                      <a:pt x="7" y="20"/>
                    </a:cubicBezTo>
                    <a:cubicBezTo>
                      <a:pt x="7" y="20"/>
                      <a:pt x="7" y="21"/>
                      <a:pt x="7" y="21"/>
                    </a:cubicBezTo>
                    <a:cubicBezTo>
                      <a:pt x="7" y="21"/>
                      <a:pt x="7" y="21"/>
                      <a:pt x="7" y="21"/>
                    </a:cubicBezTo>
                    <a:cubicBezTo>
                      <a:pt x="7" y="21"/>
                      <a:pt x="7" y="21"/>
                      <a:pt x="7" y="21"/>
                    </a:cubicBezTo>
                    <a:cubicBezTo>
                      <a:pt x="7" y="21"/>
                      <a:pt x="7" y="21"/>
                      <a:pt x="7" y="21"/>
                    </a:cubicBezTo>
                    <a:cubicBezTo>
                      <a:pt x="8" y="21"/>
                      <a:pt x="8" y="20"/>
                      <a:pt x="8" y="20"/>
                    </a:cubicBezTo>
                    <a:cubicBezTo>
                      <a:pt x="8" y="20"/>
                      <a:pt x="8" y="20"/>
                      <a:pt x="8" y="20"/>
                    </a:cubicBezTo>
                    <a:cubicBezTo>
                      <a:pt x="8" y="21"/>
                      <a:pt x="8" y="21"/>
                      <a:pt x="8" y="21"/>
                    </a:cubicBezTo>
                    <a:cubicBezTo>
                      <a:pt x="8" y="22"/>
                      <a:pt x="8" y="22"/>
                      <a:pt x="8" y="22"/>
                    </a:cubicBezTo>
                    <a:cubicBezTo>
                      <a:pt x="8" y="22"/>
                      <a:pt x="8" y="22"/>
                      <a:pt x="8" y="22"/>
                    </a:cubicBezTo>
                    <a:cubicBezTo>
                      <a:pt x="8" y="22"/>
                      <a:pt x="8" y="22"/>
                      <a:pt x="8" y="22"/>
                    </a:cubicBezTo>
                    <a:cubicBezTo>
                      <a:pt x="8" y="21"/>
                      <a:pt x="8" y="21"/>
                      <a:pt x="8" y="21"/>
                    </a:cubicBezTo>
                    <a:cubicBezTo>
                      <a:pt x="8" y="21"/>
                      <a:pt x="8" y="21"/>
                      <a:pt x="8" y="21"/>
                    </a:cubicBezTo>
                    <a:cubicBezTo>
                      <a:pt x="9" y="20"/>
                      <a:pt x="9" y="20"/>
                      <a:pt x="9" y="20"/>
                    </a:cubicBezTo>
                    <a:cubicBezTo>
                      <a:pt x="9" y="20"/>
                      <a:pt x="9" y="20"/>
                      <a:pt x="9" y="20"/>
                    </a:cubicBezTo>
                    <a:cubicBezTo>
                      <a:pt x="9" y="21"/>
                      <a:pt x="9" y="21"/>
                      <a:pt x="9" y="21"/>
                    </a:cubicBezTo>
                    <a:cubicBezTo>
                      <a:pt x="9" y="22"/>
                      <a:pt x="9" y="22"/>
                      <a:pt x="9" y="22"/>
                    </a:cubicBezTo>
                    <a:cubicBezTo>
                      <a:pt x="9" y="21"/>
                      <a:pt x="9" y="21"/>
                      <a:pt x="9" y="21"/>
                    </a:cubicBezTo>
                    <a:cubicBezTo>
                      <a:pt x="9" y="21"/>
                      <a:pt x="9" y="21"/>
                      <a:pt x="9" y="21"/>
                    </a:cubicBezTo>
                    <a:cubicBezTo>
                      <a:pt x="9" y="21"/>
                      <a:pt x="9" y="21"/>
                      <a:pt x="9" y="21"/>
                    </a:cubicBezTo>
                    <a:cubicBezTo>
                      <a:pt x="10" y="21"/>
                      <a:pt x="10" y="21"/>
                      <a:pt x="10" y="21"/>
                    </a:cubicBezTo>
                    <a:cubicBezTo>
                      <a:pt x="10" y="21"/>
                      <a:pt x="10" y="21"/>
                      <a:pt x="10" y="21"/>
                    </a:cubicBezTo>
                    <a:cubicBezTo>
                      <a:pt x="9" y="21"/>
                      <a:pt x="9" y="21"/>
                      <a:pt x="9" y="21"/>
                    </a:cubicBezTo>
                    <a:cubicBezTo>
                      <a:pt x="9" y="20"/>
                      <a:pt x="9" y="20"/>
                      <a:pt x="9" y="20"/>
                    </a:cubicBezTo>
                    <a:cubicBezTo>
                      <a:pt x="9" y="20"/>
                      <a:pt x="9" y="20"/>
                      <a:pt x="9" y="20"/>
                    </a:cubicBezTo>
                    <a:cubicBezTo>
                      <a:pt x="9" y="20"/>
                      <a:pt x="9" y="20"/>
                      <a:pt x="9" y="20"/>
                    </a:cubicBezTo>
                    <a:cubicBezTo>
                      <a:pt x="9" y="19"/>
                      <a:pt x="9" y="19"/>
                      <a:pt x="9" y="19"/>
                    </a:cubicBezTo>
                    <a:cubicBezTo>
                      <a:pt x="9" y="19"/>
                      <a:pt x="9" y="19"/>
                      <a:pt x="9" y="19"/>
                    </a:cubicBezTo>
                    <a:cubicBezTo>
                      <a:pt x="8" y="19"/>
                      <a:pt x="8" y="19"/>
                      <a:pt x="7" y="19"/>
                    </a:cubicBezTo>
                    <a:cubicBezTo>
                      <a:pt x="7" y="18"/>
                      <a:pt x="7" y="18"/>
                      <a:pt x="7" y="18"/>
                    </a:cubicBezTo>
                    <a:cubicBezTo>
                      <a:pt x="7" y="19"/>
                      <a:pt x="7" y="19"/>
                      <a:pt x="7" y="19"/>
                    </a:cubicBezTo>
                    <a:cubicBezTo>
                      <a:pt x="6" y="19"/>
                      <a:pt x="6" y="20"/>
                      <a:pt x="6" y="20"/>
                    </a:cubicBezTo>
                    <a:cubicBezTo>
                      <a:pt x="5" y="20"/>
                      <a:pt x="5" y="20"/>
                      <a:pt x="5" y="20"/>
                    </a:cubicBezTo>
                    <a:cubicBezTo>
                      <a:pt x="5" y="20"/>
                      <a:pt x="4" y="20"/>
                      <a:pt x="4" y="20"/>
                    </a:cubicBezTo>
                    <a:cubicBezTo>
                      <a:pt x="4" y="20"/>
                      <a:pt x="4" y="20"/>
                      <a:pt x="4" y="20"/>
                    </a:cubicBezTo>
                    <a:cubicBezTo>
                      <a:pt x="4" y="20"/>
                      <a:pt x="4" y="20"/>
                      <a:pt x="4" y="20"/>
                    </a:cubicBezTo>
                    <a:cubicBezTo>
                      <a:pt x="4" y="20"/>
                      <a:pt x="4" y="20"/>
                      <a:pt x="4" y="20"/>
                    </a:cubicBezTo>
                    <a:cubicBezTo>
                      <a:pt x="4" y="19"/>
                      <a:pt x="4" y="19"/>
                      <a:pt x="4" y="19"/>
                    </a:cubicBezTo>
                    <a:cubicBezTo>
                      <a:pt x="3" y="18"/>
                      <a:pt x="3" y="17"/>
                      <a:pt x="4" y="16"/>
                    </a:cubicBezTo>
                    <a:cubicBezTo>
                      <a:pt x="4" y="15"/>
                      <a:pt x="5" y="14"/>
                      <a:pt x="6" y="14"/>
                    </a:cubicBezTo>
                    <a:cubicBezTo>
                      <a:pt x="6" y="14"/>
                      <a:pt x="6" y="14"/>
                      <a:pt x="6" y="14"/>
                    </a:cubicBezTo>
                    <a:cubicBezTo>
                      <a:pt x="6" y="14"/>
                      <a:pt x="6" y="14"/>
                      <a:pt x="6" y="14"/>
                    </a:cubicBezTo>
                    <a:cubicBezTo>
                      <a:pt x="7" y="14"/>
                      <a:pt x="7" y="14"/>
                      <a:pt x="7" y="14"/>
                    </a:cubicBezTo>
                    <a:cubicBezTo>
                      <a:pt x="7" y="15"/>
                      <a:pt x="7" y="15"/>
                      <a:pt x="8" y="15"/>
                    </a:cubicBezTo>
                    <a:cubicBezTo>
                      <a:pt x="8" y="15"/>
                      <a:pt x="8" y="15"/>
                      <a:pt x="8" y="15"/>
                    </a:cubicBezTo>
                    <a:cubicBezTo>
                      <a:pt x="8" y="15"/>
                      <a:pt x="8" y="15"/>
                      <a:pt x="8" y="15"/>
                    </a:cubicBezTo>
                    <a:cubicBezTo>
                      <a:pt x="8" y="15"/>
                      <a:pt x="8" y="15"/>
                      <a:pt x="8" y="15"/>
                    </a:cubicBezTo>
                    <a:cubicBezTo>
                      <a:pt x="8" y="15"/>
                      <a:pt x="8" y="15"/>
                      <a:pt x="8" y="15"/>
                    </a:cubicBezTo>
                    <a:cubicBezTo>
                      <a:pt x="9" y="15"/>
                      <a:pt x="9" y="14"/>
                      <a:pt x="10" y="14"/>
                    </a:cubicBezTo>
                    <a:cubicBezTo>
                      <a:pt x="10" y="14"/>
                      <a:pt x="10" y="14"/>
                      <a:pt x="10" y="14"/>
                    </a:cubicBezTo>
                    <a:cubicBezTo>
                      <a:pt x="10" y="14"/>
                      <a:pt x="10" y="14"/>
                      <a:pt x="10" y="14"/>
                    </a:cubicBezTo>
                    <a:cubicBezTo>
                      <a:pt x="11" y="14"/>
                      <a:pt x="11" y="14"/>
                      <a:pt x="11" y="14"/>
                    </a:cubicBezTo>
                    <a:cubicBezTo>
                      <a:pt x="11" y="14"/>
                      <a:pt x="11" y="14"/>
                      <a:pt x="11" y="14"/>
                    </a:cubicBezTo>
                    <a:cubicBezTo>
                      <a:pt x="11" y="14"/>
                      <a:pt x="11" y="14"/>
                      <a:pt x="11" y="14"/>
                    </a:cubicBezTo>
                    <a:cubicBezTo>
                      <a:pt x="11" y="14"/>
                      <a:pt x="12" y="15"/>
                      <a:pt x="12" y="15"/>
                    </a:cubicBezTo>
                    <a:cubicBezTo>
                      <a:pt x="12" y="15"/>
                      <a:pt x="12" y="15"/>
                      <a:pt x="13" y="14"/>
                    </a:cubicBezTo>
                    <a:cubicBezTo>
                      <a:pt x="13" y="14"/>
                      <a:pt x="14" y="14"/>
                      <a:pt x="14" y="14"/>
                    </a:cubicBezTo>
                    <a:cubicBezTo>
                      <a:pt x="14" y="14"/>
                      <a:pt x="15" y="14"/>
                      <a:pt x="15" y="14"/>
                    </a:cubicBezTo>
                    <a:cubicBezTo>
                      <a:pt x="15" y="14"/>
                      <a:pt x="15" y="14"/>
                      <a:pt x="15" y="14"/>
                    </a:cubicBezTo>
                    <a:cubicBezTo>
                      <a:pt x="16" y="14"/>
                      <a:pt x="16" y="14"/>
                      <a:pt x="17" y="13"/>
                    </a:cubicBezTo>
                    <a:cubicBezTo>
                      <a:pt x="17" y="13"/>
                      <a:pt x="17" y="13"/>
                      <a:pt x="17" y="13"/>
                    </a:cubicBezTo>
                    <a:cubicBezTo>
                      <a:pt x="17" y="13"/>
                      <a:pt x="17" y="13"/>
                      <a:pt x="17" y="13"/>
                    </a:cubicBezTo>
                    <a:cubicBezTo>
                      <a:pt x="17" y="13"/>
                      <a:pt x="17" y="13"/>
                      <a:pt x="17" y="13"/>
                    </a:cubicBezTo>
                    <a:cubicBezTo>
                      <a:pt x="17" y="13"/>
                      <a:pt x="17" y="13"/>
                      <a:pt x="17" y="13"/>
                    </a:cubicBezTo>
                    <a:cubicBezTo>
                      <a:pt x="18" y="11"/>
                      <a:pt x="18" y="11"/>
                      <a:pt x="18" y="11"/>
                    </a:cubicBezTo>
                    <a:cubicBezTo>
                      <a:pt x="18" y="10"/>
                      <a:pt x="18" y="10"/>
                      <a:pt x="18" y="10"/>
                    </a:cubicBezTo>
                    <a:cubicBezTo>
                      <a:pt x="18" y="11"/>
                      <a:pt x="18" y="11"/>
                      <a:pt x="18" y="11"/>
                    </a:cubicBezTo>
                    <a:cubicBezTo>
                      <a:pt x="17" y="13"/>
                      <a:pt x="17" y="13"/>
                      <a:pt x="17" y="13"/>
                    </a:cubicBezTo>
                    <a:cubicBezTo>
                      <a:pt x="17" y="13"/>
                      <a:pt x="17" y="13"/>
                      <a:pt x="17" y="13"/>
                    </a:cubicBezTo>
                    <a:cubicBezTo>
                      <a:pt x="17" y="11"/>
                      <a:pt x="17" y="11"/>
                      <a:pt x="17" y="11"/>
                    </a:cubicBezTo>
                    <a:cubicBezTo>
                      <a:pt x="17" y="11"/>
                      <a:pt x="17" y="11"/>
                      <a:pt x="17" y="11"/>
                    </a:cubicBezTo>
                    <a:cubicBezTo>
                      <a:pt x="18" y="11"/>
                      <a:pt x="18" y="11"/>
                      <a:pt x="18" y="11"/>
                    </a:cubicBezTo>
                    <a:cubicBezTo>
                      <a:pt x="17" y="10"/>
                      <a:pt x="17" y="10"/>
                      <a:pt x="17" y="10"/>
                    </a:cubicBezTo>
                    <a:cubicBezTo>
                      <a:pt x="17" y="10"/>
                      <a:pt x="17" y="10"/>
                      <a:pt x="17" y="10"/>
                    </a:cubicBezTo>
                    <a:cubicBezTo>
                      <a:pt x="17" y="11"/>
                      <a:pt x="16" y="11"/>
                      <a:pt x="16" y="12"/>
                    </a:cubicBezTo>
                    <a:cubicBezTo>
                      <a:pt x="16" y="12"/>
                      <a:pt x="15" y="12"/>
                      <a:pt x="15" y="12"/>
                    </a:cubicBezTo>
                    <a:cubicBezTo>
                      <a:pt x="15" y="12"/>
                      <a:pt x="14" y="12"/>
                      <a:pt x="14" y="12"/>
                    </a:cubicBezTo>
                    <a:cubicBezTo>
                      <a:pt x="14" y="12"/>
                      <a:pt x="14" y="12"/>
                      <a:pt x="14" y="12"/>
                    </a:cubicBezTo>
                    <a:cubicBezTo>
                      <a:pt x="13" y="12"/>
                      <a:pt x="13" y="13"/>
                      <a:pt x="12" y="13"/>
                    </a:cubicBezTo>
                    <a:cubicBezTo>
                      <a:pt x="12" y="13"/>
                      <a:pt x="12" y="13"/>
                      <a:pt x="12" y="13"/>
                    </a:cubicBezTo>
                    <a:cubicBezTo>
                      <a:pt x="11" y="13"/>
                      <a:pt x="10" y="12"/>
                      <a:pt x="10" y="11"/>
                    </a:cubicBezTo>
                    <a:cubicBezTo>
                      <a:pt x="10" y="11"/>
                      <a:pt x="10" y="11"/>
                      <a:pt x="10" y="11"/>
                    </a:cubicBezTo>
                    <a:cubicBezTo>
                      <a:pt x="10" y="11"/>
                      <a:pt x="10" y="11"/>
                      <a:pt x="10" y="11"/>
                    </a:cubicBezTo>
                    <a:cubicBezTo>
                      <a:pt x="9" y="12"/>
                      <a:pt x="9" y="12"/>
                      <a:pt x="9" y="12"/>
                    </a:cubicBezTo>
                    <a:cubicBezTo>
                      <a:pt x="9" y="12"/>
                      <a:pt x="9" y="12"/>
                      <a:pt x="9" y="12"/>
                    </a:cubicBezTo>
                    <a:cubicBezTo>
                      <a:pt x="9" y="12"/>
                      <a:pt x="9" y="12"/>
                      <a:pt x="9" y="12"/>
                    </a:cubicBezTo>
                    <a:cubicBezTo>
                      <a:pt x="9" y="12"/>
                      <a:pt x="9" y="12"/>
                      <a:pt x="9" y="12"/>
                    </a:cubicBezTo>
                    <a:cubicBezTo>
                      <a:pt x="8" y="13"/>
                      <a:pt x="8" y="13"/>
                      <a:pt x="7" y="13"/>
                    </a:cubicBezTo>
                    <a:cubicBezTo>
                      <a:pt x="7" y="13"/>
                      <a:pt x="7" y="13"/>
                      <a:pt x="7" y="13"/>
                    </a:cubicBezTo>
                    <a:cubicBezTo>
                      <a:pt x="7" y="13"/>
                      <a:pt x="7" y="13"/>
                      <a:pt x="7" y="13"/>
                    </a:cubicBezTo>
                    <a:cubicBezTo>
                      <a:pt x="7" y="13"/>
                      <a:pt x="7" y="13"/>
                      <a:pt x="7" y="13"/>
                    </a:cubicBezTo>
                    <a:cubicBezTo>
                      <a:pt x="6" y="12"/>
                      <a:pt x="6" y="12"/>
                      <a:pt x="6" y="12"/>
                    </a:cubicBezTo>
                    <a:cubicBezTo>
                      <a:pt x="6" y="11"/>
                      <a:pt x="6" y="10"/>
                      <a:pt x="6" y="9"/>
                    </a:cubicBezTo>
                    <a:cubicBezTo>
                      <a:pt x="7" y="8"/>
                      <a:pt x="8" y="7"/>
                      <a:pt x="9" y="7"/>
                    </a:cubicBezTo>
                    <a:cubicBezTo>
                      <a:pt x="10" y="7"/>
                      <a:pt x="10" y="7"/>
                      <a:pt x="10" y="7"/>
                    </a:cubicBezTo>
                    <a:cubicBezTo>
                      <a:pt x="10" y="7"/>
                      <a:pt x="10" y="7"/>
                      <a:pt x="10" y="7"/>
                    </a:cubicBezTo>
                    <a:cubicBezTo>
                      <a:pt x="11" y="8"/>
                      <a:pt x="11" y="8"/>
                      <a:pt x="12" y="8"/>
                    </a:cubicBezTo>
                    <a:cubicBezTo>
                      <a:pt x="12" y="8"/>
                      <a:pt x="12" y="8"/>
                      <a:pt x="12" y="8"/>
                    </a:cubicBezTo>
                    <a:cubicBezTo>
                      <a:pt x="13" y="8"/>
                      <a:pt x="13" y="8"/>
                      <a:pt x="14" y="7"/>
                    </a:cubicBezTo>
                    <a:cubicBezTo>
                      <a:pt x="14" y="7"/>
                      <a:pt x="14" y="7"/>
                      <a:pt x="14" y="7"/>
                    </a:cubicBezTo>
                    <a:cubicBezTo>
                      <a:pt x="14" y="7"/>
                      <a:pt x="14" y="7"/>
                      <a:pt x="14" y="7"/>
                    </a:cubicBezTo>
                    <a:cubicBezTo>
                      <a:pt x="14" y="8"/>
                      <a:pt x="15" y="8"/>
                      <a:pt x="16" y="8"/>
                    </a:cubicBezTo>
                    <a:cubicBezTo>
                      <a:pt x="16" y="8"/>
                      <a:pt x="16" y="8"/>
                      <a:pt x="16" y="8"/>
                    </a:cubicBezTo>
                    <a:cubicBezTo>
                      <a:pt x="16" y="8"/>
                      <a:pt x="16" y="8"/>
                      <a:pt x="16" y="8"/>
                    </a:cubicBezTo>
                    <a:cubicBezTo>
                      <a:pt x="16" y="9"/>
                      <a:pt x="16" y="9"/>
                      <a:pt x="16" y="9"/>
                    </a:cubicBezTo>
                    <a:cubicBezTo>
                      <a:pt x="16" y="9"/>
                      <a:pt x="16" y="9"/>
                      <a:pt x="16" y="9"/>
                    </a:cubicBezTo>
                    <a:cubicBezTo>
                      <a:pt x="17" y="9"/>
                      <a:pt x="17" y="9"/>
                      <a:pt x="17" y="9"/>
                    </a:cubicBezTo>
                    <a:cubicBezTo>
                      <a:pt x="18" y="8"/>
                      <a:pt x="18" y="8"/>
                      <a:pt x="18" y="8"/>
                    </a:cubicBezTo>
                    <a:cubicBezTo>
                      <a:pt x="17" y="8"/>
                      <a:pt x="17" y="8"/>
                      <a:pt x="17" y="8"/>
                    </a:cubicBezTo>
                    <a:cubicBezTo>
                      <a:pt x="17" y="8"/>
                      <a:pt x="17" y="8"/>
                      <a:pt x="17" y="8"/>
                    </a:cubicBezTo>
                    <a:cubicBezTo>
                      <a:pt x="16" y="7"/>
                      <a:pt x="16" y="7"/>
                      <a:pt x="16" y="7"/>
                    </a:cubicBezTo>
                    <a:cubicBezTo>
                      <a:pt x="16" y="7"/>
                      <a:pt x="16" y="7"/>
                      <a:pt x="16" y="7"/>
                    </a:cubicBezTo>
                    <a:cubicBezTo>
                      <a:pt x="16" y="7"/>
                      <a:pt x="16" y="7"/>
                      <a:pt x="16" y="7"/>
                    </a:cubicBezTo>
                    <a:cubicBezTo>
                      <a:pt x="15" y="7"/>
                      <a:pt x="15" y="7"/>
                      <a:pt x="15" y="7"/>
                    </a:cubicBezTo>
                    <a:cubicBezTo>
                      <a:pt x="15" y="6"/>
                      <a:pt x="14" y="6"/>
                      <a:pt x="14" y="6"/>
                    </a:cubicBezTo>
                    <a:cubicBezTo>
                      <a:pt x="13" y="6"/>
                      <a:pt x="13" y="6"/>
                      <a:pt x="13" y="6"/>
                    </a:cubicBezTo>
                    <a:cubicBezTo>
                      <a:pt x="13" y="6"/>
                      <a:pt x="13" y="6"/>
                      <a:pt x="13" y="6"/>
                    </a:cubicBezTo>
                    <a:cubicBezTo>
                      <a:pt x="13" y="7"/>
                      <a:pt x="13" y="7"/>
                      <a:pt x="13" y="7"/>
                    </a:cubicBezTo>
                    <a:cubicBezTo>
                      <a:pt x="12" y="7"/>
                      <a:pt x="12" y="7"/>
                      <a:pt x="12" y="7"/>
                    </a:cubicBezTo>
                    <a:cubicBezTo>
                      <a:pt x="12" y="7"/>
                      <a:pt x="12" y="7"/>
                      <a:pt x="12" y="7"/>
                    </a:cubicBezTo>
                    <a:moveTo>
                      <a:pt x="29" y="6"/>
                    </a:moveTo>
                    <a:cubicBezTo>
                      <a:pt x="29" y="6"/>
                      <a:pt x="29" y="6"/>
                      <a:pt x="29" y="6"/>
                    </a:cubicBezTo>
                    <a:cubicBezTo>
                      <a:pt x="29" y="5"/>
                      <a:pt x="29" y="5"/>
                      <a:pt x="29" y="5"/>
                    </a:cubicBezTo>
                    <a:cubicBezTo>
                      <a:pt x="29" y="5"/>
                      <a:pt x="29" y="5"/>
                      <a:pt x="29" y="5"/>
                    </a:cubicBezTo>
                    <a:cubicBezTo>
                      <a:pt x="29" y="4"/>
                      <a:pt x="29" y="4"/>
                      <a:pt x="30" y="4"/>
                    </a:cubicBezTo>
                    <a:cubicBezTo>
                      <a:pt x="30" y="3"/>
                      <a:pt x="30" y="3"/>
                      <a:pt x="30" y="3"/>
                    </a:cubicBezTo>
                    <a:cubicBezTo>
                      <a:pt x="31" y="3"/>
                      <a:pt x="31" y="3"/>
                      <a:pt x="31" y="3"/>
                    </a:cubicBezTo>
                    <a:cubicBezTo>
                      <a:pt x="32" y="4"/>
                      <a:pt x="32" y="4"/>
                      <a:pt x="32" y="4"/>
                    </a:cubicBezTo>
                    <a:cubicBezTo>
                      <a:pt x="32" y="4"/>
                      <a:pt x="33" y="4"/>
                      <a:pt x="33" y="5"/>
                    </a:cubicBezTo>
                    <a:cubicBezTo>
                      <a:pt x="33" y="5"/>
                      <a:pt x="33" y="5"/>
                      <a:pt x="33" y="5"/>
                    </a:cubicBezTo>
                    <a:cubicBezTo>
                      <a:pt x="33" y="6"/>
                      <a:pt x="33" y="6"/>
                      <a:pt x="33" y="6"/>
                    </a:cubicBezTo>
                    <a:cubicBezTo>
                      <a:pt x="33" y="6"/>
                      <a:pt x="33" y="6"/>
                      <a:pt x="33" y="6"/>
                    </a:cubicBezTo>
                    <a:cubicBezTo>
                      <a:pt x="33" y="7"/>
                      <a:pt x="33" y="7"/>
                      <a:pt x="33" y="7"/>
                    </a:cubicBezTo>
                    <a:cubicBezTo>
                      <a:pt x="33" y="7"/>
                      <a:pt x="33" y="7"/>
                      <a:pt x="32" y="7"/>
                    </a:cubicBezTo>
                    <a:cubicBezTo>
                      <a:pt x="32" y="7"/>
                      <a:pt x="32" y="7"/>
                      <a:pt x="32" y="7"/>
                    </a:cubicBezTo>
                    <a:cubicBezTo>
                      <a:pt x="31" y="7"/>
                      <a:pt x="31" y="7"/>
                      <a:pt x="31" y="7"/>
                    </a:cubicBezTo>
                    <a:cubicBezTo>
                      <a:pt x="31" y="6"/>
                      <a:pt x="31" y="6"/>
                      <a:pt x="31" y="6"/>
                    </a:cubicBezTo>
                    <a:cubicBezTo>
                      <a:pt x="31" y="6"/>
                      <a:pt x="31" y="6"/>
                      <a:pt x="31" y="6"/>
                    </a:cubicBezTo>
                    <a:cubicBezTo>
                      <a:pt x="31" y="6"/>
                      <a:pt x="31" y="6"/>
                      <a:pt x="31" y="6"/>
                    </a:cubicBezTo>
                    <a:cubicBezTo>
                      <a:pt x="30" y="6"/>
                      <a:pt x="30" y="6"/>
                      <a:pt x="29" y="7"/>
                    </a:cubicBezTo>
                    <a:cubicBezTo>
                      <a:pt x="29" y="7"/>
                      <a:pt x="29" y="7"/>
                      <a:pt x="29" y="7"/>
                    </a:cubicBezTo>
                    <a:cubicBezTo>
                      <a:pt x="29" y="7"/>
                      <a:pt x="29" y="7"/>
                      <a:pt x="29" y="7"/>
                    </a:cubicBezTo>
                    <a:cubicBezTo>
                      <a:pt x="28" y="7"/>
                      <a:pt x="28" y="7"/>
                      <a:pt x="28" y="7"/>
                    </a:cubicBezTo>
                    <a:cubicBezTo>
                      <a:pt x="28" y="8"/>
                      <a:pt x="28" y="8"/>
                      <a:pt x="28" y="8"/>
                    </a:cubicBezTo>
                    <a:cubicBezTo>
                      <a:pt x="27" y="8"/>
                      <a:pt x="27" y="8"/>
                      <a:pt x="27" y="8"/>
                    </a:cubicBezTo>
                    <a:cubicBezTo>
                      <a:pt x="27" y="8"/>
                      <a:pt x="27" y="8"/>
                      <a:pt x="27" y="8"/>
                    </a:cubicBezTo>
                    <a:cubicBezTo>
                      <a:pt x="27" y="9"/>
                      <a:pt x="27" y="9"/>
                      <a:pt x="27" y="9"/>
                    </a:cubicBezTo>
                    <a:cubicBezTo>
                      <a:pt x="28" y="9"/>
                      <a:pt x="28" y="9"/>
                      <a:pt x="28" y="9"/>
                    </a:cubicBezTo>
                    <a:cubicBezTo>
                      <a:pt x="28" y="9"/>
                      <a:pt x="28" y="9"/>
                      <a:pt x="28" y="9"/>
                    </a:cubicBezTo>
                    <a:cubicBezTo>
                      <a:pt x="28" y="8"/>
                      <a:pt x="28" y="8"/>
                      <a:pt x="28" y="8"/>
                    </a:cubicBezTo>
                    <a:cubicBezTo>
                      <a:pt x="28" y="8"/>
                      <a:pt x="28" y="8"/>
                      <a:pt x="28" y="8"/>
                    </a:cubicBezTo>
                    <a:cubicBezTo>
                      <a:pt x="29" y="8"/>
                      <a:pt x="29" y="8"/>
                      <a:pt x="29" y="8"/>
                    </a:cubicBezTo>
                    <a:cubicBezTo>
                      <a:pt x="29" y="8"/>
                      <a:pt x="29" y="8"/>
                      <a:pt x="29" y="8"/>
                    </a:cubicBezTo>
                    <a:cubicBezTo>
                      <a:pt x="29" y="8"/>
                      <a:pt x="30" y="8"/>
                      <a:pt x="30" y="7"/>
                    </a:cubicBezTo>
                    <a:cubicBezTo>
                      <a:pt x="31" y="7"/>
                      <a:pt x="31" y="7"/>
                      <a:pt x="31" y="7"/>
                    </a:cubicBezTo>
                    <a:cubicBezTo>
                      <a:pt x="31" y="7"/>
                      <a:pt x="31" y="7"/>
                      <a:pt x="31" y="7"/>
                    </a:cubicBezTo>
                    <a:cubicBezTo>
                      <a:pt x="31" y="8"/>
                      <a:pt x="32" y="8"/>
                      <a:pt x="32" y="8"/>
                    </a:cubicBezTo>
                    <a:cubicBezTo>
                      <a:pt x="32" y="8"/>
                      <a:pt x="32" y="8"/>
                      <a:pt x="32" y="8"/>
                    </a:cubicBezTo>
                    <a:cubicBezTo>
                      <a:pt x="33" y="8"/>
                      <a:pt x="33" y="8"/>
                      <a:pt x="34" y="7"/>
                    </a:cubicBezTo>
                    <a:cubicBezTo>
                      <a:pt x="34" y="7"/>
                      <a:pt x="34" y="7"/>
                      <a:pt x="34" y="7"/>
                    </a:cubicBezTo>
                    <a:cubicBezTo>
                      <a:pt x="34" y="7"/>
                      <a:pt x="35" y="7"/>
                      <a:pt x="35" y="7"/>
                    </a:cubicBezTo>
                    <a:cubicBezTo>
                      <a:pt x="36" y="7"/>
                      <a:pt x="37" y="8"/>
                      <a:pt x="38" y="9"/>
                    </a:cubicBezTo>
                    <a:cubicBezTo>
                      <a:pt x="39" y="10"/>
                      <a:pt x="39" y="11"/>
                      <a:pt x="38" y="12"/>
                    </a:cubicBezTo>
                    <a:cubicBezTo>
                      <a:pt x="38" y="13"/>
                      <a:pt x="38" y="13"/>
                      <a:pt x="38" y="13"/>
                    </a:cubicBezTo>
                    <a:cubicBezTo>
                      <a:pt x="38" y="13"/>
                      <a:pt x="38" y="13"/>
                      <a:pt x="38" y="13"/>
                    </a:cubicBezTo>
                    <a:cubicBezTo>
                      <a:pt x="38" y="13"/>
                      <a:pt x="38" y="13"/>
                      <a:pt x="38" y="13"/>
                    </a:cubicBezTo>
                    <a:cubicBezTo>
                      <a:pt x="37" y="13"/>
                      <a:pt x="37" y="13"/>
                      <a:pt x="37" y="13"/>
                    </a:cubicBezTo>
                    <a:cubicBezTo>
                      <a:pt x="36" y="13"/>
                      <a:pt x="36" y="13"/>
                      <a:pt x="36" y="12"/>
                    </a:cubicBezTo>
                    <a:cubicBezTo>
                      <a:pt x="36" y="12"/>
                      <a:pt x="36" y="12"/>
                      <a:pt x="36" y="12"/>
                    </a:cubicBezTo>
                    <a:cubicBezTo>
                      <a:pt x="35" y="12"/>
                      <a:pt x="35" y="12"/>
                      <a:pt x="35" y="12"/>
                    </a:cubicBezTo>
                    <a:cubicBezTo>
                      <a:pt x="35" y="12"/>
                      <a:pt x="35" y="12"/>
                      <a:pt x="35" y="12"/>
                    </a:cubicBezTo>
                    <a:cubicBezTo>
                      <a:pt x="34" y="11"/>
                      <a:pt x="34" y="11"/>
                      <a:pt x="34" y="11"/>
                    </a:cubicBezTo>
                    <a:cubicBezTo>
                      <a:pt x="34" y="11"/>
                      <a:pt x="34" y="11"/>
                      <a:pt x="34" y="11"/>
                    </a:cubicBezTo>
                    <a:cubicBezTo>
                      <a:pt x="34" y="11"/>
                      <a:pt x="34" y="11"/>
                      <a:pt x="34" y="11"/>
                    </a:cubicBezTo>
                    <a:cubicBezTo>
                      <a:pt x="34" y="12"/>
                      <a:pt x="33" y="13"/>
                      <a:pt x="33" y="13"/>
                    </a:cubicBezTo>
                    <a:cubicBezTo>
                      <a:pt x="33" y="13"/>
                      <a:pt x="32" y="13"/>
                      <a:pt x="32" y="13"/>
                    </a:cubicBezTo>
                    <a:cubicBezTo>
                      <a:pt x="32" y="13"/>
                      <a:pt x="31" y="12"/>
                      <a:pt x="31" y="12"/>
                    </a:cubicBezTo>
                    <a:cubicBezTo>
                      <a:pt x="31" y="12"/>
                      <a:pt x="31" y="12"/>
                      <a:pt x="31" y="12"/>
                    </a:cubicBezTo>
                    <a:cubicBezTo>
                      <a:pt x="30" y="12"/>
                      <a:pt x="30" y="12"/>
                      <a:pt x="29" y="12"/>
                    </a:cubicBezTo>
                    <a:cubicBezTo>
                      <a:pt x="29" y="12"/>
                      <a:pt x="29" y="12"/>
                      <a:pt x="29" y="12"/>
                    </a:cubicBezTo>
                    <a:cubicBezTo>
                      <a:pt x="28" y="11"/>
                      <a:pt x="27" y="11"/>
                      <a:pt x="27" y="10"/>
                    </a:cubicBezTo>
                    <a:cubicBezTo>
                      <a:pt x="27" y="10"/>
                      <a:pt x="27" y="10"/>
                      <a:pt x="27" y="10"/>
                    </a:cubicBezTo>
                    <a:cubicBezTo>
                      <a:pt x="27" y="11"/>
                      <a:pt x="27" y="11"/>
                      <a:pt x="27" y="11"/>
                    </a:cubicBezTo>
                    <a:cubicBezTo>
                      <a:pt x="27" y="11"/>
                      <a:pt x="27" y="11"/>
                      <a:pt x="27" y="11"/>
                    </a:cubicBezTo>
                    <a:cubicBezTo>
                      <a:pt x="27" y="11"/>
                      <a:pt x="27" y="11"/>
                      <a:pt x="27" y="11"/>
                    </a:cubicBezTo>
                    <a:cubicBezTo>
                      <a:pt x="28" y="13"/>
                      <a:pt x="28" y="13"/>
                      <a:pt x="28" y="13"/>
                    </a:cubicBezTo>
                    <a:cubicBezTo>
                      <a:pt x="27" y="13"/>
                      <a:pt x="27" y="13"/>
                      <a:pt x="27" y="13"/>
                    </a:cubicBezTo>
                    <a:cubicBezTo>
                      <a:pt x="27" y="11"/>
                      <a:pt x="27" y="11"/>
                      <a:pt x="27" y="11"/>
                    </a:cubicBezTo>
                    <a:cubicBezTo>
                      <a:pt x="26" y="10"/>
                      <a:pt x="26" y="10"/>
                      <a:pt x="26" y="10"/>
                    </a:cubicBezTo>
                    <a:cubicBezTo>
                      <a:pt x="26" y="11"/>
                      <a:pt x="26" y="11"/>
                      <a:pt x="26" y="11"/>
                    </a:cubicBezTo>
                    <a:cubicBezTo>
                      <a:pt x="27" y="13"/>
                      <a:pt x="27" y="13"/>
                      <a:pt x="27" y="13"/>
                    </a:cubicBezTo>
                    <a:cubicBezTo>
                      <a:pt x="27" y="13"/>
                      <a:pt x="27" y="13"/>
                      <a:pt x="27" y="13"/>
                    </a:cubicBezTo>
                    <a:cubicBezTo>
                      <a:pt x="27" y="13"/>
                      <a:pt x="27" y="13"/>
                      <a:pt x="27" y="13"/>
                    </a:cubicBezTo>
                    <a:cubicBezTo>
                      <a:pt x="27" y="13"/>
                      <a:pt x="27" y="13"/>
                      <a:pt x="27" y="13"/>
                    </a:cubicBezTo>
                    <a:cubicBezTo>
                      <a:pt x="27" y="13"/>
                      <a:pt x="27" y="13"/>
                      <a:pt x="27" y="13"/>
                    </a:cubicBezTo>
                    <a:cubicBezTo>
                      <a:pt x="28" y="14"/>
                      <a:pt x="29" y="14"/>
                      <a:pt x="29" y="14"/>
                    </a:cubicBezTo>
                    <a:cubicBezTo>
                      <a:pt x="29" y="14"/>
                      <a:pt x="29" y="14"/>
                      <a:pt x="29" y="14"/>
                    </a:cubicBezTo>
                    <a:cubicBezTo>
                      <a:pt x="30" y="14"/>
                      <a:pt x="30" y="14"/>
                      <a:pt x="30" y="14"/>
                    </a:cubicBezTo>
                    <a:cubicBezTo>
                      <a:pt x="31" y="14"/>
                      <a:pt x="31" y="14"/>
                      <a:pt x="32" y="14"/>
                    </a:cubicBezTo>
                    <a:cubicBezTo>
                      <a:pt x="32" y="15"/>
                      <a:pt x="32" y="15"/>
                      <a:pt x="32" y="15"/>
                    </a:cubicBezTo>
                    <a:cubicBezTo>
                      <a:pt x="33" y="15"/>
                      <a:pt x="33"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4" y="14"/>
                      <a:pt x="34" y="14"/>
                      <a:pt x="34" y="14"/>
                    </a:cubicBezTo>
                    <a:cubicBezTo>
                      <a:pt x="35" y="14"/>
                      <a:pt x="36" y="15"/>
                      <a:pt x="36" y="15"/>
                    </a:cubicBezTo>
                    <a:cubicBezTo>
                      <a:pt x="37" y="15"/>
                      <a:pt x="37" y="15"/>
                      <a:pt x="37" y="15"/>
                    </a:cubicBezTo>
                    <a:cubicBezTo>
                      <a:pt x="37" y="15"/>
                      <a:pt x="37" y="15"/>
                      <a:pt x="37" y="15"/>
                    </a:cubicBezTo>
                    <a:cubicBezTo>
                      <a:pt x="37" y="15"/>
                      <a:pt x="37" y="15"/>
                      <a:pt x="37" y="15"/>
                    </a:cubicBezTo>
                    <a:cubicBezTo>
                      <a:pt x="37" y="15"/>
                      <a:pt x="37" y="15"/>
                      <a:pt x="37" y="15"/>
                    </a:cubicBezTo>
                    <a:cubicBezTo>
                      <a:pt x="38" y="15"/>
                      <a:pt x="38" y="15"/>
                      <a:pt x="38" y="15"/>
                    </a:cubicBezTo>
                    <a:cubicBezTo>
                      <a:pt x="38" y="15"/>
                      <a:pt x="38" y="15"/>
                      <a:pt x="38" y="15"/>
                    </a:cubicBezTo>
                    <a:cubicBezTo>
                      <a:pt x="38" y="14"/>
                      <a:pt x="38" y="14"/>
                      <a:pt x="38" y="14"/>
                    </a:cubicBezTo>
                    <a:cubicBezTo>
                      <a:pt x="38" y="14"/>
                      <a:pt x="38" y="14"/>
                      <a:pt x="38" y="14"/>
                    </a:cubicBezTo>
                    <a:cubicBezTo>
                      <a:pt x="39" y="14"/>
                      <a:pt x="39" y="14"/>
                      <a:pt x="39" y="14"/>
                    </a:cubicBezTo>
                    <a:cubicBezTo>
                      <a:pt x="39" y="14"/>
                      <a:pt x="40" y="15"/>
                      <a:pt x="41" y="16"/>
                    </a:cubicBezTo>
                    <a:cubicBezTo>
                      <a:pt x="41" y="17"/>
                      <a:pt x="41" y="18"/>
                      <a:pt x="41" y="19"/>
                    </a:cubicBezTo>
                    <a:cubicBezTo>
                      <a:pt x="41" y="20"/>
                      <a:pt x="41" y="20"/>
                      <a:pt x="41" y="20"/>
                    </a:cubicBezTo>
                    <a:cubicBezTo>
                      <a:pt x="41" y="20"/>
                      <a:pt x="41" y="20"/>
                      <a:pt x="41" y="20"/>
                    </a:cubicBezTo>
                    <a:cubicBezTo>
                      <a:pt x="40" y="20"/>
                      <a:pt x="40" y="20"/>
                      <a:pt x="40" y="20"/>
                    </a:cubicBezTo>
                    <a:cubicBezTo>
                      <a:pt x="40" y="20"/>
                      <a:pt x="40" y="20"/>
                      <a:pt x="40" y="20"/>
                    </a:cubicBezTo>
                    <a:cubicBezTo>
                      <a:pt x="40" y="20"/>
                      <a:pt x="40" y="20"/>
                      <a:pt x="40" y="20"/>
                    </a:cubicBezTo>
                    <a:cubicBezTo>
                      <a:pt x="39" y="20"/>
                      <a:pt x="39" y="20"/>
                      <a:pt x="39" y="20"/>
                    </a:cubicBezTo>
                    <a:cubicBezTo>
                      <a:pt x="38" y="20"/>
                      <a:pt x="38" y="19"/>
                      <a:pt x="38" y="19"/>
                    </a:cubicBezTo>
                    <a:cubicBezTo>
                      <a:pt x="37" y="18"/>
                      <a:pt x="37" y="18"/>
                      <a:pt x="37" y="18"/>
                    </a:cubicBezTo>
                    <a:cubicBezTo>
                      <a:pt x="37" y="19"/>
                      <a:pt x="37" y="19"/>
                      <a:pt x="37" y="19"/>
                    </a:cubicBezTo>
                    <a:cubicBezTo>
                      <a:pt x="37" y="19"/>
                      <a:pt x="36" y="19"/>
                      <a:pt x="36" y="19"/>
                    </a:cubicBezTo>
                    <a:cubicBezTo>
                      <a:pt x="36" y="19"/>
                      <a:pt x="36" y="19"/>
                      <a:pt x="36" y="19"/>
                    </a:cubicBezTo>
                    <a:cubicBezTo>
                      <a:pt x="35" y="20"/>
                      <a:pt x="35" y="20"/>
                      <a:pt x="35" y="20"/>
                    </a:cubicBezTo>
                    <a:cubicBezTo>
                      <a:pt x="35" y="20"/>
                      <a:pt x="35" y="20"/>
                      <a:pt x="35" y="20"/>
                    </a:cubicBezTo>
                    <a:cubicBezTo>
                      <a:pt x="35" y="20"/>
                      <a:pt x="35" y="20"/>
                      <a:pt x="35" y="20"/>
                    </a:cubicBezTo>
                    <a:cubicBezTo>
                      <a:pt x="35" y="21"/>
                      <a:pt x="35" y="21"/>
                      <a:pt x="35" y="21"/>
                    </a:cubicBezTo>
                    <a:cubicBezTo>
                      <a:pt x="35" y="21"/>
                      <a:pt x="35" y="21"/>
                      <a:pt x="35" y="21"/>
                    </a:cubicBezTo>
                    <a:cubicBezTo>
                      <a:pt x="35" y="21"/>
                      <a:pt x="35" y="21"/>
                      <a:pt x="35" y="21"/>
                    </a:cubicBezTo>
                    <a:cubicBezTo>
                      <a:pt x="35" y="21"/>
                      <a:pt x="35" y="21"/>
                      <a:pt x="35" y="21"/>
                    </a:cubicBezTo>
                    <a:cubicBezTo>
                      <a:pt x="35" y="21"/>
                      <a:pt x="35" y="21"/>
                      <a:pt x="35" y="21"/>
                    </a:cubicBezTo>
                    <a:cubicBezTo>
                      <a:pt x="35" y="21"/>
                      <a:pt x="35" y="21"/>
                      <a:pt x="35" y="21"/>
                    </a:cubicBezTo>
                    <a:cubicBezTo>
                      <a:pt x="36" y="22"/>
                      <a:pt x="36" y="22"/>
                      <a:pt x="36" y="22"/>
                    </a:cubicBezTo>
                    <a:cubicBezTo>
                      <a:pt x="36" y="21"/>
                      <a:pt x="36" y="21"/>
                      <a:pt x="36" y="21"/>
                    </a:cubicBezTo>
                    <a:cubicBezTo>
                      <a:pt x="36" y="20"/>
                      <a:pt x="36" y="20"/>
                      <a:pt x="36" y="20"/>
                    </a:cubicBezTo>
                    <a:cubicBezTo>
                      <a:pt x="36" y="20"/>
                      <a:pt x="36" y="20"/>
                      <a:pt x="36" y="20"/>
                    </a:cubicBezTo>
                    <a:cubicBezTo>
                      <a:pt x="36" y="21"/>
                      <a:pt x="36" y="21"/>
                      <a:pt x="36" y="21"/>
                    </a:cubicBezTo>
                    <a:cubicBezTo>
                      <a:pt x="36" y="21"/>
                      <a:pt x="36" y="21"/>
                      <a:pt x="36" y="21"/>
                    </a:cubicBezTo>
                    <a:cubicBezTo>
                      <a:pt x="36" y="22"/>
                      <a:pt x="36" y="22"/>
                      <a:pt x="36" y="22"/>
                    </a:cubicBezTo>
                    <a:cubicBezTo>
                      <a:pt x="36" y="22"/>
                      <a:pt x="36" y="22"/>
                      <a:pt x="36" y="22"/>
                    </a:cubicBezTo>
                    <a:cubicBezTo>
                      <a:pt x="36" y="22"/>
                      <a:pt x="36" y="22"/>
                      <a:pt x="36" y="22"/>
                    </a:cubicBezTo>
                    <a:cubicBezTo>
                      <a:pt x="37" y="21"/>
                      <a:pt x="37" y="21"/>
                      <a:pt x="37" y="21"/>
                    </a:cubicBezTo>
                    <a:cubicBezTo>
                      <a:pt x="36" y="20"/>
                      <a:pt x="36" y="20"/>
                      <a:pt x="36" y="20"/>
                    </a:cubicBezTo>
                    <a:cubicBezTo>
                      <a:pt x="37" y="20"/>
                      <a:pt x="37" y="20"/>
                      <a:pt x="37" y="20"/>
                    </a:cubicBezTo>
                    <a:cubicBezTo>
                      <a:pt x="37" y="20"/>
                      <a:pt x="37" y="21"/>
                      <a:pt x="37" y="21"/>
                    </a:cubicBezTo>
                    <a:cubicBezTo>
                      <a:pt x="37" y="21"/>
                      <a:pt x="37" y="21"/>
                      <a:pt x="37" y="21"/>
                    </a:cubicBezTo>
                    <a:cubicBezTo>
                      <a:pt x="37" y="21"/>
                      <a:pt x="37" y="21"/>
                      <a:pt x="37" y="21"/>
                    </a:cubicBezTo>
                    <a:cubicBezTo>
                      <a:pt x="37" y="21"/>
                      <a:pt x="37" y="21"/>
                      <a:pt x="37" y="21"/>
                    </a:cubicBezTo>
                    <a:cubicBezTo>
                      <a:pt x="37" y="21"/>
                      <a:pt x="37" y="20"/>
                      <a:pt x="37" y="20"/>
                    </a:cubicBezTo>
                    <a:cubicBezTo>
                      <a:pt x="37" y="20"/>
                      <a:pt x="37" y="20"/>
                      <a:pt x="37" y="20"/>
                    </a:cubicBezTo>
                    <a:cubicBezTo>
                      <a:pt x="37" y="20"/>
                      <a:pt x="37" y="20"/>
                      <a:pt x="37" y="20"/>
                    </a:cubicBezTo>
                    <a:cubicBezTo>
                      <a:pt x="37" y="20"/>
                      <a:pt x="37" y="20"/>
                      <a:pt x="37" y="20"/>
                    </a:cubicBezTo>
                    <a:cubicBezTo>
                      <a:pt x="37" y="20"/>
                      <a:pt x="37" y="20"/>
                      <a:pt x="37" y="20"/>
                    </a:cubicBezTo>
                    <a:cubicBezTo>
                      <a:pt x="38" y="23"/>
                      <a:pt x="38" y="23"/>
                      <a:pt x="38" y="23"/>
                    </a:cubicBezTo>
                    <a:cubicBezTo>
                      <a:pt x="38" y="23"/>
                      <a:pt x="38" y="23"/>
                      <a:pt x="38" y="23"/>
                    </a:cubicBezTo>
                    <a:cubicBezTo>
                      <a:pt x="38" y="23"/>
                      <a:pt x="38" y="23"/>
                      <a:pt x="38" y="23"/>
                    </a:cubicBezTo>
                    <a:cubicBezTo>
                      <a:pt x="38" y="24"/>
                      <a:pt x="38" y="24"/>
                      <a:pt x="38" y="24"/>
                    </a:cubicBezTo>
                    <a:cubicBezTo>
                      <a:pt x="37" y="24"/>
                      <a:pt x="37" y="24"/>
                      <a:pt x="37" y="24"/>
                    </a:cubicBezTo>
                    <a:cubicBezTo>
                      <a:pt x="37" y="24"/>
                      <a:pt x="37" y="24"/>
                      <a:pt x="37" y="24"/>
                    </a:cubicBezTo>
                    <a:cubicBezTo>
                      <a:pt x="37" y="24"/>
                      <a:pt x="37" y="24"/>
                      <a:pt x="36" y="24"/>
                    </a:cubicBezTo>
                    <a:cubicBezTo>
                      <a:pt x="36" y="24"/>
                      <a:pt x="36" y="24"/>
                      <a:pt x="36" y="24"/>
                    </a:cubicBezTo>
                    <a:cubicBezTo>
                      <a:pt x="36" y="24"/>
                      <a:pt x="36" y="24"/>
                      <a:pt x="36" y="24"/>
                    </a:cubicBezTo>
                    <a:cubicBezTo>
                      <a:pt x="36" y="24"/>
                      <a:pt x="36" y="24"/>
                      <a:pt x="36" y="24"/>
                    </a:cubicBezTo>
                    <a:cubicBezTo>
                      <a:pt x="35" y="25"/>
                      <a:pt x="35" y="25"/>
                      <a:pt x="35" y="25"/>
                    </a:cubicBezTo>
                    <a:cubicBezTo>
                      <a:pt x="36" y="25"/>
                      <a:pt x="36" y="25"/>
                      <a:pt x="36" y="25"/>
                    </a:cubicBezTo>
                    <a:cubicBezTo>
                      <a:pt x="35" y="25"/>
                      <a:pt x="35" y="25"/>
                      <a:pt x="35" y="25"/>
                    </a:cubicBezTo>
                    <a:cubicBezTo>
                      <a:pt x="35" y="25"/>
                      <a:pt x="35" y="25"/>
                      <a:pt x="35" y="25"/>
                    </a:cubicBezTo>
                    <a:cubicBezTo>
                      <a:pt x="35" y="25"/>
                      <a:pt x="35" y="25"/>
                      <a:pt x="35" y="25"/>
                    </a:cubicBezTo>
                    <a:cubicBezTo>
                      <a:pt x="35" y="26"/>
                      <a:pt x="35" y="26"/>
                      <a:pt x="35" y="26"/>
                    </a:cubicBezTo>
                    <a:cubicBezTo>
                      <a:pt x="35" y="26"/>
                      <a:pt x="35" y="26"/>
                      <a:pt x="35" y="26"/>
                    </a:cubicBezTo>
                    <a:cubicBezTo>
                      <a:pt x="35" y="26"/>
                      <a:pt x="35" y="26"/>
                      <a:pt x="35" y="26"/>
                    </a:cubicBezTo>
                    <a:cubicBezTo>
                      <a:pt x="35" y="26"/>
                      <a:pt x="35" y="26"/>
                      <a:pt x="35" y="26"/>
                    </a:cubicBezTo>
                    <a:cubicBezTo>
                      <a:pt x="34" y="26"/>
                      <a:pt x="34" y="26"/>
                      <a:pt x="34" y="26"/>
                    </a:cubicBezTo>
                    <a:cubicBezTo>
                      <a:pt x="34" y="26"/>
                      <a:pt x="34" y="26"/>
                      <a:pt x="34" y="26"/>
                    </a:cubicBezTo>
                    <a:cubicBezTo>
                      <a:pt x="34" y="26"/>
                      <a:pt x="34" y="26"/>
                      <a:pt x="34" y="26"/>
                    </a:cubicBezTo>
                    <a:cubicBezTo>
                      <a:pt x="35" y="27"/>
                      <a:pt x="35" y="27"/>
                      <a:pt x="35" y="27"/>
                    </a:cubicBezTo>
                    <a:cubicBezTo>
                      <a:pt x="35" y="27"/>
                      <a:pt x="35" y="27"/>
                      <a:pt x="35" y="27"/>
                    </a:cubicBezTo>
                    <a:cubicBezTo>
                      <a:pt x="35" y="26"/>
                      <a:pt x="35" y="26"/>
                      <a:pt x="35" y="26"/>
                    </a:cubicBezTo>
                    <a:cubicBezTo>
                      <a:pt x="35" y="26"/>
                      <a:pt x="35" y="26"/>
                      <a:pt x="35" y="26"/>
                    </a:cubicBezTo>
                    <a:cubicBezTo>
                      <a:pt x="35" y="26"/>
                      <a:pt x="35" y="26"/>
                      <a:pt x="35" y="26"/>
                    </a:cubicBezTo>
                    <a:cubicBezTo>
                      <a:pt x="35" y="26"/>
                      <a:pt x="35" y="26"/>
                      <a:pt x="35" y="26"/>
                    </a:cubicBezTo>
                    <a:cubicBezTo>
                      <a:pt x="36" y="26"/>
                      <a:pt x="36" y="26"/>
                      <a:pt x="36" y="26"/>
                    </a:cubicBezTo>
                    <a:cubicBezTo>
                      <a:pt x="36" y="26"/>
                      <a:pt x="36" y="26"/>
                      <a:pt x="36" y="26"/>
                    </a:cubicBezTo>
                    <a:cubicBezTo>
                      <a:pt x="36" y="26"/>
                      <a:pt x="36" y="26"/>
                      <a:pt x="36" y="26"/>
                    </a:cubicBezTo>
                    <a:cubicBezTo>
                      <a:pt x="36" y="26"/>
                      <a:pt x="36" y="26"/>
                      <a:pt x="36" y="26"/>
                    </a:cubicBezTo>
                    <a:cubicBezTo>
                      <a:pt x="36" y="26"/>
                      <a:pt x="36" y="26"/>
                      <a:pt x="36" y="26"/>
                    </a:cubicBezTo>
                    <a:cubicBezTo>
                      <a:pt x="36" y="26"/>
                      <a:pt x="36" y="26"/>
                      <a:pt x="36" y="26"/>
                    </a:cubicBezTo>
                    <a:cubicBezTo>
                      <a:pt x="36" y="26"/>
                      <a:pt x="36" y="26"/>
                      <a:pt x="36" y="26"/>
                    </a:cubicBezTo>
                    <a:cubicBezTo>
                      <a:pt x="37" y="26"/>
                      <a:pt x="37" y="26"/>
                      <a:pt x="37" y="26"/>
                    </a:cubicBezTo>
                    <a:cubicBezTo>
                      <a:pt x="38" y="26"/>
                      <a:pt x="38" y="26"/>
                      <a:pt x="38" y="26"/>
                    </a:cubicBezTo>
                    <a:cubicBezTo>
                      <a:pt x="38" y="25"/>
                      <a:pt x="38" y="25"/>
                      <a:pt x="38" y="25"/>
                    </a:cubicBezTo>
                    <a:cubicBezTo>
                      <a:pt x="38" y="25"/>
                      <a:pt x="38" y="25"/>
                      <a:pt x="38" y="25"/>
                    </a:cubicBezTo>
                    <a:cubicBezTo>
                      <a:pt x="38" y="25"/>
                      <a:pt x="38" y="25"/>
                      <a:pt x="38" y="25"/>
                    </a:cubicBezTo>
                    <a:cubicBezTo>
                      <a:pt x="38" y="25"/>
                      <a:pt x="38" y="25"/>
                      <a:pt x="38" y="25"/>
                    </a:cubicBezTo>
                    <a:cubicBezTo>
                      <a:pt x="38" y="26"/>
                      <a:pt x="38" y="26"/>
                      <a:pt x="38" y="26"/>
                    </a:cubicBezTo>
                    <a:cubicBezTo>
                      <a:pt x="38" y="26"/>
                      <a:pt x="38" y="26"/>
                      <a:pt x="38" y="26"/>
                    </a:cubicBezTo>
                    <a:cubicBezTo>
                      <a:pt x="38" y="25"/>
                      <a:pt x="38" y="25"/>
                      <a:pt x="38" y="25"/>
                    </a:cubicBezTo>
                    <a:cubicBezTo>
                      <a:pt x="40" y="26"/>
                      <a:pt x="40" y="26"/>
                      <a:pt x="40" y="26"/>
                    </a:cubicBezTo>
                    <a:cubicBezTo>
                      <a:pt x="40" y="26"/>
                      <a:pt x="40" y="26"/>
                      <a:pt x="40" y="26"/>
                    </a:cubicBezTo>
                    <a:cubicBezTo>
                      <a:pt x="40" y="25"/>
                      <a:pt x="40" y="25"/>
                      <a:pt x="40" y="25"/>
                    </a:cubicBezTo>
                    <a:cubicBezTo>
                      <a:pt x="40" y="25"/>
                      <a:pt x="40" y="25"/>
                      <a:pt x="40" y="25"/>
                    </a:cubicBezTo>
                    <a:cubicBezTo>
                      <a:pt x="40" y="25"/>
                      <a:pt x="40" y="25"/>
                      <a:pt x="40" y="25"/>
                    </a:cubicBezTo>
                    <a:cubicBezTo>
                      <a:pt x="40" y="25"/>
                      <a:pt x="40" y="25"/>
                      <a:pt x="40" y="25"/>
                    </a:cubicBezTo>
                    <a:cubicBezTo>
                      <a:pt x="40" y="25"/>
                      <a:pt x="40" y="25"/>
                      <a:pt x="40" y="25"/>
                    </a:cubicBezTo>
                    <a:cubicBezTo>
                      <a:pt x="40" y="25"/>
                      <a:pt x="40" y="25"/>
                      <a:pt x="40" y="25"/>
                    </a:cubicBezTo>
                    <a:cubicBezTo>
                      <a:pt x="40" y="24"/>
                      <a:pt x="40" y="24"/>
                      <a:pt x="40" y="24"/>
                    </a:cubicBezTo>
                    <a:cubicBezTo>
                      <a:pt x="40" y="24"/>
                      <a:pt x="40" y="24"/>
                      <a:pt x="40" y="24"/>
                    </a:cubicBezTo>
                    <a:cubicBezTo>
                      <a:pt x="41" y="24"/>
                      <a:pt x="41" y="24"/>
                      <a:pt x="41" y="24"/>
                    </a:cubicBezTo>
                    <a:cubicBezTo>
                      <a:pt x="41" y="24"/>
                      <a:pt x="41" y="24"/>
                      <a:pt x="41" y="24"/>
                    </a:cubicBezTo>
                    <a:cubicBezTo>
                      <a:pt x="41" y="24"/>
                      <a:pt x="41" y="24"/>
                      <a:pt x="41" y="24"/>
                    </a:cubicBezTo>
                    <a:cubicBezTo>
                      <a:pt x="41" y="24"/>
                      <a:pt x="41" y="24"/>
                      <a:pt x="41" y="24"/>
                    </a:cubicBezTo>
                    <a:cubicBezTo>
                      <a:pt x="42" y="24"/>
                      <a:pt x="42" y="24"/>
                      <a:pt x="42" y="24"/>
                    </a:cubicBezTo>
                    <a:cubicBezTo>
                      <a:pt x="43" y="26"/>
                      <a:pt x="43" y="27"/>
                      <a:pt x="42" y="28"/>
                    </a:cubicBezTo>
                    <a:cubicBezTo>
                      <a:pt x="42" y="28"/>
                      <a:pt x="42" y="28"/>
                      <a:pt x="41" y="28"/>
                    </a:cubicBezTo>
                    <a:cubicBezTo>
                      <a:pt x="41" y="28"/>
                      <a:pt x="41" y="28"/>
                      <a:pt x="41" y="28"/>
                    </a:cubicBezTo>
                    <a:cubicBezTo>
                      <a:pt x="41" y="28"/>
                      <a:pt x="41" y="28"/>
                      <a:pt x="41" y="28"/>
                    </a:cubicBezTo>
                    <a:cubicBezTo>
                      <a:pt x="41" y="28"/>
                      <a:pt x="41" y="28"/>
                      <a:pt x="41" y="28"/>
                    </a:cubicBezTo>
                    <a:cubicBezTo>
                      <a:pt x="41" y="29"/>
                      <a:pt x="41" y="29"/>
                      <a:pt x="41" y="29"/>
                    </a:cubicBezTo>
                    <a:cubicBezTo>
                      <a:pt x="40" y="29"/>
                      <a:pt x="40" y="29"/>
                      <a:pt x="40" y="29"/>
                    </a:cubicBezTo>
                    <a:cubicBezTo>
                      <a:pt x="40" y="29"/>
                      <a:pt x="40" y="29"/>
                      <a:pt x="40" y="29"/>
                    </a:cubicBezTo>
                    <a:cubicBezTo>
                      <a:pt x="40" y="29"/>
                      <a:pt x="40" y="29"/>
                      <a:pt x="40" y="29"/>
                    </a:cubicBezTo>
                    <a:cubicBezTo>
                      <a:pt x="39" y="29"/>
                      <a:pt x="39" y="29"/>
                      <a:pt x="39" y="29"/>
                    </a:cubicBezTo>
                    <a:cubicBezTo>
                      <a:pt x="39" y="29"/>
                      <a:pt x="39" y="29"/>
                      <a:pt x="39" y="29"/>
                    </a:cubicBezTo>
                    <a:cubicBezTo>
                      <a:pt x="39" y="28"/>
                      <a:pt x="38" y="28"/>
                      <a:pt x="38" y="28"/>
                    </a:cubicBezTo>
                    <a:cubicBezTo>
                      <a:pt x="38" y="28"/>
                      <a:pt x="38" y="28"/>
                      <a:pt x="38" y="28"/>
                    </a:cubicBezTo>
                    <a:cubicBezTo>
                      <a:pt x="38" y="28"/>
                      <a:pt x="38" y="28"/>
                      <a:pt x="38" y="28"/>
                    </a:cubicBezTo>
                    <a:cubicBezTo>
                      <a:pt x="37" y="29"/>
                      <a:pt x="37" y="29"/>
                      <a:pt x="36" y="29"/>
                    </a:cubicBezTo>
                    <a:cubicBezTo>
                      <a:pt x="36" y="29"/>
                      <a:pt x="36" y="29"/>
                      <a:pt x="36" y="29"/>
                    </a:cubicBezTo>
                    <a:cubicBezTo>
                      <a:pt x="36" y="30"/>
                      <a:pt x="36" y="30"/>
                      <a:pt x="36" y="30"/>
                    </a:cubicBezTo>
                    <a:cubicBezTo>
                      <a:pt x="36" y="30"/>
                      <a:pt x="36" y="30"/>
                      <a:pt x="36" y="30"/>
                    </a:cubicBezTo>
                    <a:cubicBezTo>
                      <a:pt x="35" y="30"/>
                      <a:pt x="35" y="30"/>
                      <a:pt x="34" y="31"/>
                    </a:cubicBezTo>
                    <a:cubicBezTo>
                      <a:pt x="34" y="30"/>
                      <a:pt x="34" y="30"/>
                      <a:pt x="34" y="30"/>
                    </a:cubicBezTo>
                    <a:cubicBezTo>
                      <a:pt x="34" y="31"/>
                      <a:pt x="34" y="31"/>
                      <a:pt x="34" y="31"/>
                    </a:cubicBezTo>
                    <a:cubicBezTo>
                      <a:pt x="33" y="31"/>
                      <a:pt x="33" y="31"/>
                      <a:pt x="33" y="31"/>
                    </a:cubicBezTo>
                    <a:cubicBezTo>
                      <a:pt x="33" y="31"/>
                      <a:pt x="33" y="31"/>
                      <a:pt x="33" y="31"/>
                    </a:cubicBezTo>
                    <a:cubicBezTo>
                      <a:pt x="33" y="31"/>
                      <a:pt x="33" y="31"/>
                      <a:pt x="33" y="31"/>
                    </a:cubicBezTo>
                    <a:cubicBezTo>
                      <a:pt x="32" y="31"/>
                      <a:pt x="32" y="31"/>
                      <a:pt x="32" y="31"/>
                    </a:cubicBezTo>
                    <a:cubicBezTo>
                      <a:pt x="32" y="31"/>
                      <a:pt x="32" y="31"/>
                      <a:pt x="32" y="31"/>
                    </a:cubicBezTo>
                    <a:cubicBezTo>
                      <a:pt x="32" y="31"/>
                      <a:pt x="32" y="31"/>
                      <a:pt x="32" y="31"/>
                    </a:cubicBezTo>
                    <a:cubicBezTo>
                      <a:pt x="32" y="32"/>
                      <a:pt x="31" y="33"/>
                      <a:pt x="31" y="33"/>
                    </a:cubicBezTo>
                    <a:cubicBezTo>
                      <a:pt x="30" y="34"/>
                      <a:pt x="30" y="34"/>
                      <a:pt x="29" y="34"/>
                    </a:cubicBezTo>
                    <a:cubicBezTo>
                      <a:pt x="29" y="34"/>
                      <a:pt x="29" y="34"/>
                      <a:pt x="29" y="34"/>
                    </a:cubicBezTo>
                    <a:cubicBezTo>
                      <a:pt x="28" y="34"/>
                      <a:pt x="28" y="34"/>
                      <a:pt x="28" y="34"/>
                    </a:cubicBezTo>
                    <a:cubicBezTo>
                      <a:pt x="28" y="34"/>
                      <a:pt x="28" y="34"/>
                      <a:pt x="28" y="34"/>
                    </a:cubicBezTo>
                    <a:cubicBezTo>
                      <a:pt x="28" y="34"/>
                      <a:pt x="28" y="34"/>
                      <a:pt x="28" y="34"/>
                    </a:cubicBezTo>
                    <a:cubicBezTo>
                      <a:pt x="28" y="34"/>
                      <a:pt x="28" y="34"/>
                      <a:pt x="28" y="34"/>
                    </a:cubicBezTo>
                    <a:cubicBezTo>
                      <a:pt x="29" y="35"/>
                      <a:pt x="29" y="35"/>
                      <a:pt x="29" y="35"/>
                    </a:cubicBezTo>
                    <a:cubicBezTo>
                      <a:pt x="30" y="35"/>
                      <a:pt x="30" y="35"/>
                      <a:pt x="30" y="35"/>
                    </a:cubicBezTo>
                    <a:cubicBezTo>
                      <a:pt x="30" y="35"/>
                      <a:pt x="31" y="35"/>
                      <a:pt x="31" y="34"/>
                    </a:cubicBezTo>
                    <a:cubicBezTo>
                      <a:pt x="32" y="34"/>
                      <a:pt x="32" y="33"/>
                      <a:pt x="33" y="33"/>
                    </a:cubicBezTo>
                    <a:cubicBezTo>
                      <a:pt x="33" y="33"/>
                      <a:pt x="33" y="33"/>
                      <a:pt x="33" y="33"/>
                    </a:cubicBezTo>
                    <a:cubicBezTo>
                      <a:pt x="34" y="33"/>
                      <a:pt x="34" y="33"/>
                      <a:pt x="35" y="33"/>
                    </a:cubicBezTo>
                    <a:cubicBezTo>
                      <a:pt x="35" y="33"/>
                      <a:pt x="35" y="33"/>
                      <a:pt x="35" y="33"/>
                    </a:cubicBezTo>
                    <a:cubicBezTo>
                      <a:pt x="35" y="33"/>
                      <a:pt x="35" y="33"/>
                      <a:pt x="35" y="33"/>
                    </a:cubicBezTo>
                    <a:cubicBezTo>
                      <a:pt x="35" y="32"/>
                      <a:pt x="35" y="32"/>
                      <a:pt x="35" y="32"/>
                    </a:cubicBezTo>
                    <a:cubicBezTo>
                      <a:pt x="36" y="32"/>
                      <a:pt x="37" y="32"/>
                      <a:pt x="37" y="31"/>
                    </a:cubicBezTo>
                    <a:cubicBezTo>
                      <a:pt x="38" y="31"/>
                      <a:pt x="38" y="31"/>
                      <a:pt x="38" y="31"/>
                    </a:cubicBezTo>
                    <a:cubicBezTo>
                      <a:pt x="38" y="31"/>
                      <a:pt x="38" y="31"/>
                      <a:pt x="38" y="31"/>
                    </a:cubicBezTo>
                    <a:cubicBezTo>
                      <a:pt x="39" y="31"/>
                      <a:pt x="39" y="31"/>
                      <a:pt x="40" y="31"/>
                    </a:cubicBezTo>
                    <a:cubicBezTo>
                      <a:pt x="40" y="32"/>
                      <a:pt x="40" y="32"/>
                      <a:pt x="40" y="32"/>
                    </a:cubicBezTo>
                    <a:cubicBezTo>
                      <a:pt x="40" y="32"/>
                      <a:pt x="40" y="32"/>
                      <a:pt x="40" y="32"/>
                    </a:cubicBezTo>
                    <a:cubicBezTo>
                      <a:pt x="40" y="32"/>
                      <a:pt x="40" y="32"/>
                      <a:pt x="40" y="32"/>
                    </a:cubicBezTo>
                    <a:cubicBezTo>
                      <a:pt x="40" y="32"/>
                      <a:pt x="40" y="32"/>
                      <a:pt x="40" y="32"/>
                    </a:cubicBezTo>
                    <a:cubicBezTo>
                      <a:pt x="41" y="32"/>
                      <a:pt x="41" y="32"/>
                      <a:pt x="41" y="32"/>
                    </a:cubicBezTo>
                    <a:cubicBezTo>
                      <a:pt x="41" y="33"/>
                      <a:pt x="41" y="33"/>
                      <a:pt x="42" y="33"/>
                    </a:cubicBezTo>
                    <a:cubicBezTo>
                      <a:pt x="42" y="34"/>
                      <a:pt x="42" y="34"/>
                      <a:pt x="42" y="34"/>
                    </a:cubicBezTo>
                    <a:cubicBezTo>
                      <a:pt x="41" y="35"/>
                      <a:pt x="41" y="35"/>
                      <a:pt x="41" y="35"/>
                    </a:cubicBezTo>
                    <a:cubicBezTo>
                      <a:pt x="41" y="35"/>
                      <a:pt x="41" y="35"/>
                      <a:pt x="41" y="35"/>
                    </a:cubicBezTo>
                    <a:cubicBezTo>
                      <a:pt x="41" y="35"/>
                      <a:pt x="41" y="35"/>
                      <a:pt x="41" y="35"/>
                    </a:cubicBezTo>
                    <a:cubicBezTo>
                      <a:pt x="41" y="35"/>
                      <a:pt x="41" y="35"/>
                      <a:pt x="41" y="35"/>
                    </a:cubicBezTo>
                    <a:cubicBezTo>
                      <a:pt x="41" y="36"/>
                      <a:pt x="41" y="36"/>
                      <a:pt x="41" y="36"/>
                    </a:cubicBezTo>
                    <a:cubicBezTo>
                      <a:pt x="40" y="36"/>
                      <a:pt x="40" y="36"/>
                      <a:pt x="40" y="36"/>
                    </a:cubicBezTo>
                    <a:cubicBezTo>
                      <a:pt x="40" y="36"/>
                      <a:pt x="39" y="36"/>
                      <a:pt x="39" y="35"/>
                    </a:cubicBezTo>
                    <a:cubicBezTo>
                      <a:pt x="39" y="35"/>
                      <a:pt x="39" y="35"/>
                      <a:pt x="39" y="35"/>
                    </a:cubicBezTo>
                    <a:cubicBezTo>
                      <a:pt x="38" y="35"/>
                      <a:pt x="38" y="35"/>
                      <a:pt x="38" y="35"/>
                    </a:cubicBezTo>
                    <a:cubicBezTo>
                      <a:pt x="38" y="35"/>
                      <a:pt x="38" y="35"/>
                      <a:pt x="38" y="35"/>
                    </a:cubicBezTo>
                    <a:cubicBezTo>
                      <a:pt x="38" y="35"/>
                      <a:pt x="38" y="35"/>
                      <a:pt x="38" y="35"/>
                    </a:cubicBezTo>
                    <a:cubicBezTo>
                      <a:pt x="38" y="35"/>
                      <a:pt x="38" y="34"/>
                      <a:pt x="37" y="34"/>
                    </a:cubicBezTo>
                    <a:cubicBezTo>
                      <a:pt x="37" y="34"/>
                      <a:pt x="37" y="34"/>
                      <a:pt x="37" y="34"/>
                    </a:cubicBezTo>
                    <a:cubicBezTo>
                      <a:pt x="37" y="34"/>
                      <a:pt x="37" y="34"/>
                      <a:pt x="36" y="35"/>
                    </a:cubicBezTo>
                    <a:cubicBezTo>
                      <a:pt x="36" y="36"/>
                      <a:pt x="36" y="36"/>
                      <a:pt x="36" y="36"/>
                    </a:cubicBezTo>
                    <a:cubicBezTo>
                      <a:pt x="36" y="36"/>
                      <a:pt x="35" y="36"/>
                      <a:pt x="35" y="36"/>
                    </a:cubicBezTo>
                    <a:cubicBezTo>
                      <a:pt x="35" y="36"/>
                      <a:pt x="35" y="36"/>
                      <a:pt x="35" y="36"/>
                    </a:cubicBezTo>
                    <a:cubicBezTo>
                      <a:pt x="34" y="36"/>
                      <a:pt x="33" y="36"/>
                      <a:pt x="32" y="35"/>
                    </a:cubicBezTo>
                    <a:cubicBezTo>
                      <a:pt x="32" y="35"/>
                      <a:pt x="32" y="35"/>
                      <a:pt x="32" y="35"/>
                    </a:cubicBezTo>
                    <a:cubicBezTo>
                      <a:pt x="32" y="36"/>
                      <a:pt x="32" y="36"/>
                      <a:pt x="32" y="36"/>
                    </a:cubicBezTo>
                    <a:cubicBezTo>
                      <a:pt x="32" y="36"/>
                      <a:pt x="32" y="36"/>
                      <a:pt x="32" y="36"/>
                    </a:cubicBezTo>
                    <a:cubicBezTo>
                      <a:pt x="32" y="36"/>
                      <a:pt x="31" y="36"/>
                      <a:pt x="31" y="37"/>
                    </a:cubicBezTo>
                    <a:cubicBezTo>
                      <a:pt x="31" y="37"/>
                      <a:pt x="31" y="37"/>
                      <a:pt x="31" y="37"/>
                    </a:cubicBezTo>
                    <a:cubicBezTo>
                      <a:pt x="31" y="37"/>
                      <a:pt x="31" y="37"/>
                      <a:pt x="31" y="37"/>
                    </a:cubicBezTo>
                    <a:cubicBezTo>
                      <a:pt x="32" y="37"/>
                      <a:pt x="32" y="37"/>
                      <a:pt x="32" y="37"/>
                    </a:cubicBezTo>
                    <a:cubicBezTo>
                      <a:pt x="33" y="37"/>
                      <a:pt x="33" y="37"/>
                      <a:pt x="33" y="37"/>
                    </a:cubicBezTo>
                    <a:cubicBezTo>
                      <a:pt x="33" y="37"/>
                      <a:pt x="33" y="37"/>
                      <a:pt x="33" y="37"/>
                    </a:cubicBezTo>
                    <a:cubicBezTo>
                      <a:pt x="33" y="37"/>
                      <a:pt x="33" y="37"/>
                      <a:pt x="33" y="37"/>
                    </a:cubicBezTo>
                    <a:cubicBezTo>
                      <a:pt x="33" y="38"/>
                      <a:pt x="34" y="38"/>
                      <a:pt x="34" y="38"/>
                    </a:cubicBezTo>
                    <a:cubicBezTo>
                      <a:pt x="34" y="38"/>
                      <a:pt x="34" y="38"/>
                      <a:pt x="34" y="38"/>
                    </a:cubicBezTo>
                    <a:cubicBezTo>
                      <a:pt x="35" y="38"/>
                      <a:pt x="36" y="38"/>
                      <a:pt x="36" y="37"/>
                    </a:cubicBezTo>
                    <a:cubicBezTo>
                      <a:pt x="36" y="37"/>
                      <a:pt x="37" y="36"/>
                      <a:pt x="37" y="36"/>
                    </a:cubicBezTo>
                    <a:cubicBezTo>
                      <a:pt x="37" y="35"/>
                      <a:pt x="37" y="35"/>
                      <a:pt x="37" y="35"/>
                    </a:cubicBezTo>
                    <a:cubicBezTo>
                      <a:pt x="37" y="35"/>
                      <a:pt x="37" y="35"/>
                      <a:pt x="37" y="35"/>
                    </a:cubicBezTo>
                    <a:cubicBezTo>
                      <a:pt x="38" y="36"/>
                      <a:pt x="38" y="36"/>
                      <a:pt x="38" y="36"/>
                    </a:cubicBezTo>
                    <a:cubicBezTo>
                      <a:pt x="38" y="36"/>
                      <a:pt x="38" y="36"/>
                      <a:pt x="38" y="36"/>
                    </a:cubicBezTo>
                    <a:cubicBezTo>
                      <a:pt x="38" y="36"/>
                      <a:pt x="38" y="37"/>
                      <a:pt x="39" y="38"/>
                    </a:cubicBezTo>
                    <a:cubicBezTo>
                      <a:pt x="39" y="38"/>
                      <a:pt x="39" y="38"/>
                      <a:pt x="40" y="38"/>
                    </a:cubicBezTo>
                    <a:cubicBezTo>
                      <a:pt x="39" y="40"/>
                      <a:pt x="39" y="40"/>
                      <a:pt x="39" y="40"/>
                    </a:cubicBezTo>
                    <a:cubicBezTo>
                      <a:pt x="39" y="40"/>
                      <a:pt x="39" y="40"/>
                      <a:pt x="39" y="40"/>
                    </a:cubicBezTo>
                    <a:cubicBezTo>
                      <a:pt x="39" y="41"/>
                      <a:pt x="39" y="41"/>
                      <a:pt x="39" y="41"/>
                    </a:cubicBezTo>
                    <a:cubicBezTo>
                      <a:pt x="39" y="41"/>
                      <a:pt x="39" y="41"/>
                      <a:pt x="39" y="41"/>
                    </a:cubicBezTo>
                    <a:cubicBezTo>
                      <a:pt x="39" y="41"/>
                      <a:pt x="39" y="41"/>
                      <a:pt x="39" y="41"/>
                    </a:cubicBezTo>
                    <a:cubicBezTo>
                      <a:pt x="39" y="41"/>
                      <a:pt x="39" y="41"/>
                      <a:pt x="39" y="41"/>
                    </a:cubicBezTo>
                    <a:cubicBezTo>
                      <a:pt x="38" y="42"/>
                      <a:pt x="38" y="42"/>
                      <a:pt x="38" y="42"/>
                    </a:cubicBezTo>
                    <a:cubicBezTo>
                      <a:pt x="37" y="42"/>
                      <a:pt x="37" y="42"/>
                      <a:pt x="37" y="42"/>
                    </a:cubicBezTo>
                    <a:cubicBezTo>
                      <a:pt x="37" y="41"/>
                      <a:pt x="37" y="41"/>
                      <a:pt x="37" y="41"/>
                    </a:cubicBezTo>
                    <a:cubicBezTo>
                      <a:pt x="37" y="41"/>
                      <a:pt x="37" y="41"/>
                      <a:pt x="37" y="41"/>
                    </a:cubicBezTo>
                    <a:cubicBezTo>
                      <a:pt x="36" y="41"/>
                      <a:pt x="36" y="41"/>
                      <a:pt x="36" y="41"/>
                    </a:cubicBezTo>
                    <a:cubicBezTo>
                      <a:pt x="36" y="40"/>
                      <a:pt x="36" y="40"/>
                      <a:pt x="36" y="40"/>
                    </a:cubicBezTo>
                    <a:cubicBezTo>
                      <a:pt x="36" y="40"/>
                      <a:pt x="36" y="39"/>
                      <a:pt x="36" y="39"/>
                    </a:cubicBezTo>
                    <a:cubicBezTo>
                      <a:pt x="36" y="39"/>
                      <a:pt x="36" y="39"/>
                      <a:pt x="36" y="39"/>
                    </a:cubicBezTo>
                    <a:cubicBezTo>
                      <a:pt x="36" y="38"/>
                      <a:pt x="36" y="38"/>
                      <a:pt x="36" y="38"/>
                    </a:cubicBezTo>
                    <a:cubicBezTo>
                      <a:pt x="35" y="39"/>
                      <a:pt x="35" y="40"/>
                      <a:pt x="35" y="40"/>
                    </a:cubicBezTo>
                    <a:cubicBezTo>
                      <a:pt x="35" y="40"/>
                      <a:pt x="35" y="40"/>
                      <a:pt x="35" y="40"/>
                    </a:cubicBezTo>
                    <a:cubicBezTo>
                      <a:pt x="35" y="41"/>
                      <a:pt x="35" y="41"/>
                      <a:pt x="35" y="41"/>
                    </a:cubicBezTo>
                    <a:cubicBezTo>
                      <a:pt x="35" y="41"/>
                      <a:pt x="35" y="41"/>
                      <a:pt x="35" y="41"/>
                    </a:cubicBezTo>
                    <a:cubicBezTo>
                      <a:pt x="35" y="41"/>
                      <a:pt x="35" y="41"/>
                      <a:pt x="35" y="41"/>
                    </a:cubicBezTo>
                    <a:cubicBezTo>
                      <a:pt x="35" y="42"/>
                      <a:pt x="34" y="42"/>
                      <a:pt x="34" y="42"/>
                    </a:cubicBezTo>
                    <a:cubicBezTo>
                      <a:pt x="34" y="42"/>
                      <a:pt x="34" y="42"/>
                      <a:pt x="33" y="42"/>
                    </a:cubicBezTo>
                    <a:cubicBezTo>
                      <a:pt x="33" y="42"/>
                      <a:pt x="33" y="42"/>
                      <a:pt x="33" y="42"/>
                    </a:cubicBezTo>
                    <a:cubicBezTo>
                      <a:pt x="32" y="42"/>
                      <a:pt x="32" y="42"/>
                      <a:pt x="32" y="42"/>
                    </a:cubicBezTo>
                    <a:cubicBezTo>
                      <a:pt x="32" y="42"/>
                      <a:pt x="32" y="42"/>
                      <a:pt x="32" y="42"/>
                    </a:cubicBezTo>
                    <a:cubicBezTo>
                      <a:pt x="33" y="43"/>
                      <a:pt x="33" y="43"/>
                      <a:pt x="33" y="43"/>
                    </a:cubicBezTo>
                    <a:cubicBezTo>
                      <a:pt x="34" y="43"/>
                      <a:pt x="34" y="43"/>
                      <a:pt x="34" y="43"/>
                    </a:cubicBezTo>
                    <a:cubicBezTo>
                      <a:pt x="34" y="43"/>
                      <a:pt x="34" y="43"/>
                      <a:pt x="34" y="43"/>
                    </a:cubicBezTo>
                    <a:cubicBezTo>
                      <a:pt x="34" y="43"/>
                      <a:pt x="34" y="43"/>
                      <a:pt x="34" y="43"/>
                    </a:cubicBezTo>
                    <a:cubicBezTo>
                      <a:pt x="35" y="44"/>
                      <a:pt x="35" y="44"/>
                      <a:pt x="35" y="44"/>
                    </a:cubicBezTo>
                    <a:cubicBezTo>
                      <a:pt x="35" y="44"/>
                      <a:pt x="35" y="45"/>
                      <a:pt x="35" y="45"/>
                    </a:cubicBezTo>
                    <a:cubicBezTo>
                      <a:pt x="34" y="45"/>
                      <a:pt x="34" y="45"/>
                      <a:pt x="34" y="45"/>
                    </a:cubicBezTo>
                    <a:cubicBezTo>
                      <a:pt x="34" y="45"/>
                      <a:pt x="34" y="45"/>
                      <a:pt x="34" y="45"/>
                    </a:cubicBezTo>
                    <a:cubicBezTo>
                      <a:pt x="34" y="45"/>
                      <a:pt x="34" y="45"/>
                      <a:pt x="34" y="45"/>
                    </a:cubicBezTo>
                    <a:cubicBezTo>
                      <a:pt x="33" y="45"/>
                      <a:pt x="33" y="45"/>
                      <a:pt x="33" y="45"/>
                    </a:cubicBezTo>
                    <a:cubicBezTo>
                      <a:pt x="33" y="45"/>
                      <a:pt x="33" y="45"/>
                      <a:pt x="33" y="45"/>
                    </a:cubicBezTo>
                    <a:cubicBezTo>
                      <a:pt x="33" y="45"/>
                      <a:pt x="33" y="45"/>
                      <a:pt x="33" y="45"/>
                    </a:cubicBezTo>
                    <a:cubicBezTo>
                      <a:pt x="33" y="44"/>
                      <a:pt x="33" y="44"/>
                      <a:pt x="33" y="44"/>
                    </a:cubicBezTo>
                    <a:cubicBezTo>
                      <a:pt x="32" y="44"/>
                      <a:pt x="32" y="44"/>
                      <a:pt x="32" y="44"/>
                    </a:cubicBezTo>
                    <a:cubicBezTo>
                      <a:pt x="32" y="44"/>
                      <a:pt x="32" y="44"/>
                      <a:pt x="32" y="44"/>
                    </a:cubicBezTo>
                    <a:cubicBezTo>
                      <a:pt x="32" y="44"/>
                      <a:pt x="32" y="44"/>
                      <a:pt x="32" y="44"/>
                    </a:cubicBezTo>
                    <a:cubicBezTo>
                      <a:pt x="31" y="44"/>
                      <a:pt x="31" y="44"/>
                      <a:pt x="31" y="44"/>
                    </a:cubicBezTo>
                    <a:cubicBezTo>
                      <a:pt x="31" y="43"/>
                      <a:pt x="31" y="43"/>
                      <a:pt x="31" y="43"/>
                    </a:cubicBezTo>
                    <a:cubicBezTo>
                      <a:pt x="31" y="43"/>
                      <a:pt x="31" y="44"/>
                      <a:pt x="30" y="44"/>
                    </a:cubicBezTo>
                    <a:cubicBezTo>
                      <a:pt x="30" y="44"/>
                      <a:pt x="30" y="43"/>
                      <a:pt x="30" y="43"/>
                    </a:cubicBezTo>
                    <a:cubicBezTo>
                      <a:pt x="29" y="43"/>
                      <a:pt x="29" y="43"/>
                      <a:pt x="29" y="43"/>
                    </a:cubicBezTo>
                    <a:cubicBezTo>
                      <a:pt x="29" y="43"/>
                      <a:pt x="29" y="43"/>
                      <a:pt x="29" y="43"/>
                    </a:cubicBezTo>
                    <a:cubicBezTo>
                      <a:pt x="30" y="43"/>
                      <a:pt x="30" y="43"/>
                      <a:pt x="30" y="43"/>
                    </a:cubicBezTo>
                    <a:cubicBezTo>
                      <a:pt x="30" y="43"/>
                      <a:pt x="30" y="43"/>
                      <a:pt x="30" y="43"/>
                    </a:cubicBezTo>
                    <a:cubicBezTo>
                      <a:pt x="30" y="43"/>
                      <a:pt x="30" y="43"/>
                      <a:pt x="30" y="43"/>
                    </a:cubicBezTo>
                    <a:cubicBezTo>
                      <a:pt x="31" y="42"/>
                      <a:pt x="32" y="40"/>
                      <a:pt x="32" y="39"/>
                    </a:cubicBezTo>
                    <a:cubicBezTo>
                      <a:pt x="31" y="38"/>
                      <a:pt x="31" y="38"/>
                      <a:pt x="31" y="38"/>
                    </a:cubicBezTo>
                    <a:cubicBezTo>
                      <a:pt x="31" y="38"/>
                      <a:pt x="31" y="38"/>
                      <a:pt x="31" y="38"/>
                    </a:cubicBezTo>
                    <a:cubicBezTo>
                      <a:pt x="30" y="37"/>
                      <a:pt x="30" y="37"/>
                      <a:pt x="30" y="37"/>
                    </a:cubicBezTo>
                    <a:cubicBezTo>
                      <a:pt x="30" y="37"/>
                      <a:pt x="30" y="37"/>
                      <a:pt x="30" y="37"/>
                    </a:cubicBezTo>
                    <a:cubicBezTo>
                      <a:pt x="30" y="37"/>
                      <a:pt x="30" y="37"/>
                      <a:pt x="30" y="37"/>
                    </a:cubicBezTo>
                    <a:cubicBezTo>
                      <a:pt x="31" y="39"/>
                      <a:pt x="31" y="39"/>
                      <a:pt x="31" y="39"/>
                    </a:cubicBezTo>
                    <a:cubicBezTo>
                      <a:pt x="31" y="39"/>
                      <a:pt x="31" y="39"/>
                      <a:pt x="31" y="39"/>
                    </a:cubicBezTo>
                    <a:cubicBezTo>
                      <a:pt x="30" y="38"/>
                      <a:pt x="30" y="38"/>
                      <a:pt x="30" y="38"/>
                    </a:cubicBezTo>
                    <a:cubicBezTo>
                      <a:pt x="30" y="38"/>
                      <a:pt x="30" y="38"/>
                      <a:pt x="30" y="38"/>
                    </a:cubicBezTo>
                    <a:cubicBezTo>
                      <a:pt x="30" y="38"/>
                      <a:pt x="30" y="38"/>
                      <a:pt x="30" y="38"/>
                    </a:cubicBezTo>
                    <a:cubicBezTo>
                      <a:pt x="31" y="40"/>
                      <a:pt x="31" y="40"/>
                      <a:pt x="31" y="40"/>
                    </a:cubicBezTo>
                    <a:cubicBezTo>
                      <a:pt x="31" y="41"/>
                      <a:pt x="31" y="41"/>
                      <a:pt x="31" y="41"/>
                    </a:cubicBezTo>
                    <a:cubicBezTo>
                      <a:pt x="30" y="39"/>
                      <a:pt x="30" y="39"/>
                      <a:pt x="30" y="39"/>
                    </a:cubicBezTo>
                    <a:cubicBezTo>
                      <a:pt x="30" y="39"/>
                      <a:pt x="30" y="39"/>
                      <a:pt x="30" y="39"/>
                    </a:cubicBezTo>
                    <a:cubicBezTo>
                      <a:pt x="30" y="40"/>
                      <a:pt x="30" y="40"/>
                      <a:pt x="30" y="40"/>
                    </a:cubicBezTo>
                    <a:cubicBezTo>
                      <a:pt x="30" y="41"/>
                      <a:pt x="30" y="41"/>
                      <a:pt x="30" y="41"/>
                    </a:cubicBezTo>
                    <a:cubicBezTo>
                      <a:pt x="30" y="42"/>
                      <a:pt x="30" y="42"/>
                      <a:pt x="30" y="42"/>
                    </a:cubicBezTo>
                    <a:cubicBezTo>
                      <a:pt x="30" y="41"/>
                      <a:pt x="29" y="41"/>
                      <a:pt x="29" y="41"/>
                    </a:cubicBezTo>
                    <a:cubicBezTo>
                      <a:pt x="29" y="41"/>
                      <a:pt x="29" y="41"/>
                      <a:pt x="29" y="41"/>
                    </a:cubicBezTo>
                    <a:cubicBezTo>
                      <a:pt x="29" y="41"/>
                      <a:pt x="29" y="41"/>
                      <a:pt x="29" y="41"/>
                    </a:cubicBezTo>
                    <a:cubicBezTo>
                      <a:pt x="29" y="42"/>
                      <a:pt x="29" y="42"/>
                      <a:pt x="29" y="42"/>
                    </a:cubicBezTo>
                    <a:cubicBezTo>
                      <a:pt x="29" y="42"/>
                      <a:pt x="29" y="42"/>
                      <a:pt x="29" y="42"/>
                    </a:cubicBezTo>
                    <a:cubicBezTo>
                      <a:pt x="29" y="42"/>
                      <a:pt x="29" y="42"/>
                      <a:pt x="29" y="42"/>
                    </a:cubicBezTo>
                    <a:cubicBezTo>
                      <a:pt x="29" y="42"/>
                      <a:pt x="29" y="42"/>
                      <a:pt x="29" y="42"/>
                    </a:cubicBezTo>
                    <a:cubicBezTo>
                      <a:pt x="28" y="43"/>
                      <a:pt x="29" y="44"/>
                      <a:pt x="30" y="44"/>
                    </a:cubicBezTo>
                    <a:cubicBezTo>
                      <a:pt x="30" y="44"/>
                      <a:pt x="30" y="44"/>
                      <a:pt x="30" y="44"/>
                    </a:cubicBezTo>
                    <a:cubicBezTo>
                      <a:pt x="30" y="44"/>
                      <a:pt x="31" y="44"/>
                      <a:pt x="31" y="44"/>
                    </a:cubicBezTo>
                    <a:cubicBezTo>
                      <a:pt x="31" y="45"/>
                      <a:pt x="31" y="45"/>
                      <a:pt x="31" y="45"/>
                    </a:cubicBezTo>
                    <a:cubicBezTo>
                      <a:pt x="31" y="46"/>
                      <a:pt x="31" y="46"/>
                      <a:pt x="31" y="46"/>
                    </a:cubicBezTo>
                    <a:cubicBezTo>
                      <a:pt x="32" y="46"/>
                      <a:pt x="32" y="46"/>
                      <a:pt x="32" y="46"/>
                    </a:cubicBezTo>
                    <a:cubicBezTo>
                      <a:pt x="33" y="47"/>
                      <a:pt x="33" y="47"/>
                      <a:pt x="33" y="47"/>
                    </a:cubicBezTo>
                    <a:cubicBezTo>
                      <a:pt x="33" y="47"/>
                      <a:pt x="33" y="47"/>
                      <a:pt x="33" y="47"/>
                    </a:cubicBezTo>
                    <a:cubicBezTo>
                      <a:pt x="32" y="48"/>
                      <a:pt x="30" y="49"/>
                      <a:pt x="28" y="49"/>
                    </a:cubicBezTo>
                    <a:cubicBezTo>
                      <a:pt x="28" y="50"/>
                      <a:pt x="28" y="50"/>
                      <a:pt x="28" y="50"/>
                    </a:cubicBezTo>
                    <a:cubicBezTo>
                      <a:pt x="28" y="49"/>
                      <a:pt x="28" y="49"/>
                      <a:pt x="28" y="49"/>
                    </a:cubicBezTo>
                    <a:cubicBezTo>
                      <a:pt x="28" y="49"/>
                      <a:pt x="28" y="49"/>
                      <a:pt x="28" y="49"/>
                    </a:cubicBezTo>
                    <a:cubicBezTo>
                      <a:pt x="28" y="49"/>
                      <a:pt x="27" y="49"/>
                      <a:pt x="27" y="49"/>
                    </a:cubicBezTo>
                    <a:cubicBezTo>
                      <a:pt x="27" y="49"/>
                      <a:pt x="27" y="49"/>
                      <a:pt x="27" y="49"/>
                    </a:cubicBezTo>
                    <a:cubicBezTo>
                      <a:pt x="26" y="48"/>
                      <a:pt x="26" y="47"/>
                      <a:pt x="25" y="46"/>
                    </a:cubicBezTo>
                    <a:cubicBezTo>
                      <a:pt x="26" y="46"/>
                      <a:pt x="26" y="46"/>
                      <a:pt x="26" y="46"/>
                    </a:cubicBezTo>
                    <a:cubicBezTo>
                      <a:pt x="26" y="46"/>
                      <a:pt x="26" y="46"/>
                      <a:pt x="26" y="46"/>
                    </a:cubicBezTo>
                    <a:cubicBezTo>
                      <a:pt x="25" y="46"/>
                      <a:pt x="25" y="46"/>
                      <a:pt x="25" y="46"/>
                    </a:cubicBezTo>
                    <a:cubicBezTo>
                      <a:pt x="26" y="45"/>
                      <a:pt x="26" y="45"/>
                      <a:pt x="26" y="45"/>
                    </a:cubicBezTo>
                    <a:cubicBezTo>
                      <a:pt x="26" y="45"/>
                      <a:pt x="26" y="45"/>
                      <a:pt x="26" y="45"/>
                    </a:cubicBezTo>
                    <a:cubicBezTo>
                      <a:pt x="26" y="45"/>
                      <a:pt x="26" y="45"/>
                      <a:pt x="26" y="45"/>
                    </a:cubicBezTo>
                    <a:cubicBezTo>
                      <a:pt x="26" y="45"/>
                      <a:pt x="26" y="45"/>
                      <a:pt x="26" y="45"/>
                    </a:cubicBezTo>
                    <a:cubicBezTo>
                      <a:pt x="26" y="45"/>
                      <a:pt x="26" y="45"/>
                      <a:pt x="26" y="45"/>
                    </a:cubicBezTo>
                    <a:cubicBezTo>
                      <a:pt x="26" y="45"/>
                      <a:pt x="26" y="44"/>
                      <a:pt x="26" y="44"/>
                    </a:cubicBezTo>
                    <a:cubicBezTo>
                      <a:pt x="27" y="44"/>
                      <a:pt x="27" y="44"/>
                      <a:pt x="27" y="44"/>
                    </a:cubicBezTo>
                    <a:cubicBezTo>
                      <a:pt x="26" y="43"/>
                      <a:pt x="26" y="43"/>
                      <a:pt x="26" y="43"/>
                    </a:cubicBezTo>
                    <a:cubicBezTo>
                      <a:pt x="25" y="43"/>
                      <a:pt x="25" y="43"/>
                      <a:pt x="25" y="43"/>
                    </a:cubicBezTo>
                    <a:cubicBezTo>
                      <a:pt x="25" y="42"/>
                      <a:pt x="25" y="42"/>
                      <a:pt x="25" y="42"/>
                    </a:cubicBezTo>
                    <a:cubicBezTo>
                      <a:pt x="25" y="42"/>
                      <a:pt x="25" y="41"/>
                      <a:pt x="26" y="41"/>
                    </a:cubicBezTo>
                    <a:cubicBezTo>
                      <a:pt x="27" y="40"/>
                      <a:pt x="27" y="40"/>
                      <a:pt x="27" y="40"/>
                    </a:cubicBezTo>
                    <a:cubicBezTo>
                      <a:pt x="27" y="39"/>
                      <a:pt x="27" y="39"/>
                      <a:pt x="27" y="39"/>
                    </a:cubicBezTo>
                    <a:cubicBezTo>
                      <a:pt x="26" y="39"/>
                      <a:pt x="26" y="39"/>
                      <a:pt x="26" y="39"/>
                    </a:cubicBezTo>
                    <a:cubicBezTo>
                      <a:pt x="25" y="40"/>
                      <a:pt x="25" y="40"/>
                      <a:pt x="25" y="40"/>
                    </a:cubicBezTo>
                    <a:cubicBezTo>
                      <a:pt x="25" y="40"/>
                      <a:pt x="25" y="40"/>
                      <a:pt x="25" y="40"/>
                    </a:cubicBezTo>
                    <a:cubicBezTo>
                      <a:pt x="24" y="41"/>
                      <a:pt x="24" y="42"/>
                      <a:pt x="24" y="43"/>
                    </a:cubicBezTo>
                    <a:cubicBezTo>
                      <a:pt x="25" y="43"/>
                      <a:pt x="25" y="43"/>
                      <a:pt x="25" y="43"/>
                    </a:cubicBezTo>
                    <a:cubicBezTo>
                      <a:pt x="25" y="44"/>
                      <a:pt x="25" y="44"/>
                      <a:pt x="25" y="44"/>
                    </a:cubicBezTo>
                    <a:cubicBezTo>
                      <a:pt x="25" y="44"/>
                      <a:pt x="25" y="44"/>
                      <a:pt x="25" y="44"/>
                    </a:cubicBezTo>
                    <a:cubicBezTo>
                      <a:pt x="24" y="42"/>
                      <a:pt x="24" y="42"/>
                      <a:pt x="24" y="42"/>
                    </a:cubicBezTo>
                    <a:cubicBezTo>
                      <a:pt x="24" y="42"/>
                      <a:pt x="24" y="42"/>
                      <a:pt x="24" y="42"/>
                    </a:cubicBezTo>
                    <a:cubicBezTo>
                      <a:pt x="24" y="43"/>
                      <a:pt x="24" y="43"/>
                      <a:pt x="24" y="43"/>
                    </a:cubicBezTo>
                    <a:cubicBezTo>
                      <a:pt x="25" y="45"/>
                      <a:pt x="25" y="45"/>
                      <a:pt x="25" y="45"/>
                    </a:cubicBezTo>
                    <a:cubicBezTo>
                      <a:pt x="25" y="45"/>
                      <a:pt x="25" y="45"/>
                      <a:pt x="25" y="45"/>
                    </a:cubicBezTo>
                    <a:cubicBezTo>
                      <a:pt x="24" y="44"/>
                      <a:pt x="24" y="44"/>
                      <a:pt x="24" y="43"/>
                    </a:cubicBezTo>
                    <a:cubicBezTo>
                      <a:pt x="24" y="43"/>
                      <a:pt x="24" y="43"/>
                      <a:pt x="24" y="43"/>
                    </a:cubicBezTo>
                    <a:cubicBezTo>
                      <a:pt x="23" y="43"/>
                      <a:pt x="23" y="43"/>
                      <a:pt x="23" y="43"/>
                    </a:cubicBezTo>
                    <a:cubicBezTo>
                      <a:pt x="24" y="44"/>
                      <a:pt x="24" y="45"/>
                      <a:pt x="25" y="46"/>
                    </a:cubicBezTo>
                    <a:cubicBezTo>
                      <a:pt x="25" y="46"/>
                      <a:pt x="25" y="46"/>
                      <a:pt x="25" y="46"/>
                    </a:cubicBezTo>
                    <a:cubicBezTo>
                      <a:pt x="24" y="46"/>
                      <a:pt x="24" y="45"/>
                      <a:pt x="24" y="44"/>
                    </a:cubicBezTo>
                    <a:cubicBezTo>
                      <a:pt x="23" y="44"/>
                      <a:pt x="23" y="44"/>
                      <a:pt x="23" y="44"/>
                    </a:cubicBezTo>
                    <a:cubicBezTo>
                      <a:pt x="23" y="44"/>
                      <a:pt x="23" y="43"/>
                      <a:pt x="23" y="42"/>
                    </a:cubicBezTo>
                    <a:cubicBezTo>
                      <a:pt x="23" y="42"/>
                      <a:pt x="23" y="42"/>
                      <a:pt x="23" y="42"/>
                    </a:cubicBezTo>
                    <a:cubicBezTo>
                      <a:pt x="23" y="42"/>
                      <a:pt x="23" y="42"/>
                      <a:pt x="23" y="42"/>
                    </a:cubicBezTo>
                    <a:cubicBezTo>
                      <a:pt x="23" y="41"/>
                      <a:pt x="23" y="39"/>
                      <a:pt x="24" y="38"/>
                    </a:cubicBezTo>
                    <a:cubicBezTo>
                      <a:pt x="24" y="38"/>
                      <a:pt x="24" y="38"/>
                      <a:pt x="24" y="38"/>
                    </a:cubicBezTo>
                    <a:cubicBezTo>
                      <a:pt x="24" y="38"/>
                      <a:pt x="24" y="38"/>
                      <a:pt x="24" y="38"/>
                    </a:cubicBezTo>
                    <a:cubicBezTo>
                      <a:pt x="24" y="38"/>
                      <a:pt x="24" y="38"/>
                      <a:pt x="24" y="38"/>
                    </a:cubicBezTo>
                    <a:cubicBezTo>
                      <a:pt x="24" y="37"/>
                      <a:pt x="25" y="37"/>
                      <a:pt x="25" y="37"/>
                    </a:cubicBezTo>
                    <a:cubicBezTo>
                      <a:pt x="25" y="37"/>
                      <a:pt x="25" y="37"/>
                      <a:pt x="25" y="37"/>
                    </a:cubicBezTo>
                    <a:cubicBezTo>
                      <a:pt x="26" y="36"/>
                      <a:pt x="26" y="36"/>
                      <a:pt x="26" y="36"/>
                    </a:cubicBezTo>
                    <a:cubicBezTo>
                      <a:pt x="25" y="36"/>
                      <a:pt x="25" y="36"/>
                      <a:pt x="25" y="36"/>
                    </a:cubicBezTo>
                    <a:cubicBezTo>
                      <a:pt x="25" y="36"/>
                      <a:pt x="25" y="36"/>
                      <a:pt x="25" y="36"/>
                    </a:cubicBezTo>
                    <a:cubicBezTo>
                      <a:pt x="25" y="36"/>
                      <a:pt x="24" y="36"/>
                      <a:pt x="24" y="36"/>
                    </a:cubicBezTo>
                    <a:cubicBezTo>
                      <a:pt x="24" y="35"/>
                      <a:pt x="23" y="34"/>
                      <a:pt x="23" y="34"/>
                    </a:cubicBezTo>
                    <a:cubicBezTo>
                      <a:pt x="24" y="33"/>
                      <a:pt x="24" y="33"/>
                      <a:pt x="24" y="33"/>
                    </a:cubicBezTo>
                    <a:cubicBezTo>
                      <a:pt x="24" y="33"/>
                      <a:pt x="24" y="33"/>
                      <a:pt x="24" y="33"/>
                    </a:cubicBezTo>
                    <a:cubicBezTo>
                      <a:pt x="24" y="33"/>
                      <a:pt x="24" y="33"/>
                      <a:pt x="24" y="33"/>
                    </a:cubicBezTo>
                    <a:cubicBezTo>
                      <a:pt x="24" y="33"/>
                      <a:pt x="24" y="33"/>
                      <a:pt x="24" y="33"/>
                    </a:cubicBezTo>
                    <a:cubicBezTo>
                      <a:pt x="24" y="33"/>
                      <a:pt x="24" y="33"/>
                      <a:pt x="24" y="33"/>
                    </a:cubicBezTo>
                    <a:cubicBezTo>
                      <a:pt x="24" y="33"/>
                      <a:pt x="24" y="33"/>
                      <a:pt x="24" y="33"/>
                    </a:cubicBezTo>
                    <a:cubicBezTo>
                      <a:pt x="24" y="32"/>
                      <a:pt x="24" y="32"/>
                      <a:pt x="24" y="32"/>
                    </a:cubicBezTo>
                    <a:cubicBezTo>
                      <a:pt x="24" y="33"/>
                      <a:pt x="24" y="33"/>
                      <a:pt x="24" y="33"/>
                    </a:cubicBezTo>
                    <a:cubicBezTo>
                      <a:pt x="24" y="33"/>
                      <a:pt x="24" y="33"/>
                      <a:pt x="24" y="33"/>
                    </a:cubicBezTo>
                    <a:cubicBezTo>
                      <a:pt x="24" y="32"/>
                      <a:pt x="24" y="32"/>
                      <a:pt x="24" y="32"/>
                    </a:cubicBezTo>
                    <a:cubicBezTo>
                      <a:pt x="24" y="32"/>
                      <a:pt x="24" y="32"/>
                      <a:pt x="24" y="32"/>
                    </a:cubicBezTo>
                    <a:cubicBezTo>
                      <a:pt x="24" y="32"/>
                      <a:pt x="24" y="32"/>
                      <a:pt x="24" y="32"/>
                    </a:cubicBezTo>
                    <a:cubicBezTo>
                      <a:pt x="25" y="32"/>
                      <a:pt x="25" y="32"/>
                      <a:pt x="25" y="32"/>
                    </a:cubicBezTo>
                    <a:cubicBezTo>
                      <a:pt x="25" y="32"/>
                      <a:pt x="25" y="32"/>
                      <a:pt x="25" y="32"/>
                    </a:cubicBezTo>
                    <a:cubicBezTo>
                      <a:pt x="25" y="31"/>
                      <a:pt x="25" y="31"/>
                      <a:pt x="25" y="31"/>
                    </a:cubicBezTo>
                    <a:cubicBezTo>
                      <a:pt x="25" y="31"/>
                      <a:pt x="25" y="31"/>
                      <a:pt x="25" y="31"/>
                    </a:cubicBezTo>
                    <a:cubicBezTo>
                      <a:pt x="26" y="31"/>
                      <a:pt x="26" y="31"/>
                      <a:pt x="26" y="31"/>
                    </a:cubicBezTo>
                    <a:cubicBezTo>
                      <a:pt x="26" y="30"/>
                      <a:pt x="26" y="30"/>
                      <a:pt x="26" y="30"/>
                    </a:cubicBezTo>
                    <a:cubicBezTo>
                      <a:pt x="26" y="30"/>
                      <a:pt x="26" y="30"/>
                      <a:pt x="26" y="30"/>
                    </a:cubicBezTo>
                    <a:cubicBezTo>
                      <a:pt x="27" y="30"/>
                      <a:pt x="27" y="29"/>
                      <a:pt x="27" y="29"/>
                    </a:cubicBezTo>
                    <a:cubicBezTo>
                      <a:pt x="28" y="29"/>
                      <a:pt x="28" y="29"/>
                      <a:pt x="29" y="29"/>
                    </a:cubicBezTo>
                    <a:cubicBezTo>
                      <a:pt x="29" y="29"/>
                      <a:pt x="30" y="29"/>
                      <a:pt x="30" y="29"/>
                    </a:cubicBezTo>
                    <a:cubicBezTo>
                      <a:pt x="30" y="29"/>
                      <a:pt x="30" y="29"/>
                      <a:pt x="30" y="29"/>
                    </a:cubicBezTo>
                    <a:cubicBezTo>
                      <a:pt x="30" y="29"/>
                      <a:pt x="30" y="29"/>
                      <a:pt x="30" y="29"/>
                    </a:cubicBezTo>
                    <a:cubicBezTo>
                      <a:pt x="30" y="29"/>
                      <a:pt x="30" y="29"/>
                      <a:pt x="30" y="29"/>
                    </a:cubicBezTo>
                    <a:cubicBezTo>
                      <a:pt x="30" y="29"/>
                      <a:pt x="30" y="29"/>
                      <a:pt x="30" y="29"/>
                    </a:cubicBezTo>
                    <a:cubicBezTo>
                      <a:pt x="31" y="29"/>
                      <a:pt x="31" y="29"/>
                      <a:pt x="31" y="29"/>
                    </a:cubicBezTo>
                    <a:cubicBezTo>
                      <a:pt x="31" y="29"/>
                      <a:pt x="31" y="29"/>
                      <a:pt x="31" y="29"/>
                    </a:cubicBezTo>
                    <a:cubicBezTo>
                      <a:pt x="31" y="28"/>
                      <a:pt x="31" y="28"/>
                      <a:pt x="31" y="28"/>
                    </a:cubicBezTo>
                    <a:cubicBezTo>
                      <a:pt x="31" y="28"/>
                      <a:pt x="31" y="28"/>
                      <a:pt x="31" y="28"/>
                    </a:cubicBezTo>
                    <a:cubicBezTo>
                      <a:pt x="31" y="28"/>
                      <a:pt x="31" y="28"/>
                      <a:pt x="31" y="28"/>
                    </a:cubicBezTo>
                    <a:cubicBezTo>
                      <a:pt x="31" y="27"/>
                      <a:pt x="31" y="27"/>
                      <a:pt x="31" y="27"/>
                    </a:cubicBezTo>
                    <a:cubicBezTo>
                      <a:pt x="31" y="27"/>
                      <a:pt x="32" y="27"/>
                      <a:pt x="31" y="26"/>
                    </a:cubicBezTo>
                    <a:cubicBezTo>
                      <a:pt x="32" y="26"/>
                      <a:pt x="32" y="26"/>
                      <a:pt x="33" y="26"/>
                    </a:cubicBezTo>
                    <a:cubicBezTo>
                      <a:pt x="33" y="26"/>
                      <a:pt x="33" y="26"/>
                      <a:pt x="33" y="26"/>
                    </a:cubicBezTo>
                    <a:cubicBezTo>
                      <a:pt x="33" y="26"/>
                      <a:pt x="33" y="26"/>
                      <a:pt x="33" y="26"/>
                    </a:cubicBezTo>
                    <a:cubicBezTo>
                      <a:pt x="33" y="26"/>
                      <a:pt x="33" y="26"/>
                      <a:pt x="33" y="26"/>
                    </a:cubicBezTo>
                    <a:cubicBezTo>
                      <a:pt x="33" y="26"/>
                      <a:pt x="34" y="26"/>
                      <a:pt x="34" y="25"/>
                    </a:cubicBezTo>
                    <a:cubicBezTo>
                      <a:pt x="35" y="25"/>
                      <a:pt x="35" y="23"/>
                      <a:pt x="35" y="22"/>
                    </a:cubicBezTo>
                    <a:cubicBezTo>
                      <a:pt x="34" y="22"/>
                      <a:pt x="34" y="22"/>
                      <a:pt x="34" y="22"/>
                    </a:cubicBezTo>
                    <a:cubicBezTo>
                      <a:pt x="34" y="22"/>
                      <a:pt x="34" y="22"/>
                      <a:pt x="34" y="22"/>
                    </a:cubicBezTo>
                    <a:cubicBezTo>
                      <a:pt x="34" y="23"/>
                      <a:pt x="34" y="24"/>
                      <a:pt x="34" y="25"/>
                    </a:cubicBezTo>
                    <a:cubicBezTo>
                      <a:pt x="34" y="24"/>
                      <a:pt x="34" y="24"/>
                      <a:pt x="34" y="24"/>
                    </a:cubicBezTo>
                    <a:cubicBezTo>
                      <a:pt x="34" y="24"/>
                      <a:pt x="34" y="24"/>
                      <a:pt x="34" y="24"/>
                    </a:cubicBezTo>
                    <a:cubicBezTo>
                      <a:pt x="34" y="24"/>
                      <a:pt x="34" y="24"/>
                      <a:pt x="34" y="24"/>
                    </a:cubicBezTo>
                    <a:cubicBezTo>
                      <a:pt x="34" y="23"/>
                      <a:pt x="34" y="22"/>
                      <a:pt x="34" y="22"/>
                    </a:cubicBezTo>
                    <a:cubicBezTo>
                      <a:pt x="33" y="22"/>
                      <a:pt x="33" y="22"/>
                      <a:pt x="33" y="22"/>
                    </a:cubicBezTo>
                    <a:cubicBezTo>
                      <a:pt x="33" y="22"/>
                      <a:pt x="33" y="22"/>
                      <a:pt x="33" y="22"/>
                    </a:cubicBezTo>
                    <a:cubicBezTo>
                      <a:pt x="34" y="23"/>
                      <a:pt x="34" y="23"/>
                      <a:pt x="34" y="24"/>
                    </a:cubicBezTo>
                    <a:cubicBezTo>
                      <a:pt x="33" y="24"/>
                      <a:pt x="33" y="24"/>
                      <a:pt x="32" y="25"/>
                    </a:cubicBezTo>
                    <a:cubicBezTo>
                      <a:pt x="32" y="25"/>
                      <a:pt x="31" y="25"/>
                      <a:pt x="31" y="25"/>
                    </a:cubicBezTo>
                    <a:cubicBezTo>
                      <a:pt x="31" y="25"/>
                      <a:pt x="30" y="25"/>
                      <a:pt x="30" y="25"/>
                    </a:cubicBezTo>
                    <a:cubicBezTo>
                      <a:pt x="29" y="25"/>
                      <a:pt x="29" y="25"/>
                      <a:pt x="29" y="25"/>
                    </a:cubicBezTo>
                    <a:cubicBezTo>
                      <a:pt x="29" y="25"/>
                      <a:pt x="29" y="25"/>
                      <a:pt x="29" y="25"/>
                    </a:cubicBezTo>
                    <a:cubicBezTo>
                      <a:pt x="29" y="26"/>
                      <a:pt x="29" y="26"/>
                      <a:pt x="29" y="26"/>
                    </a:cubicBezTo>
                    <a:cubicBezTo>
                      <a:pt x="29" y="26"/>
                      <a:pt x="29" y="26"/>
                      <a:pt x="29" y="26"/>
                    </a:cubicBezTo>
                    <a:cubicBezTo>
                      <a:pt x="29" y="26"/>
                      <a:pt x="29" y="26"/>
                      <a:pt x="29" y="26"/>
                    </a:cubicBezTo>
                    <a:cubicBezTo>
                      <a:pt x="29" y="26"/>
                      <a:pt x="29" y="26"/>
                      <a:pt x="29" y="26"/>
                    </a:cubicBezTo>
                    <a:cubicBezTo>
                      <a:pt x="29" y="26"/>
                      <a:pt x="29" y="26"/>
                      <a:pt x="29" y="26"/>
                    </a:cubicBezTo>
                    <a:cubicBezTo>
                      <a:pt x="28" y="26"/>
                      <a:pt x="28" y="26"/>
                      <a:pt x="28" y="26"/>
                    </a:cubicBezTo>
                    <a:cubicBezTo>
                      <a:pt x="28" y="26"/>
                      <a:pt x="28" y="26"/>
                      <a:pt x="28" y="26"/>
                    </a:cubicBezTo>
                    <a:cubicBezTo>
                      <a:pt x="28" y="26"/>
                      <a:pt x="28" y="26"/>
                      <a:pt x="28" y="26"/>
                    </a:cubicBezTo>
                    <a:cubicBezTo>
                      <a:pt x="28" y="26"/>
                      <a:pt x="28" y="26"/>
                      <a:pt x="28" y="26"/>
                    </a:cubicBezTo>
                    <a:cubicBezTo>
                      <a:pt x="27" y="26"/>
                      <a:pt x="27" y="26"/>
                      <a:pt x="27" y="26"/>
                    </a:cubicBezTo>
                    <a:cubicBezTo>
                      <a:pt x="26" y="26"/>
                      <a:pt x="26" y="26"/>
                      <a:pt x="26" y="26"/>
                    </a:cubicBezTo>
                    <a:cubicBezTo>
                      <a:pt x="26" y="26"/>
                      <a:pt x="26" y="26"/>
                      <a:pt x="26" y="26"/>
                    </a:cubicBezTo>
                    <a:cubicBezTo>
                      <a:pt x="26" y="27"/>
                      <a:pt x="26" y="27"/>
                      <a:pt x="26" y="28"/>
                    </a:cubicBezTo>
                    <a:cubicBezTo>
                      <a:pt x="26" y="28"/>
                      <a:pt x="26" y="29"/>
                      <a:pt x="26" y="29"/>
                    </a:cubicBezTo>
                    <a:cubicBezTo>
                      <a:pt x="25" y="29"/>
                      <a:pt x="25" y="29"/>
                      <a:pt x="25" y="29"/>
                    </a:cubicBezTo>
                    <a:cubicBezTo>
                      <a:pt x="25" y="29"/>
                      <a:pt x="25" y="29"/>
                      <a:pt x="25" y="29"/>
                    </a:cubicBezTo>
                    <a:cubicBezTo>
                      <a:pt x="25" y="29"/>
                      <a:pt x="25" y="29"/>
                      <a:pt x="25" y="29"/>
                    </a:cubicBezTo>
                    <a:cubicBezTo>
                      <a:pt x="25" y="29"/>
                      <a:pt x="25" y="29"/>
                      <a:pt x="25" y="29"/>
                    </a:cubicBezTo>
                    <a:cubicBezTo>
                      <a:pt x="25" y="29"/>
                      <a:pt x="25" y="29"/>
                      <a:pt x="25" y="29"/>
                    </a:cubicBezTo>
                    <a:cubicBezTo>
                      <a:pt x="25" y="29"/>
                      <a:pt x="25" y="29"/>
                      <a:pt x="25" y="29"/>
                    </a:cubicBezTo>
                    <a:cubicBezTo>
                      <a:pt x="25" y="29"/>
                      <a:pt x="25" y="29"/>
                      <a:pt x="25" y="29"/>
                    </a:cubicBezTo>
                    <a:cubicBezTo>
                      <a:pt x="25" y="30"/>
                      <a:pt x="25" y="30"/>
                      <a:pt x="25" y="30"/>
                    </a:cubicBezTo>
                    <a:cubicBezTo>
                      <a:pt x="25" y="29"/>
                      <a:pt x="25" y="29"/>
                      <a:pt x="25" y="29"/>
                    </a:cubicBezTo>
                    <a:cubicBezTo>
                      <a:pt x="25" y="30"/>
                      <a:pt x="25" y="30"/>
                      <a:pt x="25" y="30"/>
                    </a:cubicBezTo>
                    <a:cubicBezTo>
                      <a:pt x="25" y="30"/>
                      <a:pt x="25" y="30"/>
                      <a:pt x="24" y="30"/>
                    </a:cubicBezTo>
                    <a:cubicBezTo>
                      <a:pt x="24" y="30"/>
                      <a:pt x="24" y="30"/>
                      <a:pt x="24" y="30"/>
                    </a:cubicBezTo>
                    <a:cubicBezTo>
                      <a:pt x="24" y="30"/>
                      <a:pt x="23" y="29"/>
                      <a:pt x="23" y="29"/>
                    </a:cubicBezTo>
                    <a:cubicBezTo>
                      <a:pt x="23" y="28"/>
                      <a:pt x="23" y="28"/>
                      <a:pt x="23" y="28"/>
                    </a:cubicBezTo>
                    <a:cubicBezTo>
                      <a:pt x="23" y="28"/>
                      <a:pt x="23" y="28"/>
                      <a:pt x="23" y="28"/>
                    </a:cubicBezTo>
                    <a:cubicBezTo>
                      <a:pt x="23" y="28"/>
                      <a:pt x="24" y="27"/>
                      <a:pt x="24" y="27"/>
                    </a:cubicBezTo>
                    <a:cubicBezTo>
                      <a:pt x="24" y="27"/>
                      <a:pt x="24" y="27"/>
                      <a:pt x="24" y="27"/>
                    </a:cubicBezTo>
                    <a:cubicBezTo>
                      <a:pt x="25" y="27"/>
                      <a:pt x="25" y="27"/>
                      <a:pt x="25" y="27"/>
                    </a:cubicBezTo>
                    <a:cubicBezTo>
                      <a:pt x="25" y="27"/>
                      <a:pt x="25" y="27"/>
                      <a:pt x="25" y="27"/>
                    </a:cubicBezTo>
                    <a:cubicBezTo>
                      <a:pt x="24" y="27"/>
                      <a:pt x="24" y="26"/>
                      <a:pt x="23" y="25"/>
                    </a:cubicBezTo>
                    <a:cubicBezTo>
                      <a:pt x="23" y="25"/>
                      <a:pt x="23" y="25"/>
                      <a:pt x="23" y="25"/>
                    </a:cubicBezTo>
                    <a:cubicBezTo>
                      <a:pt x="23" y="25"/>
                      <a:pt x="23" y="25"/>
                      <a:pt x="23" y="25"/>
                    </a:cubicBezTo>
                    <a:cubicBezTo>
                      <a:pt x="23" y="25"/>
                      <a:pt x="23" y="25"/>
                      <a:pt x="23" y="25"/>
                    </a:cubicBezTo>
                    <a:cubicBezTo>
                      <a:pt x="24" y="24"/>
                      <a:pt x="24" y="24"/>
                      <a:pt x="24" y="23"/>
                    </a:cubicBezTo>
                    <a:cubicBezTo>
                      <a:pt x="25" y="23"/>
                      <a:pt x="25" y="23"/>
                      <a:pt x="25" y="23"/>
                    </a:cubicBezTo>
                    <a:cubicBezTo>
                      <a:pt x="25" y="23"/>
                      <a:pt x="26" y="23"/>
                      <a:pt x="26" y="23"/>
                    </a:cubicBezTo>
                    <a:cubicBezTo>
                      <a:pt x="26" y="23"/>
                      <a:pt x="26" y="23"/>
                      <a:pt x="26" y="23"/>
                    </a:cubicBezTo>
                    <a:cubicBezTo>
                      <a:pt x="27" y="23"/>
                      <a:pt x="27" y="23"/>
                      <a:pt x="27" y="23"/>
                    </a:cubicBezTo>
                    <a:cubicBezTo>
                      <a:pt x="26" y="22"/>
                      <a:pt x="26" y="22"/>
                      <a:pt x="26" y="22"/>
                    </a:cubicBezTo>
                    <a:cubicBezTo>
                      <a:pt x="26" y="22"/>
                      <a:pt x="26" y="22"/>
                      <a:pt x="25" y="22"/>
                    </a:cubicBezTo>
                    <a:cubicBezTo>
                      <a:pt x="25" y="22"/>
                      <a:pt x="25" y="22"/>
                      <a:pt x="25" y="22"/>
                    </a:cubicBezTo>
                    <a:cubicBezTo>
                      <a:pt x="24" y="21"/>
                      <a:pt x="24" y="21"/>
                      <a:pt x="24" y="21"/>
                    </a:cubicBezTo>
                    <a:cubicBezTo>
                      <a:pt x="23" y="21"/>
                      <a:pt x="23" y="20"/>
                      <a:pt x="23" y="19"/>
                    </a:cubicBezTo>
                    <a:cubicBezTo>
                      <a:pt x="23" y="18"/>
                      <a:pt x="23" y="18"/>
                      <a:pt x="23" y="18"/>
                    </a:cubicBezTo>
                    <a:cubicBezTo>
                      <a:pt x="23" y="18"/>
                      <a:pt x="23" y="18"/>
                      <a:pt x="23" y="18"/>
                    </a:cubicBezTo>
                    <a:cubicBezTo>
                      <a:pt x="23" y="17"/>
                      <a:pt x="23" y="16"/>
                      <a:pt x="23" y="16"/>
                    </a:cubicBezTo>
                    <a:cubicBezTo>
                      <a:pt x="23" y="15"/>
                      <a:pt x="23" y="15"/>
                      <a:pt x="23" y="15"/>
                    </a:cubicBezTo>
                    <a:cubicBezTo>
                      <a:pt x="23" y="15"/>
                      <a:pt x="23" y="14"/>
                      <a:pt x="24" y="14"/>
                    </a:cubicBezTo>
                    <a:cubicBezTo>
                      <a:pt x="25" y="13"/>
                      <a:pt x="25" y="13"/>
                      <a:pt x="25" y="13"/>
                    </a:cubicBezTo>
                    <a:cubicBezTo>
                      <a:pt x="25" y="13"/>
                      <a:pt x="25" y="13"/>
                      <a:pt x="25" y="13"/>
                    </a:cubicBezTo>
                    <a:cubicBezTo>
                      <a:pt x="25" y="13"/>
                      <a:pt x="25" y="13"/>
                      <a:pt x="25" y="13"/>
                    </a:cubicBezTo>
                    <a:cubicBezTo>
                      <a:pt x="25" y="13"/>
                      <a:pt x="25" y="13"/>
                      <a:pt x="25" y="13"/>
                    </a:cubicBezTo>
                    <a:cubicBezTo>
                      <a:pt x="25" y="13"/>
                      <a:pt x="25" y="13"/>
                      <a:pt x="25" y="13"/>
                    </a:cubicBezTo>
                    <a:cubicBezTo>
                      <a:pt x="26" y="13"/>
                      <a:pt x="26" y="13"/>
                      <a:pt x="26" y="13"/>
                    </a:cubicBezTo>
                    <a:cubicBezTo>
                      <a:pt x="26" y="13"/>
                      <a:pt x="26" y="13"/>
                      <a:pt x="26" y="13"/>
                    </a:cubicBezTo>
                    <a:cubicBezTo>
                      <a:pt x="26" y="12"/>
                      <a:pt x="26" y="12"/>
                      <a:pt x="26" y="12"/>
                    </a:cubicBezTo>
                    <a:cubicBezTo>
                      <a:pt x="26" y="12"/>
                      <a:pt x="26" y="12"/>
                      <a:pt x="26" y="12"/>
                    </a:cubicBezTo>
                    <a:cubicBezTo>
                      <a:pt x="25" y="11"/>
                      <a:pt x="24" y="10"/>
                      <a:pt x="23" y="9"/>
                    </a:cubicBezTo>
                    <a:cubicBezTo>
                      <a:pt x="23" y="9"/>
                      <a:pt x="23" y="9"/>
                      <a:pt x="23" y="9"/>
                    </a:cubicBezTo>
                    <a:cubicBezTo>
                      <a:pt x="23" y="9"/>
                      <a:pt x="23" y="9"/>
                      <a:pt x="23" y="9"/>
                    </a:cubicBezTo>
                    <a:cubicBezTo>
                      <a:pt x="23" y="8"/>
                      <a:pt x="24" y="7"/>
                      <a:pt x="24" y="7"/>
                    </a:cubicBezTo>
                    <a:cubicBezTo>
                      <a:pt x="25" y="7"/>
                      <a:pt x="25" y="7"/>
                      <a:pt x="25" y="7"/>
                    </a:cubicBezTo>
                    <a:cubicBezTo>
                      <a:pt x="26" y="7"/>
                      <a:pt x="26" y="7"/>
                      <a:pt x="26" y="7"/>
                    </a:cubicBezTo>
                    <a:cubicBezTo>
                      <a:pt x="26" y="7"/>
                      <a:pt x="26" y="7"/>
                      <a:pt x="26" y="7"/>
                    </a:cubicBezTo>
                    <a:cubicBezTo>
                      <a:pt x="26" y="7"/>
                      <a:pt x="26" y="7"/>
                      <a:pt x="26" y="7"/>
                    </a:cubicBezTo>
                    <a:cubicBezTo>
                      <a:pt x="26" y="7"/>
                      <a:pt x="26" y="7"/>
                      <a:pt x="26" y="7"/>
                    </a:cubicBezTo>
                    <a:cubicBezTo>
                      <a:pt x="27" y="7"/>
                      <a:pt x="27" y="7"/>
                      <a:pt x="27" y="7"/>
                    </a:cubicBezTo>
                    <a:cubicBezTo>
                      <a:pt x="27" y="7"/>
                      <a:pt x="27" y="7"/>
                      <a:pt x="27" y="7"/>
                    </a:cubicBezTo>
                    <a:cubicBezTo>
                      <a:pt x="27" y="7"/>
                      <a:pt x="27" y="7"/>
                      <a:pt x="27" y="7"/>
                    </a:cubicBezTo>
                    <a:cubicBezTo>
                      <a:pt x="27" y="7"/>
                      <a:pt x="27" y="7"/>
                      <a:pt x="27" y="7"/>
                    </a:cubicBezTo>
                    <a:cubicBezTo>
                      <a:pt x="27" y="6"/>
                      <a:pt x="27" y="6"/>
                      <a:pt x="27" y="6"/>
                    </a:cubicBezTo>
                    <a:cubicBezTo>
                      <a:pt x="27" y="6"/>
                      <a:pt x="27" y="6"/>
                      <a:pt x="27" y="6"/>
                    </a:cubicBezTo>
                    <a:cubicBezTo>
                      <a:pt x="27" y="6"/>
                      <a:pt x="27" y="6"/>
                      <a:pt x="27" y="6"/>
                    </a:cubicBezTo>
                    <a:cubicBezTo>
                      <a:pt x="27" y="6"/>
                      <a:pt x="27" y="6"/>
                      <a:pt x="27" y="6"/>
                    </a:cubicBezTo>
                    <a:cubicBezTo>
                      <a:pt x="28" y="6"/>
                      <a:pt x="28" y="6"/>
                      <a:pt x="28" y="6"/>
                    </a:cubicBezTo>
                    <a:cubicBezTo>
                      <a:pt x="28" y="6"/>
                      <a:pt x="28" y="6"/>
                      <a:pt x="28" y="6"/>
                    </a:cubicBezTo>
                    <a:cubicBezTo>
                      <a:pt x="28" y="6"/>
                      <a:pt x="28" y="6"/>
                      <a:pt x="28" y="6"/>
                    </a:cubicBezTo>
                    <a:cubicBezTo>
                      <a:pt x="28" y="6"/>
                      <a:pt x="28" y="6"/>
                      <a:pt x="28" y="6"/>
                    </a:cubicBezTo>
                    <a:cubicBezTo>
                      <a:pt x="28" y="6"/>
                      <a:pt x="28" y="6"/>
                      <a:pt x="28" y="6"/>
                    </a:cubicBezTo>
                    <a:cubicBezTo>
                      <a:pt x="28" y="6"/>
                      <a:pt x="28" y="6"/>
                      <a:pt x="28" y="6"/>
                    </a:cubicBezTo>
                    <a:cubicBezTo>
                      <a:pt x="29" y="6"/>
                      <a:pt x="29" y="6"/>
                      <a:pt x="29" y="6"/>
                    </a:cubicBezTo>
                    <a:cubicBezTo>
                      <a:pt x="29" y="6"/>
                      <a:pt x="29" y="6"/>
                      <a:pt x="29" y="6"/>
                    </a:cubicBezTo>
                    <a:cubicBezTo>
                      <a:pt x="29" y="6"/>
                      <a:pt x="29" y="6"/>
                      <a:pt x="29" y="6"/>
                    </a:cubicBezTo>
                    <a:moveTo>
                      <a:pt x="21" y="7"/>
                    </a:moveTo>
                    <a:cubicBezTo>
                      <a:pt x="21" y="6"/>
                      <a:pt x="21" y="5"/>
                      <a:pt x="21" y="4"/>
                    </a:cubicBezTo>
                    <a:cubicBezTo>
                      <a:pt x="21" y="4"/>
                      <a:pt x="21" y="4"/>
                      <a:pt x="21" y="4"/>
                    </a:cubicBezTo>
                    <a:cubicBezTo>
                      <a:pt x="22" y="3"/>
                      <a:pt x="22" y="3"/>
                      <a:pt x="22" y="3"/>
                    </a:cubicBezTo>
                    <a:cubicBezTo>
                      <a:pt x="22" y="4"/>
                      <a:pt x="22" y="5"/>
                      <a:pt x="21" y="7"/>
                    </a:cubicBezTo>
                    <a:cubicBezTo>
                      <a:pt x="21" y="7"/>
                      <a:pt x="21" y="7"/>
                      <a:pt x="21" y="7"/>
                    </a:cubicBezTo>
                    <a:moveTo>
                      <a:pt x="23" y="7"/>
                    </a:moveTo>
                    <a:cubicBezTo>
                      <a:pt x="23" y="7"/>
                      <a:pt x="23" y="7"/>
                      <a:pt x="23" y="7"/>
                    </a:cubicBezTo>
                    <a:cubicBezTo>
                      <a:pt x="23" y="5"/>
                      <a:pt x="23" y="4"/>
                      <a:pt x="23" y="3"/>
                    </a:cubicBezTo>
                    <a:cubicBezTo>
                      <a:pt x="23" y="4"/>
                      <a:pt x="23" y="4"/>
                      <a:pt x="23" y="4"/>
                    </a:cubicBezTo>
                    <a:cubicBezTo>
                      <a:pt x="23" y="4"/>
                      <a:pt x="23" y="4"/>
                      <a:pt x="23" y="4"/>
                    </a:cubicBezTo>
                    <a:cubicBezTo>
                      <a:pt x="23" y="5"/>
                      <a:pt x="23" y="6"/>
                      <a:pt x="23" y="7"/>
                    </a:cubicBezTo>
                    <a:moveTo>
                      <a:pt x="17" y="4"/>
                    </a:moveTo>
                    <a:cubicBezTo>
                      <a:pt x="17" y="4"/>
                      <a:pt x="17" y="4"/>
                      <a:pt x="17" y="4"/>
                    </a:cubicBezTo>
                    <a:cubicBezTo>
                      <a:pt x="17" y="3"/>
                      <a:pt x="17" y="3"/>
                      <a:pt x="18" y="2"/>
                    </a:cubicBezTo>
                    <a:cubicBezTo>
                      <a:pt x="18" y="2"/>
                      <a:pt x="19" y="1"/>
                      <a:pt x="19" y="1"/>
                    </a:cubicBezTo>
                    <a:cubicBezTo>
                      <a:pt x="20" y="1"/>
                      <a:pt x="20" y="1"/>
                      <a:pt x="20" y="1"/>
                    </a:cubicBezTo>
                    <a:cubicBezTo>
                      <a:pt x="20" y="1"/>
                      <a:pt x="20" y="1"/>
                      <a:pt x="20" y="1"/>
                    </a:cubicBezTo>
                    <a:cubicBezTo>
                      <a:pt x="21" y="1"/>
                      <a:pt x="21" y="1"/>
                      <a:pt x="21" y="1"/>
                    </a:cubicBezTo>
                    <a:cubicBezTo>
                      <a:pt x="21" y="1"/>
                      <a:pt x="21" y="1"/>
                      <a:pt x="22" y="2"/>
                    </a:cubicBezTo>
                    <a:cubicBezTo>
                      <a:pt x="22" y="2"/>
                      <a:pt x="22" y="2"/>
                      <a:pt x="22" y="2"/>
                    </a:cubicBezTo>
                    <a:cubicBezTo>
                      <a:pt x="21" y="2"/>
                      <a:pt x="21" y="2"/>
                      <a:pt x="21" y="2"/>
                    </a:cubicBezTo>
                    <a:cubicBezTo>
                      <a:pt x="21" y="3"/>
                      <a:pt x="21" y="4"/>
                      <a:pt x="20" y="5"/>
                    </a:cubicBezTo>
                    <a:cubicBezTo>
                      <a:pt x="20" y="5"/>
                      <a:pt x="20" y="5"/>
                      <a:pt x="20" y="5"/>
                    </a:cubicBezTo>
                    <a:cubicBezTo>
                      <a:pt x="20" y="5"/>
                      <a:pt x="20" y="5"/>
                      <a:pt x="20" y="5"/>
                    </a:cubicBezTo>
                    <a:cubicBezTo>
                      <a:pt x="20" y="5"/>
                      <a:pt x="20" y="5"/>
                      <a:pt x="20" y="5"/>
                    </a:cubicBezTo>
                    <a:cubicBezTo>
                      <a:pt x="20" y="5"/>
                      <a:pt x="19" y="6"/>
                      <a:pt x="19" y="6"/>
                    </a:cubicBezTo>
                    <a:cubicBezTo>
                      <a:pt x="18" y="6"/>
                      <a:pt x="18" y="6"/>
                      <a:pt x="18" y="6"/>
                    </a:cubicBezTo>
                    <a:cubicBezTo>
                      <a:pt x="18" y="5"/>
                      <a:pt x="18" y="5"/>
                      <a:pt x="17" y="4"/>
                    </a:cubicBezTo>
                    <a:cubicBezTo>
                      <a:pt x="17" y="4"/>
                      <a:pt x="17" y="4"/>
                      <a:pt x="17" y="4"/>
                    </a:cubicBezTo>
                    <a:cubicBezTo>
                      <a:pt x="17" y="4"/>
                      <a:pt x="17" y="4"/>
                      <a:pt x="17" y="4"/>
                    </a:cubicBezTo>
                    <a:cubicBezTo>
                      <a:pt x="17" y="4"/>
                      <a:pt x="17" y="4"/>
                      <a:pt x="17" y="4"/>
                    </a:cubicBezTo>
                    <a:cubicBezTo>
                      <a:pt x="17" y="5"/>
                      <a:pt x="16" y="5"/>
                      <a:pt x="16" y="6"/>
                    </a:cubicBezTo>
                    <a:cubicBezTo>
                      <a:pt x="16" y="6"/>
                      <a:pt x="16" y="6"/>
                      <a:pt x="16" y="6"/>
                    </a:cubicBezTo>
                    <a:cubicBezTo>
                      <a:pt x="16" y="5"/>
                      <a:pt x="16" y="5"/>
                      <a:pt x="16" y="5"/>
                    </a:cubicBezTo>
                    <a:cubicBezTo>
                      <a:pt x="16" y="4"/>
                      <a:pt x="16" y="4"/>
                      <a:pt x="16" y="4"/>
                    </a:cubicBezTo>
                    <a:cubicBezTo>
                      <a:pt x="16" y="4"/>
                      <a:pt x="16" y="4"/>
                      <a:pt x="16" y="4"/>
                    </a:cubicBezTo>
                    <a:cubicBezTo>
                      <a:pt x="17" y="4"/>
                      <a:pt x="17" y="4"/>
                      <a:pt x="17" y="4"/>
                    </a:cubicBezTo>
                    <a:moveTo>
                      <a:pt x="24" y="1"/>
                    </a:moveTo>
                    <a:cubicBezTo>
                      <a:pt x="25" y="1"/>
                      <a:pt x="25" y="1"/>
                      <a:pt x="25" y="1"/>
                    </a:cubicBezTo>
                    <a:cubicBezTo>
                      <a:pt x="25" y="1"/>
                      <a:pt x="25" y="1"/>
                      <a:pt x="25" y="1"/>
                    </a:cubicBezTo>
                    <a:cubicBezTo>
                      <a:pt x="26" y="1"/>
                      <a:pt x="26" y="2"/>
                      <a:pt x="27" y="2"/>
                    </a:cubicBezTo>
                    <a:cubicBezTo>
                      <a:pt x="27" y="3"/>
                      <a:pt x="27" y="3"/>
                      <a:pt x="27" y="4"/>
                    </a:cubicBezTo>
                    <a:cubicBezTo>
                      <a:pt x="28" y="4"/>
                      <a:pt x="28" y="4"/>
                      <a:pt x="28" y="4"/>
                    </a:cubicBezTo>
                    <a:cubicBezTo>
                      <a:pt x="28" y="4"/>
                      <a:pt x="28" y="4"/>
                      <a:pt x="28" y="4"/>
                    </a:cubicBezTo>
                    <a:cubicBezTo>
                      <a:pt x="28" y="4"/>
                      <a:pt x="28" y="4"/>
                      <a:pt x="28" y="4"/>
                    </a:cubicBezTo>
                    <a:cubicBezTo>
                      <a:pt x="28" y="5"/>
                      <a:pt x="28" y="5"/>
                      <a:pt x="28" y="5"/>
                    </a:cubicBezTo>
                    <a:cubicBezTo>
                      <a:pt x="28" y="6"/>
                      <a:pt x="28" y="6"/>
                      <a:pt x="28" y="6"/>
                    </a:cubicBezTo>
                    <a:cubicBezTo>
                      <a:pt x="28" y="6"/>
                      <a:pt x="28" y="6"/>
                      <a:pt x="28" y="6"/>
                    </a:cubicBezTo>
                    <a:cubicBezTo>
                      <a:pt x="28" y="5"/>
                      <a:pt x="28" y="5"/>
                      <a:pt x="27" y="4"/>
                    </a:cubicBezTo>
                    <a:cubicBezTo>
                      <a:pt x="27" y="4"/>
                      <a:pt x="27" y="4"/>
                      <a:pt x="27" y="4"/>
                    </a:cubicBezTo>
                    <a:cubicBezTo>
                      <a:pt x="27" y="4"/>
                      <a:pt x="27" y="4"/>
                      <a:pt x="27" y="4"/>
                    </a:cubicBezTo>
                    <a:cubicBezTo>
                      <a:pt x="27" y="4"/>
                      <a:pt x="27" y="4"/>
                      <a:pt x="27" y="4"/>
                    </a:cubicBezTo>
                    <a:cubicBezTo>
                      <a:pt x="26" y="5"/>
                      <a:pt x="26" y="5"/>
                      <a:pt x="26" y="6"/>
                    </a:cubicBezTo>
                    <a:cubicBezTo>
                      <a:pt x="25" y="6"/>
                      <a:pt x="25" y="6"/>
                      <a:pt x="25" y="6"/>
                    </a:cubicBezTo>
                    <a:cubicBezTo>
                      <a:pt x="25" y="6"/>
                      <a:pt x="24" y="5"/>
                      <a:pt x="24" y="5"/>
                    </a:cubicBezTo>
                    <a:cubicBezTo>
                      <a:pt x="24" y="5"/>
                      <a:pt x="24" y="5"/>
                      <a:pt x="24" y="5"/>
                    </a:cubicBezTo>
                    <a:cubicBezTo>
                      <a:pt x="24" y="5"/>
                      <a:pt x="24" y="5"/>
                      <a:pt x="24" y="5"/>
                    </a:cubicBezTo>
                    <a:cubicBezTo>
                      <a:pt x="24" y="5"/>
                      <a:pt x="24" y="5"/>
                      <a:pt x="24" y="5"/>
                    </a:cubicBezTo>
                    <a:cubicBezTo>
                      <a:pt x="24" y="4"/>
                      <a:pt x="23" y="3"/>
                      <a:pt x="23" y="2"/>
                    </a:cubicBezTo>
                    <a:cubicBezTo>
                      <a:pt x="23" y="2"/>
                      <a:pt x="23" y="2"/>
                      <a:pt x="23" y="2"/>
                    </a:cubicBezTo>
                    <a:cubicBezTo>
                      <a:pt x="23" y="2"/>
                      <a:pt x="23" y="2"/>
                      <a:pt x="23" y="2"/>
                    </a:cubicBezTo>
                    <a:cubicBezTo>
                      <a:pt x="23" y="1"/>
                      <a:pt x="23" y="1"/>
                      <a:pt x="24" y="1"/>
                    </a:cubicBezTo>
                    <a:cubicBezTo>
                      <a:pt x="24" y="1"/>
                      <a:pt x="24" y="1"/>
                      <a:pt x="24" y="1"/>
                    </a:cubicBezTo>
                    <a:moveTo>
                      <a:pt x="25" y="0"/>
                    </a:moveTo>
                    <a:cubicBezTo>
                      <a:pt x="25" y="0"/>
                      <a:pt x="25" y="0"/>
                      <a:pt x="25" y="0"/>
                    </a:cubicBezTo>
                    <a:cubicBezTo>
                      <a:pt x="24" y="0"/>
                      <a:pt x="24" y="0"/>
                      <a:pt x="24" y="0"/>
                    </a:cubicBezTo>
                    <a:cubicBezTo>
                      <a:pt x="24" y="0"/>
                      <a:pt x="24" y="0"/>
                      <a:pt x="24" y="0"/>
                    </a:cubicBezTo>
                    <a:cubicBezTo>
                      <a:pt x="23" y="0"/>
                      <a:pt x="23" y="1"/>
                      <a:pt x="22" y="2"/>
                    </a:cubicBezTo>
                    <a:cubicBezTo>
                      <a:pt x="22" y="1"/>
                      <a:pt x="21" y="0"/>
                      <a:pt x="21" y="0"/>
                    </a:cubicBezTo>
                    <a:cubicBezTo>
                      <a:pt x="20" y="0"/>
                      <a:pt x="20" y="0"/>
                      <a:pt x="20" y="0"/>
                    </a:cubicBezTo>
                    <a:cubicBezTo>
                      <a:pt x="20" y="0"/>
                      <a:pt x="20" y="0"/>
                      <a:pt x="20" y="0"/>
                    </a:cubicBezTo>
                    <a:cubicBezTo>
                      <a:pt x="19" y="0"/>
                      <a:pt x="19" y="0"/>
                      <a:pt x="19" y="0"/>
                    </a:cubicBezTo>
                    <a:cubicBezTo>
                      <a:pt x="19" y="0"/>
                      <a:pt x="18" y="1"/>
                      <a:pt x="17" y="2"/>
                    </a:cubicBezTo>
                    <a:cubicBezTo>
                      <a:pt x="16" y="2"/>
                      <a:pt x="16" y="3"/>
                      <a:pt x="16" y="3"/>
                    </a:cubicBezTo>
                    <a:cubicBezTo>
                      <a:pt x="15" y="3"/>
                      <a:pt x="15" y="2"/>
                      <a:pt x="14" y="2"/>
                    </a:cubicBezTo>
                    <a:cubicBezTo>
                      <a:pt x="13" y="2"/>
                      <a:pt x="13" y="3"/>
                      <a:pt x="12" y="3"/>
                    </a:cubicBezTo>
                    <a:cubicBezTo>
                      <a:pt x="11" y="4"/>
                      <a:pt x="10" y="5"/>
                      <a:pt x="10" y="7"/>
                    </a:cubicBezTo>
                    <a:cubicBezTo>
                      <a:pt x="10" y="7"/>
                      <a:pt x="10" y="6"/>
                      <a:pt x="9" y="6"/>
                    </a:cubicBezTo>
                    <a:cubicBezTo>
                      <a:pt x="8" y="6"/>
                      <a:pt x="7" y="7"/>
                      <a:pt x="6" y="8"/>
                    </a:cubicBezTo>
                    <a:cubicBezTo>
                      <a:pt x="5" y="9"/>
                      <a:pt x="5" y="10"/>
                      <a:pt x="5" y="10"/>
                    </a:cubicBezTo>
                    <a:cubicBezTo>
                      <a:pt x="5" y="10"/>
                      <a:pt x="5" y="10"/>
                      <a:pt x="5" y="10"/>
                    </a:cubicBezTo>
                    <a:cubicBezTo>
                      <a:pt x="5" y="10"/>
                      <a:pt x="5" y="10"/>
                      <a:pt x="5" y="10"/>
                    </a:cubicBezTo>
                    <a:cubicBezTo>
                      <a:pt x="5" y="11"/>
                      <a:pt x="5" y="11"/>
                      <a:pt x="5" y="11"/>
                    </a:cubicBezTo>
                    <a:cubicBezTo>
                      <a:pt x="5" y="12"/>
                      <a:pt x="5" y="12"/>
                      <a:pt x="5" y="12"/>
                    </a:cubicBezTo>
                    <a:cubicBezTo>
                      <a:pt x="5" y="12"/>
                      <a:pt x="5" y="12"/>
                      <a:pt x="5" y="12"/>
                    </a:cubicBezTo>
                    <a:cubicBezTo>
                      <a:pt x="5" y="13"/>
                      <a:pt x="5" y="13"/>
                      <a:pt x="5" y="13"/>
                    </a:cubicBezTo>
                    <a:cubicBezTo>
                      <a:pt x="5" y="13"/>
                      <a:pt x="5" y="13"/>
                      <a:pt x="5" y="13"/>
                    </a:cubicBezTo>
                    <a:cubicBezTo>
                      <a:pt x="4" y="14"/>
                      <a:pt x="4" y="14"/>
                      <a:pt x="3" y="15"/>
                    </a:cubicBezTo>
                    <a:cubicBezTo>
                      <a:pt x="2" y="17"/>
                      <a:pt x="2" y="18"/>
                      <a:pt x="3" y="19"/>
                    </a:cubicBezTo>
                    <a:cubicBezTo>
                      <a:pt x="3" y="19"/>
                      <a:pt x="3" y="19"/>
                      <a:pt x="3" y="19"/>
                    </a:cubicBezTo>
                    <a:cubicBezTo>
                      <a:pt x="3" y="20"/>
                      <a:pt x="3" y="20"/>
                      <a:pt x="3" y="20"/>
                    </a:cubicBezTo>
                    <a:cubicBezTo>
                      <a:pt x="3" y="21"/>
                      <a:pt x="3" y="21"/>
                      <a:pt x="3" y="21"/>
                    </a:cubicBezTo>
                    <a:cubicBezTo>
                      <a:pt x="3" y="21"/>
                      <a:pt x="3" y="22"/>
                      <a:pt x="3" y="22"/>
                    </a:cubicBezTo>
                    <a:cubicBezTo>
                      <a:pt x="2" y="23"/>
                      <a:pt x="0" y="26"/>
                      <a:pt x="1" y="28"/>
                    </a:cubicBezTo>
                    <a:cubicBezTo>
                      <a:pt x="2" y="29"/>
                      <a:pt x="2" y="29"/>
                      <a:pt x="2" y="29"/>
                    </a:cubicBezTo>
                    <a:cubicBezTo>
                      <a:pt x="2" y="29"/>
                      <a:pt x="2" y="29"/>
                      <a:pt x="2" y="29"/>
                    </a:cubicBezTo>
                    <a:cubicBezTo>
                      <a:pt x="2" y="29"/>
                      <a:pt x="2" y="29"/>
                      <a:pt x="2" y="29"/>
                    </a:cubicBezTo>
                    <a:cubicBezTo>
                      <a:pt x="2" y="29"/>
                      <a:pt x="2" y="29"/>
                      <a:pt x="2" y="29"/>
                    </a:cubicBezTo>
                    <a:cubicBezTo>
                      <a:pt x="2" y="30"/>
                      <a:pt x="2" y="30"/>
                      <a:pt x="2" y="30"/>
                    </a:cubicBezTo>
                    <a:cubicBezTo>
                      <a:pt x="3" y="31"/>
                      <a:pt x="2" y="32"/>
                      <a:pt x="2" y="33"/>
                    </a:cubicBezTo>
                    <a:cubicBezTo>
                      <a:pt x="2" y="35"/>
                      <a:pt x="1" y="36"/>
                      <a:pt x="2" y="37"/>
                    </a:cubicBezTo>
                    <a:cubicBezTo>
                      <a:pt x="2" y="37"/>
                      <a:pt x="2" y="37"/>
                      <a:pt x="2" y="37"/>
                    </a:cubicBezTo>
                    <a:cubicBezTo>
                      <a:pt x="2" y="38"/>
                      <a:pt x="2" y="38"/>
                      <a:pt x="2" y="38"/>
                    </a:cubicBezTo>
                    <a:cubicBezTo>
                      <a:pt x="3" y="38"/>
                      <a:pt x="3" y="38"/>
                      <a:pt x="3" y="38"/>
                    </a:cubicBezTo>
                    <a:cubicBezTo>
                      <a:pt x="3" y="38"/>
                      <a:pt x="3" y="38"/>
                      <a:pt x="3" y="38"/>
                    </a:cubicBezTo>
                    <a:cubicBezTo>
                      <a:pt x="3" y="39"/>
                      <a:pt x="3" y="39"/>
                      <a:pt x="3" y="39"/>
                    </a:cubicBezTo>
                    <a:cubicBezTo>
                      <a:pt x="3" y="39"/>
                      <a:pt x="3" y="39"/>
                      <a:pt x="3" y="39"/>
                    </a:cubicBezTo>
                    <a:cubicBezTo>
                      <a:pt x="3" y="42"/>
                      <a:pt x="5" y="44"/>
                      <a:pt x="7" y="45"/>
                    </a:cubicBezTo>
                    <a:cubicBezTo>
                      <a:pt x="7" y="46"/>
                      <a:pt x="7" y="47"/>
                      <a:pt x="8" y="47"/>
                    </a:cubicBezTo>
                    <a:cubicBezTo>
                      <a:pt x="9" y="48"/>
                      <a:pt x="9" y="48"/>
                      <a:pt x="9" y="48"/>
                    </a:cubicBezTo>
                    <a:cubicBezTo>
                      <a:pt x="9" y="48"/>
                      <a:pt x="10" y="48"/>
                      <a:pt x="10" y="49"/>
                    </a:cubicBezTo>
                    <a:cubicBezTo>
                      <a:pt x="10" y="49"/>
                      <a:pt x="10" y="49"/>
                      <a:pt x="10" y="49"/>
                    </a:cubicBezTo>
                    <a:cubicBezTo>
                      <a:pt x="10" y="50"/>
                      <a:pt x="10" y="50"/>
                      <a:pt x="10" y="50"/>
                    </a:cubicBezTo>
                    <a:cubicBezTo>
                      <a:pt x="11" y="50"/>
                      <a:pt x="11" y="50"/>
                      <a:pt x="11" y="51"/>
                    </a:cubicBezTo>
                    <a:cubicBezTo>
                      <a:pt x="13" y="51"/>
                      <a:pt x="14" y="52"/>
                      <a:pt x="15" y="52"/>
                    </a:cubicBezTo>
                    <a:cubicBezTo>
                      <a:pt x="18" y="52"/>
                      <a:pt x="20" y="51"/>
                      <a:pt x="22" y="49"/>
                    </a:cubicBezTo>
                    <a:cubicBezTo>
                      <a:pt x="22" y="49"/>
                      <a:pt x="22" y="49"/>
                      <a:pt x="22" y="49"/>
                    </a:cubicBezTo>
                    <a:cubicBezTo>
                      <a:pt x="23" y="49"/>
                      <a:pt x="23" y="49"/>
                      <a:pt x="23" y="49"/>
                    </a:cubicBezTo>
                    <a:cubicBezTo>
                      <a:pt x="23" y="50"/>
                      <a:pt x="23" y="50"/>
                      <a:pt x="23" y="50"/>
                    </a:cubicBezTo>
                    <a:cubicBezTo>
                      <a:pt x="23" y="50"/>
                      <a:pt x="23" y="50"/>
                      <a:pt x="23" y="50"/>
                    </a:cubicBezTo>
                    <a:cubicBezTo>
                      <a:pt x="24" y="52"/>
                      <a:pt x="26" y="52"/>
                      <a:pt x="28" y="52"/>
                    </a:cubicBezTo>
                    <a:cubicBezTo>
                      <a:pt x="29" y="52"/>
                      <a:pt x="30" y="52"/>
                      <a:pt x="30" y="52"/>
                    </a:cubicBezTo>
                    <a:cubicBezTo>
                      <a:pt x="31" y="52"/>
                      <a:pt x="32" y="51"/>
                      <a:pt x="33" y="50"/>
                    </a:cubicBezTo>
                    <a:cubicBezTo>
                      <a:pt x="33" y="49"/>
                      <a:pt x="33" y="49"/>
                      <a:pt x="33" y="49"/>
                    </a:cubicBezTo>
                    <a:cubicBezTo>
                      <a:pt x="33" y="49"/>
                      <a:pt x="34" y="48"/>
                      <a:pt x="34" y="48"/>
                    </a:cubicBezTo>
                    <a:cubicBezTo>
                      <a:pt x="34" y="48"/>
                      <a:pt x="34" y="48"/>
                      <a:pt x="34" y="48"/>
                    </a:cubicBezTo>
                    <a:cubicBezTo>
                      <a:pt x="35" y="48"/>
                      <a:pt x="35" y="48"/>
                      <a:pt x="35" y="48"/>
                    </a:cubicBezTo>
                    <a:cubicBezTo>
                      <a:pt x="36" y="48"/>
                      <a:pt x="37" y="47"/>
                      <a:pt x="37" y="46"/>
                    </a:cubicBezTo>
                    <a:cubicBezTo>
                      <a:pt x="38" y="45"/>
                      <a:pt x="38" y="45"/>
                      <a:pt x="38" y="45"/>
                    </a:cubicBezTo>
                    <a:cubicBezTo>
                      <a:pt x="38" y="45"/>
                      <a:pt x="39" y="45"/>
                      <a:pt x="39" y="45"/>
                    </a:cubicBezTo>
                    <a:cubicBezTo>
                      <a:pt x="40" y="44"/>
                      <a:pt x="41" y="44"/>
                      <a:pt x="41" y="43"/>
                    </a:cubicBezTo>
                    <a:cubicBezTo>
                      <a:pt x="41" y="43"/>
                      <a:pt x="41" y="42"/>
                      <a:pt x="41" y="42"/>
                    </a:cubicBezTo>
                    <a:cubicBezTo>
                      <a:pt x="41" y="41"/>
                      <a:pt x="41" y="41"/>
                      <a:pt x="41" y="41"/>
                    </a:cubicBezTo>
                    <a:cubicBezTo>
                      <a:pt x="42" y="40"/>
                      <a:pt x="42" y="40"/>
                      <a:pt x="42" y="40"/>
                    </a:cubicBezTo>
                    <a:cubicBezTo>
                      <a:pt x="42" y="39"/>
                      <a:pt x="42" y="39"/>
                      <a:pt x="42" y="39"/>
                    </a:cubicBezTo>
                    <a:cubicBezTo>
                      <a:pt x="42" y="38"/>
                      <a:pt x="42" y="38"/>
                      <a:pt x="42" y="38"/>
                    </a:cubicBezTo>
                    <a:cubicBezTo>
                      <a:pt x="42" y="38"/>
                      <a:pt x="42" y="38"/>
                      <a:pt x="42" y="38"/>
                    </a:cubicBezTo>
                    <a:cubicBezTo>
                      <a:pt x="43" y="37"/>
                      <a:pt x="43" y="37"/>
                      <a:pt x="43" y="37"/>
                    </a:cubicBezTo>
                    <a:cubicBezTo>
                      <a:pt x="43" y="37"/>
                      <a:pt x="43" y="37"/>
                      <a:pt x="43" y="37"/>
                    </a:cubicBezTo>
                    <a:cubicBezTo>
                      <a:pt x="43" y="36"/>
                      <a:pt x="43" y="34"/>
                      <a:pt x="42" y="33"/>
                    </a:cubicBezTo>
                    <a:cubicBezTo>
                      <a:pt x="42" y="32"/>
                      <a:pt x="42" y="31"/>
                      <a:pt x="42" y="30"/>
                    </a:cubicBezTo>
                    <a:cubicBezTo>
                      <a:pt x="42" y="29"/>
                      <a:pt x="42" y="29"/>
                      <a:pt x="42" y="29"/>
                    </a:cubicBezTo>
                    <a:cubicBezTo>
                      <a:pt x="42" y="29"/>
                      <a:pt x="42" y="29"/>
                      <a:pt x="42" y="29"/>
                    </a:cubicBezTo>
                    <a:cubicBezTo>
                      <a:pt x="42" y="29"/>
                      <a:pt x="42" y="29"/>
                      <a:pt x="42" y="29"/>
                    </a:cubicBezTo>
                    <a:cubicBezTo>
                      <a:pt x="43" y="29"/>
                      <a:pt x="43" y="29"/>
                      <a:pt x="43" y="29"/>
                    </a:cubicBezTo>
                    <a:cubicBezTo>
                      <a:pt x="43" y="28"/>
                      <a:pt x="43" y="28"/>
                      <a:pt x="43" y="28"/>
                    </a:cubicBezTo>
                    <a:cubicBezTo>
                      <a:pt x="44" y="26"/>
                      <a:pt x="42" y="23"/>
                      <a:pt x="42" y="22"/>
                    </a:cubicBezTo>
                    <a:cubicBezTo>
                      <a:pt x="41" y="22"/>
                      <a:pt x="41" y="21"/>
                      <a:pt x="41" y="21"/>
                    </a:cubicBezTo>
                    <a:cubicBezTo>
                      <a:pt x="41" y="20"/>
                      <a:pt x="41" y="20"/>
                      <a:pt x="41" y="20"/>
                    </a:cubicBezTo>
                    <a:cubicBezTo>
                      <a:pt x="42" y="20"/>
                      <a:pt x="42" y="20"/>
                      <a:pt x="42" y="19"/>
                    </a:cubicBezTo>
                    <a:cubicBezTo>
                      <a:pt x="42" y="19"/>
                      <a:pt x="42" y="19"/>
                      <a:pt x="42" y="19"/>
                    </a:cubicBezTo>
                    <a:cubicBezTo>
                      <a:pt x="42" y="18"/>
                      <a:pt x="42" y="17"/>
                      <a:pt x="41" y="15"/>
                    </a:cubicBezTo>
                    <a:cubicBezTo>
                      <a:pt x="41" y="14"/>
                      <a:pt x="40" y="14"/>
                      <a:pt x="39" y="13"/>
                    </a:cubicBezTo>
                    <a:cubicBezTo>
                      <a:pt x="39" y="13"/>
                      <a:pt x="39" y="13"/>
                      <a:pt x="39" y="13"/>
                    </a:cubicBezTo>
                    <a:cubicBezTo>
                      <a:pt x="39" y="12"/>
                      <a:pt x="39" y="12"/>
                      <a:pt x="39" y="12"/>
                    </a:cubicBezTo>
                    <a:cubicBezTo>
                      <a:pt x="39" y="12"/>
                      <a:pt x="39" y="12"/>
                      <a:pt x="39" y="12"/>
                    </a:cubicBezTo>
                    <a:cubicBezTo>
                      <a:pt x="39" y="11"/>
                      <a:pt x="39" y="11"/>
                      <a:pt x="39" y="11"/>
                    </a:cubicBezTo>
                    <a:cubicBezTo>
                      <a:pt x="39" y="10"/>
                      <a:pt x="39" y="10"/>
                      <a:pt x="39" y="10"/>
                    </a:cubicBezTo>
                    <a:cubicBezTo>
                      <a:pt x="39" y="10"/>
                      <a:pt x="39" y="10"/>
                      <a:pt x="39" y="10"/>
                    </a:cubicBezTo>
                    <a:cubicBezTo>
                      <a:pt x="39" y="10"/>
                      <a:pt x="39" y="10"/>
                      <a:pt x="39" y="10"/>
                    </a:cubicBezTo>
                    <a:cubicBezTo>
                      <a:pt x="39" y="10"/>
                      <a:pt x="39" y="9"/>
                      <a:pt x="39" y="8"/>
                    </a:cubicBezTo>
                    <a:cubicBezTo>
                      <a:pt x="38" y="7"/>
                      <a:pt x="36" y="6"/>
                      <a:pt x="35" y="6"/>
                    </a:cubicBezTo>
                    <a:cubicBezTo>
                      <a:pt x="35" y="6"/>
                      <a:pt x="35" y="7"/>
                      <a:pt x="34" y="7"/>
                    </a:cubicBezTo>
                    <a:cubicBezTo>
                      <a:pt x="34" y="5"/>
                      <a:pt x="33" y="4"/>
                      <a:pt x="32" y="3"/>
                    </a:cubicBezTo>
                    <a:cubicBezTo>
                      <a:pt x="32" y="3"/>
                      <a:pt x="31" y="2"/>
                      <a:pt x="30" y="2"/>
                    </a:cubicBezTo>
                    <a:cubicBezTo>
                      <a:pt x="30" y="2"/>
                      <a:pt x="29" y="3"/>
                      <a:pt x="28" y="3"/>
                    </a:cubicBezTo>
                    <a:cubicBezTo>
                      <a:pt x="28" y="3"/>
                      <a:pt x="28" y="2"/>
                      <a:pt x="27" y="2"/>
                    </a:cubicBezTo>
                    <a:cubicBezTo>
                      <a:pt x="27" y="1"/>
                      <a:pt x="26"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2" name="Freeform 178"/>
              <p:cNvSpPr>
                <a:spLocks noEditPoints="1"/>
              </p:cNvSpPr>
              <p:nvPr/>
            </p:nvSpPr>
            <p:spPr bwMode="auto">
              <a:xfrm>
                <a:off x="4205" y="2003"/>
                <a:ext cx="83" cy="55"/>
              </a:xfrm>
              <a:custGeom>
                <a:avLst/>
                <a:gdLst>
                  <a:gd name="T0" fmla="*/ 6 w 35"/>
                  <a:gd name="T1" fmla="*/ 16 h 23"/>
                  <a:gd name="T2" fmla="*/ 8 w 35"/>
                  <a:gd name="T3" fmla="*/ 21 h 23"/>
                  <a:gd name="T4" fmla="*/ 15 w 35"/>
                  <a:gd name="T5" fmla="*/ 13 h 23"/>
                  <a:gd name="T6" fmla="*/ 13 w 35"/>
                  <a:gd name="T7" fmla="*/ 21 h 23"/>
                  <a:gd name="T8" fmla="*/ 8 w 35"/>
                  <a:gd name="T9" fmla="*/ 22 h 23"/>
                  <a:gd name="T10" fmla="*/ 11 w 35"/>
                  <a:gd name="T11" fmla="*/ 14 h 23"/>
                  <a:gd name="T12" fmla="*/ 14 w 35"/>
                  <a:gd name="T13" fmla="*/ 13 h 23"/>
                  <a:gd name="T14" fmla="*/ 15 w 35"/>
                  <a:gd name="T15" fmla="*/ 13 h 23"/>
                  <a:gd name="T16" fmla="*/ 9 w 35"/>
                  <a:gd name="T17" fmla="*/ 22 h 23"/>
                  <a:gd name="T18" fmla="*/ 27 w 35"/>
                  <a:gd name="T19" fmla="*/ 7 h 23"/>
                  <a:gd name="T20" fmla="*/ 29 w 35"/>
                  <a:gd name="T21" fmla="*/ 6 h 23"/>
                  <a:gd name="T22" fmla="*/ 28 w 35"/>
                  <a:gd name="T23" fmla="*/ 14 h 23"/>
                  <a:gd name="T24" fmla="*/ 30 w 35"/>
                  <a:gd name="T25" fmla="*/ 6 h 23"/>
                  <a:gd name="T26" fmla="*/ 24 w 35"/>
                  <a:gd name="T27" fmla="*/ 15 h 23"/>
                  <a:gd name="T28" fmla="*/ 21 w 35"/>
                  <a:gd name="T29" fmla="*/ 10 h 23"/>
                  <a:gd name="T30" fmla="*/ 25 w 35"/>
                  <a:gd name="T31" fmla="*/ 15 h 23"/>
                  <a:gd name="T32" fmla="*/ 23 w 35"/>
                  <a:gd name="T33" fmla="*/ 0 h 23"/>
                  <a:gd name="T34" fmla="*/ 23 w 35"/>
                  <a:gd name="T35" fmla="*/ 5 h 23"/>
                  <a:gd name="T36" fmla="*/ 23 w 35"/>
                  <a:gd name="T37" fmla="*/ 3 h 23"/>
                  <a:gd name="T38" fmla="*/ 25 w 35"/>
                  <a:gd name="T39" fmla="*/ 2 h 23"/>
                  <a:gd name="T40" fmla="*/ 30 w 35"/>
                  <a:gd name="T41" fmla="*/ 5 h 23"/>
                  <a:gd name="T42" fmla="*/ 20 w 35"/>
                  <a:gd name="T43" fmla="*/ 8 h 23"/>
                  <a:gd name="T44" fmla="*/ 17 w 35"/>
                  <a:gd name="T45" fmla="*/ 11 h 23"/>
                  <a:gd name="T46" fmla="*/ 14 w 35"/>
                  <a:gd name="T47" fmla="*/ 11 h 23"/>
                  <a:gd name="T48" fmla="*/ 9 w 35"/>
                  <a:gd name="T49" fmla="*/ 13 h 23"/>
                  <a:gd name="T50" fmla="*/ 6 w 35"/>
                  <a:gd name="T51" fmla="*/ 9 h 23"/>
                  <a:gd name="T52" fmla="*/ 7 w 35"/>
                  <a:gd name="T53" fmla="*/ 10 h 23"/>
                  <a:gd name="T54" fmla="*/ 9 w 35"/>
                  <a:gd name="T55" fmla="*/ 11 h 23"/>
                  <a:gd name="T56" fmla="*/ 5 w 35"/>
                  <a:gd name="T57" fmla="*/ 8 h 23"/>
                  <a:gd name="T58" fmla="*/ 2 w 35"/>
                  <a:gd name="T59" fmla="*/ 17 h 23"/>
                  <a:gd name="T60" fmla="*/ 2 w 35"/>
                  <a:gd name="T61" fmla="*/ 19 h 23"/>
                  <a:gd name="T62" fmla="*/ 3 w 35"/>
                  <a:gd name="T63" fmla="*/ 19 h 23"/>
                  <a:gd name="T64" fmla="*/ 5 w 35"/>
                  <a:gd name="T65" fmla="*/ 22 h 23"/>
                  <a:gd name="T66" fmla="*/ 16 w 35"/>
                  <a:gd name="T67" fmla="*/ 21 h 23"/>
                  <a:gd name="T68" fmla="*/ 18 w 35"/>
                  <a:gd name="T69" fmla="*/ 12 h 23"/>
                  <a:gd name="T70" fmla="*/ 21 w 35"/>
                  <a:gd name="T71" fmla="*/ 15 h 23"/>
                  <a:gd name="T72" fmla="*/ 31 w 35"/>
                  <a:gd name="T73" fmla="*/ 14 h 23"/>
                  <a:gd name="T74" fmla="*/ 33 w 35"/>
                  <a:gd name="T75" fmla="*/ 6 h 23"/>
                  <a:gd name="T76" fmla="*/ 27 w 35"/>
                  <a:gd name="T77" fmla="*/ 1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 h="23">
                    <a:moveTo>
                      <a:pt x="8" y="21"/>
                    </a:moveTo>
                    <a:cubicBezTo>
                      <a:pt x="6" y="21"/>
                      <a:pt x="3" y="17"/>
                      <a:pt x="6" y="16"/>
                    </a:cubicBezTo>
                    <a:cubicBezTo>
                      <a:pt x="7" y="15"/>
                      <a:pt x="9" y="15"/>
                      <a:pt x="10" y="14"/>
                    </a:cubicBezTo>
                    <a:cubicBezTo>
                      <a:pt x="8" y="21"/>
                      <a:pt x="8" y="21"/>
                      <a:pt x="8" y="21"/>
                    </a:cubicBezTo>
                    <a:moveTo>
                      <a:pt x="13" y="21"/>
                    </a:moveTo>
                    <a:cubicBezTo>
                      <a:pt x="15" y="13"/>
                      <a:pt x="15" y="13"/>
                      <a:pt x="15" y="13"/>
                    </a:cubicBezTo>
                    <a:cubicBezTo>
                      <a:pt x="17" y="14"/>
                      <a:pt x="17" y="18"/>
                      <a:pt x="16" y="19"/>
                    </a:cubicBezTo>
                    <a:cubicBezTo>
                      <a:pt x="15" y="19"/>
                      <a:pt x="14" y="20"/>
                      <a:pt x="13" y="21"/>
                    </a:cubicBezTo>
                    <a:moveTo>
                      <a:pt x="9" y="22"/>
                    </a:moveTo>
                    <a:cubicBezTo>
                      <a:pt x="9" y="22"/>
                      <a:pt x="9" y="22"/>
                      <a:pt x="8" y="22"/>
                    </a:cubicBezTo>
                    <a:cubicBezTo>
                      <a:pt x="8" y="22"/>
                      <a:pt x="8" y="22"/>
                      <a:pt x="8" y="22"/>
                    </a:cubicBezTo>
                    <a:cubicBezTo>
                      <a:pt x="11" y="14"/>
                      <a:pt x="11" y="14"/>
                      <a:pt x="11" y="14"/>
                    </a:cubicBezTo>
                    <a:cubicBezTo>
                      <a:pt x="11" y="14"/>
                      <a:pt x="11" y="14"/>
                      <a:pt x="11" y="14"/>
                    </a:cubicBezTo>
                    <a:cubicBezTo>
                      <a:pt x="12" y="14"/>
                      <a:pt x="13" y="13"/>
                      <a:pt x="14" y="13"/>
                    </a:cubicBezTo>
                    <a:cubicBezTo>
                      <a:pt x="14" y="13"/>
                      <a:pt x="14" y="13"/>
                      <a:pt x="14" y="13"/>
                    </a:cubicBezTo>
                    <a:cubicBezTo>
                      <a:pt x="14" y="13"/>
                      <a:pt x="15" y="13"/>
                      <a:pt x="15" y="13"/>
                    </a:cubicBezTo>
                    <a:cubicBezTo>
                      <a:pt x="12" y="21"/>
                      <a:pt x="12" y="21"/>
                      <a:pt x="12" y="21"/>
                    </a:cubicBezTo>
                    <a:cubicBezTo>
                      <a:pt x="11" y="21"/>
                      <a:pt x="10" y="22"/>
                      <a:pt x="9" y="22"/>
                    </a:cubicBezTo>
                    <a:moveTo>
                      <a:pt x="25" y="15"/>
                    </a:moveTo>
                    <a:cubicBezTo>
                      <a:pt x="27" y="7"/>
                      <a:pt x="27" y="7"/>
                      <a:pt x="27" y="7"/>
                    </a:cubicBezTo>
                    <a:cubicBezTo>
                      <a:pt x="28" y="7"/>
                      <a:pt x="28" y="6"/>
                      <a:pt x="29" y="6"/>
                    </a:cubicBezTo>
                    <a:cubicBezTo>
                      <a:pt x="29" y="6"/>
                      <a:pt x="29" y="6"/>
                      <a:pt x="29" y="6"/>
                    </a:cubicBezTo>
                    <a:cubicBezTo>
                      <a:pt x="29" y="6"/>
                      <a:pt x="30" y="6"/>
                      <a:pt x="30" y="6"/>
                    </a:cubicBezTo>
                    <a:cubicBezTo>
                      <a:pt x="28" y="14"/>
                      <a:pt x="28" y="14"/>
                      <a:pt x="28" y="14"/>
                    </a:cubicBezTo>
                    <a:cubicBezTo>
                      <a:pt x="29" y="14"/>
                      <a:pt x="29" y="14"/>
                      <a:pt x="29" y="14"/>
                    </a:cubicBezTo>
                    <a:cubicBezTo>
                      <a:pt x="30" y="6"/>
                      <a:pt x="30" y="6"/>
                      <a:pt x="30" y="6"/>
                    </a:cubicBezTo>
                    <a:cubicBezTo>
                      <a:pt x="32" y="7"/>
                      <a:pt x="32" y="11"/>
                      <a:pt x="31" y="12"/>
                    </a:cubicBezTo>
                    <a:cubicBezTo>
                      <a:pt x="30" y="14"/>
                      <a:pt x="26" y="15"/>
                      <a:pt x="24" y="15"/>
                    </a:cubicBezTo>
                    <a:cubicBezTo>
                      <a:pt x="24" y="15"/>
                      <a:pt x="24" y="15"/>
                      <a:pt x="24" y="15"/>
                    </a:cubicBezTo>
                    <a:cubicBezTo>
                      <a:pt x="22" y="15"/>
                      <a:pt x="18" y="11"/>
                      <a:pt x="21" y="10"/>
                    </a:cubicBezTo>
                    <a:cubicBezTo>
                      <a:pt x="23" y="9"/>
                      <a:pt x="25" y="8"/>
                      <a:pt x="27" y="7"/>
                    </a:cubicBezTo>
                    <a:cubicBezTo>
                      <a:pt x="25" y="15"/>
                      <a:pt x="25" y="15"/>
                      <a:pt x="25" y="15"/>
                    </a:cubicBezTo>
                    <a:cubicBezTo>
                      <a:pt x="25" y="15"/>
                      <a:pt x="25" y="15"/>
                      <a:pt x="25" y="15"/>
                    </a:cubicBezTo>
                    <a:moveTo>
                      <a:pt x="23" y="0"/>
                    </a:moveTo>
                    <a:cubicBezTo>
                      <a:pt x="22" y="0"/>
                      <a:pt x="21" y="1"/>
                      <a:pt x="22" y="3"/>
                    </a:cubicBezTo>
                    <a:cubicBezTo>
                      <a:pt x="22" y="4"/>
                      <a:pt x="22" y="5"/>
                      <a:pt x="23" y="5"/>
                    </a:cubicBezTo>
                    <a:cubicBezTo>
                      <a:pt x="23" y="5"/>
                      <a:pt x="23" y="5"/>
                      <a:pt x="23" y="5"/>
                    </a:cubicBezTo>
                    <a:cubicBezTo>
                      <a:pt x="24" y="4"/>
                      <a:pt x="24" y="3"/>
                      <a:pt x="23" y="3"/>
                    </a:cubicBezTo>
                    <a:cubicBezTo>
                      <a:pt x="23" y="2"/>
                      <a:pt x="23" y="1"/>
                      <a:pt x="24" y="1"/>
                    </a:cubicBezTo>
                    <a:cubicBezTo>
                      <a:pt x="24" y="1"/>
                      <a:pt x="24" y="1"/>
                      <a:pt x="25" y="2"/>
                    </a:cubicBezTo>
                    <a:cubicBezTo>
                      <a:pt x="27" y="3"/>
                      <a:pt x="29" y="4"/>
                      <a:pt x="32" y="5"/>
                    </a:cubicBezTo>
                    <a:cubicBezTo>
                      <a:pt x="31" y="5"/>
                      <a:pt x="30" y="5"/>
                      <a:pt x="30" y="5"/>
                    </a:cubicBezTo>
                    <a:cubicBezTo>
                      <a:pt x="28" y="5"/>
                      <a:pt x="26" y="6"/>
                      <a:pt x="24" y="6"/>
                    </a:cubicBezTo>
                    <a:cubicBezTo>
                      <a:pt x="23" y="7"/>
                      <a:pt x="22" y="7"/>
                      <a:pt x="20" y="8"/>
                    </a:cubicBezTo>
                    <a:cubicBezTo>
                      <a:pt x="19" y="9"/>
                      <a:pt x="19" y="11"/>
                      <a:pt x="18" y="11"/>
                    </a:cubicBezTo>
                    <a:cubicBezTo>
                      <a:pt x="17" y="11"/>
                      <a:pt x="17" y="11"/>
                      <a:pt x="17" y="11"/>
                    </a:cubicBezTo>
                    <a:cubicBezTo>
                      <a:pt x="16" y="11"/>
                      <a:pt x="16" y="11"/>
                      <a:pt x="16" y="11"/>
                    </a:cubicBezTo>
                    <a:cubicBezTo>
                      <a:pt x="15" y="11"/>
                      <a:pt x="15" y="11"/>
                      <a:pt x="14" y="11"/>
                    </a:cubicBezTo>
                    <a:cubicBezTo>
                      <a:pt x="14" y="11"/>
                      <a:pt x="14" y="11"/>
                      <a:pt x="13" y="11"/>
                    </a:cubicBezTo>
                    <a:cubicBezTo>
                      <a:pt x="12" y="12"/>
                      <a:pt x="11" y="12"/>
                      <a:pt x="9" y="13"/>
                    </a:cubicBezTo>
                    <a:cubicBezTo>
                      <a:pt x="7" y="14"/>
                      <a:pt x="4" y="14"/>
                      <a:pt x="3" y="17"/>
                    </a:cubicBezTo>
                    <a:cubicBezTo>
                      <a:pt x="4" y="15"/>
                      <a:pt x="5" y="12"/>
                      <a:pt x="6" y="9"/>
                    </a:cubicBezTo>
                    <a:cubicBezTo>
                      <a:pt x="6" y="9"/>
                      <a:pt x="6" y="9"/>
                      <a:pt x="6" y="9"/>
                    </a:cubicBezTo>
                    <a:cubicBezTo>
                      <a:pt x="6" y="9"/>
                      <a:pt x="7" y="9"/>
                      <a:pt x="7" y="10"/>
                    </a:cubicBezTo>
                    <a:cubicBezTo>
                      <a:pt x="8" y="11"/>
                      <a:pt x="8" y="11"/>
                      <a:pt x="8" y="11"/>
                    </a:cubicBezTo>
                    <a:cubicBezTo>
                      <a:pt x="8" y="11"/>
                      <a:pt x="9" y="11"/>
                      <a:pt x="9" y="11"/>
                    </a:cubicBezTo>
                    <a:cubicBezTo>
                      <a:pt x="10" y="11"/>
                      <a:pt x="8" y="7"/>
                      <a:pt x="6" y="7"/>
                    </a:cubicBezTo>
                    <a:cubicBezTo>
                      <a:pt x="5" y="7"/>
                      <a:pt x="5" y="7"/>
                      <a:pt x="5" y="8"/>
                    </a:cubicBezTo>
                    <a:cubicBezTo>
                      <a:pt x="4" y="8"/>
                      <a:pt x="4" y="10"/>
                      <a:pt x="3" y="11"/>
                    </a:cubicBezTo>
                    <a:cubicBezTo>
                      <a:pt x="3" y="13"/>
                      <a:pt x="2" y="15"/>
                      <a:pt x="2" y="17"/>
                    </a:cubicBezTo>
                    <a:cubicBezTo>
                      <a:pt x="1" y="17"/>
                      <a:pt x="0" y="19"/>
                      <a:pt x="1" y="19"/>
                    </a:cubicBezTo>
                    <a:cubicBezTo>
                      <a:pt x="2" y="19"/>
                      <a:pt x="2" y="19"/>
                      <a:pt x="2" y="19"/>
                    </a:cubicBezTo>
                    <a:cubicBezTo>
                      <a:pt x="2" y="19"/>
                      <a:pt x="2" y="19"/>
                      <a:pt x="3" y="19"/>
                    </a:cubicBezTo>
                    <a:cubicBezTo>
                      <a:pt x="3" y="19"/>
                      <a:pt x="3" y="19"/>
                      <a:pt x="3" y="19"/>
                    </a:cubicBezTo>
                    <a:cubicBezTo>
                      <a:pt x="3" y="19"/>
                      <a:pt x="3" y="19"/>
                      <a:pt x="3" y="19"/>
                    </a:cubicBezTo>
                    <a:cubicBezTo>
                      <a:pt x="4" y="20"/>
                      <a:pt x="5" y="21"/>
                      <a:pt x="5" y="22"/>
                    </a:cubicBezTo>
                    <a:cubicBezTo>
                      <a:pt x="7" y="23"/>
                      <a:pt x="8" y="23"/>
                      <a:pt x="9" y="23"/>
                    </a:cubicBezTo>
                    <a:cubicBezTo>
                      <a:pt x="11" y="23"/>
                      <a:pt x="14" y="22"/>
                      <a:pt x="16" y="21"/>
                    </a:cubicBezTo>
                    <a:cubicBezTo>
                      <a:pt x="18" y="19"/>
                      <a:pt x="18" y="17"/>
                      <a:pt x="18" y="14"/>
                    </a:cubicBezTo>
                    <a:cubicBezTo>
                      <a:pt x="17" y="13"/>
                      <a:pt x="17" y="13"/>
                      <a:pt x="18" y="12"/>
                    </a:cubicBezTo>
                    <a:cubicBezTo>
                      <a:pt x="18" y="12"/>
                      <a:pt x="18" y="12"/>
                      <a:pt x="18" y="12"/>
                    </a:cubicBezTo>
                    <a:cubicBezTo>
                      <a:pt x="19" y="12"/>
                      <a:pt x="20" y="15"/>
                      <a:pt x="21" y="15"/>
                    </a:cubicBezTo>
                    <a:cubicBezTo>
                      <a:pt x="22" y="16"/>
                      <a:pt x="23" y="17"/>
                      <a:pt x="24" y="17"/>
                    </a:cubicBezTo>
                    <a:cubicBezTo>
                      <a:pt x="27" y="17"/>
                      <a:pt x="29" y="16"/>
                      <a:pt x="31" y="14"/>
                    </a:cubicBezTo>
                    <a:cubicBezTo>
                      <a:pt x="33" y="13"/>
                      <a:pt x="33" y="11"/>
                      <a:pt x="33" y="8"/>
                    </a:cubicBezTo>
                    <a:cubicBezTo>
                      <a:pt x="33" y="7"/>
                      <a:pt x="32" y="7"/>
                      <a:pt x="33" y="6"/>
                    </a:cubicBezTo>
                    <a:cubicBezTo>
                      <a:pt x="34" y="6"/>
                      <a:pt x="35" y="5"/>
                      <a:pt x="34" y="4"/>
                    </a:cubicBezTo>
                    <a:cubicBezTo>
                      <a:pt x="33" y="3"/>
                      <a:pt x="29" y="2"/>
                      <a:pt x="27" y="1"/>
                    </a:cubicBezTo>
                    <a:cubicBezTo>
                      <a:pt x="26" y="1"/>
                      <a:pt x="24" y="0"/>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3" name="Freeform 179"/>
              <p:cNvSpPr>
                <a:spLocks/>
              </p:cNvSpPr>
              <p:nvPr/>
            </p:nvSpPr>
            <p:spPr bwMode="auto">
              <a:xfrm>
                <a:off x="3977" y="1927"/>
                <a:ext cx="14" cy="17"/>
              </a:xfrm>
              <a:custGeom>
                <a:avLst/>
                <a:gdLst>
                  <a:gd name="T0" fmla="*/ 12 w 14"/>
                  <a:gd name="T1" fmla="*/ 0 h 17"/>
                  <a:gd name="T2" fmla="*/ 0 w 14"/>
                  <a:gd name="T3" fmla="*/ 17 h 17"/>
                  <a:gd name="T4" fmla="*/ 2 w 14"/>
                  <a:gd name="T5" fmla="*/ 17 h 17"/>
                  <a:gd name="T6" fmla="*/ 14 w 14"/>
                  <a:gd name="T7" fmla="*/ 0 h 17"/>
                  <a:gd name="T8" fmla="*/ 12 w 14"/>
                  <a:gd name="T9" fmla="*/ 0 h 17"/>
                </a:gdLst>
                <a:ahLst/>
                <a:cxnLst>
                  <a:cxn ang="0">
                    <a:pos x="T0" y="T1"/>
                  </a:cxn>
                  <a:cxn ang="0">
                    <a:pos x="T2" y="T3"/>
                  </a:cxn>
                  <a:cxn ang="0">
                    <a:pos x="T4" y="T5"/>
                  </a:cxn>
                  <a:cxn ang="0">
                    <a:pos x="T6" y="T7"/>
                  </a:cxn>
                  <a:cxn ang="0">
                    <a:pos x="T8" y="T9"/>
                  </a:cxn>
                </a:cxnLst>
                <a:rect l="0" t="0" r="r" b="b"/>
                <a:pathLst>
                  <a:path w="14" h="17">
                    <a:moveTo>
                      <a:pt x="12" y="0"/>
                    </a:moveTo>
                    <a:lnTo>
                      <a:pt x="0" y="17"/>
                    </a:lnTo>
                    <a:lnTo>
                      <a:pt x="2" y="17"/>
                    </a:lnTo>
                    <a:lnTo>
                      <a:pt x="14" y="0"/>
                    </a:lnTo>
                    <a:lnTo>
                      <a:pt x="12"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4" name="Freeform 180"/>
              <p:cNvSpPr>
                <a:spLocks/>
              </p:cNvSpPr>
              <p:nvPr/>
            </p:nvSpPr>
            <p:spPr bwMode="auto">
              <a:xfrm>
                <a:off x="3977" y="1927"/>
                <a:ext cx="14" cy="17"/>
              </a:xfrm>
              <a:custGeom>
                <a:avLst/>
                <a:gdLst>
                  <a:gd name="T0" fmla="*/ 12 w 14"/>
                  <a:gd name="T1" fmla="*/ 0 h 17"/>
                  <a:gd name="T2" fmla="*/ 0 w 14"/>
                  <a:gd name="T3" fmla="*/ 17 h 17"/>
                  <a:gd name="T4" fmla="*/ 2 w 14"/>
                  <a:gd name="T5" fmla="*/ 17 h 17"/>
                  <a:gd name="T6" fmla="*/ 14 w 14"/>
                  <a:gd name="T7" fmla="*/ 0 h 17"/>
                  <a:gd name="T8" fmla="*/ 12 w 14"/>
                  <a:gd name="T9" fmla="*/ 0 h 17"/>
                </a:gdLst>
                <a:ahLst/>
                <a:cxnLst>
                  <a:cxn ang="0">
                    <a:pos x="T0" y="T1"/>
                  </a:cxn>
                  <a:cxn ang="0">
                    <a:pos x="T2" y="T3"/>
                  </a:cxn>
                  <a:cxn ang="0">
                    <a:pos x="T4" y="T5"/>
                  </a:cxn>
                  <a:cxn ang="0">
                    <a:pos x="T6" y="T7"/>
                  </a:cxn>
                  <a:cxn ang="0">
                    <a:pos x="T8" y="T9"/>
                  </a:cxn>
                </a:cxnLst>
                <a:rect l="0" t="0" r="r" b="b"/>
                <a:pathLst>
                  <a:path w="14" h="17">
                    <a:moveTo>
                      <a:pt x="12" y="0"/>
                    </a:moveTo>
                    <a:lnTo>
                      <a:pt x="0" y="17"/>
                    </a:lnTo>
                    <a:lnTo>
                      <a:pt x="2" y="17"/>
                    </a:lnTo>
                    <a:lnTo>
                      <a:pt x="14" y="0"/>
                    </a:lnTo>
                    <a:lnTo>
                      <a:pt x="12"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5" name="Freeform 181"/>
              <p:cNvSpPr>
                <a:spLocks/>
              </p:cNvSpPr>
              <p:nvPr/>
            </p:nvSpPr>
            <p:spPr bwMode="auto">
              <a:xfrm>
                <a:off x="3979" y="1934"/>
                <a:ext cx="12" cy="12"/>
              </a:xfrm>
              <a:custGeom>
                <a:avLst/>
                <a:gdLst>
                  <a:gd name="T0" fmla="*/ 10 w 12"/>
                  <a:gd name="T1" fmla="*/ 0 h 12"/>
                  <a:gd name="T2" fmla="*/ 0 w 12"/>
                  <a:gd name="T3" fmla="*/ 12 h 12"/>
                  <a:gd name="T4" fmla="*/ 3 w 12"/>
                  <a:gd name="T5" fmla="*/ 12 h 12"/>
                  <a:gd name="T6" fmla="*/ 12 w 12"/>
                  <a:gd name="T7" fmla="*/ 0 h 12"/>
                  <a:gd name="T8" fmla="*/ 10 w 12"/>
                  <a:gd name="T9" fmla="*/ 0 h 12"/>
                </a:gdLst>
                <a:ahLst/>
                <a:cxnLst>
                  <a:cxn ang="0">
                    <a:pos x="T0" y="T1"/>
                  </a:cxn>
                  <a:cxn ang="0">
                    <a:pos x="T2" y="T3"/>
                  </a:cxn>
                  <a:cxn ang="0">
                    <a:pos x="T4" y="T5"/>
                  </a:cxn>
                  <a:cxn ang="0">
                    <a:pos x="T6" y="T7"/>
                  </a:cxn>
                  <a:cxn ang="0">
                    <a:pos x="T8" y="T9"/>
                  </a:cxn>
                </a:cxnLst>
                <a:rect l="0" t="0" r="r" b="b"/>
                <a:pathLst>
                  <a:path w="12" h="12">
                    <a:moveTo>
                      <a:pt x="10" y="0"/>
                    </a:moveTo>
                    <a:lnTo>
                      <a:pt x="0" y="12"/>
                    </a:lnTo>
                    <a:lnTo>
                      <a:pt x="3" y="12"/>
                    </a:lnTo>
                    <a:lnTo>
                      <a:pt x="12"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6" name="Freeform 182"/>
              <p:cNvSpPr>
                <a:spLocks/>
              </p:cNvSpPr>
              <p:nvPr/>
            </p:nvSpPr>
            <p:spPr bwMode="auto">
              <a:xfrm>
                <a:off x="3979" y="1934"/>
                <a:ext cx="12" cy="12"/>
              </a:xfrm>
              <a:custGeom>
                <a:avLst/>
                <a:gdLst>
                  <a:gd name="T0" fmla="*/ 10 w 12"/>
                  <a:gd name="T1" fmla="*/ 0 h 12"/>
                  <a:gd name="T2" fmla="*/ 0 w 12"/>
                  <a:gd name="T3" fmla="*/ 12 h 12"/>
                  <a:gd name="T4" fmla="*/ 3 w 12"/>
                  <a:gd name="T5" fmla="*/ 12 h 12"/>
                  <a:gd name="T6" fmla="*/ 12 w 12"/>
                  <a:gd name="T7" fmla="*/ 0 h 12"/>
                  <a:gd name="T8" fmla="*/ 10 w 12"/>
                  <a:gd name="T9" fmla="*/ 0 h 12"/>
                </a:gdLst>
                <a:ahLst/>
                <a:cxnLst>
                  <a:cxn ang="0">
                    <a:pos x="T0" y="T1"/>
                  </a:cxn>
                  <a:cxn ang="0">
                    <a:pos x="T2" y="T3"/>
                  </a:cxn>
                  <a:cxn ang="0">
                    <a:pos x="T4" y="T5"/>
                  </a:cxn>
                  <a:cxn ang="0">
                    <a:pos x="T6" y="T7"/>
                  </a:cxn>
                  <a:cxn ang="0">
                    <a:pos x="T8" y="T9"/>
                  </a:cxn>
                </a:cxnLst>
                <a:rect l="0" t="0" r="r" b="b"/>
                <a:pathLst>
                  <a:path w="12" h="12">
                    <a:moveTo>
                      <a:pt x="10" y="0"/>
                    </a:moveTo>
                    <a:lnTo>
                      <a:pt x="0" y="12"/>
                    </a:lnTo>
                    <a:lnTo>
                      <a:pt x="3" y="12"/>
                    </a:lnTo>
                    <a:lnTo>
                      <a:pt x="12" y="0"/>
                    </a:lnTo>
                    <a:lnTo>
                      <a:pt x="1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7" name="Freeform 183"/>
              <p:cNvSpPr>
                <a:spLocks/>
              </p:cNvSpPr>
              <p:nvPr/>
            </p:nvSpPr>
            <p:spPr bwMode="auto">
              <a:xfrm>
                <a:off x="3982" y="1939"/>
                <a:ext cx="7" cy="9"/>
              </a:xfrm>
              <a:custGeom>
                <a:avLst/>
                <a:gdLst>
                  <a:gd name="T0" fmla="*/ 3 w 3"/>
                  <a:gd name="T1" fmla="*/ 0 h 4"/>
                  <a:gd name="T2" fmla="*/ 1 w 3"/>
                  <a:gd name="T3" fmla="*/ 3 h 4"/>
                  <a:gd name="T4" fmla="*/ 0 w 3"/>
                  <a:gd name="T5" fmla="*/ 4 h 4"/>
                  <a:gd name="T6" fmla="*/ 1 w 3"/>
                  <a:gd name="T7" fmla="*/ 4 h 4"/>
                  <a:gd name="T8" fmla="*/ 1 w 3"/>
                  <a:gd name="T9" fmla="*/ 4 h 4"/>
                  <a:gd name="T10" fmla="*/ 1 w 3"/>
                  <a:gd name="T11" fmla="*/ 4 h 4"/>
                  <a:gd name="T12" fmla="*/ 1 w 3"/>
                  <a:gd name="T13" fmla="*/ 3 h 4"/>
                  <a:gd name="T14" fmla="*/ 3 w 3"/>
                  <a:gd name="T15" fmla="*/ 0 h 4"/>
                  <a:gd name="T16" fmla="*/ 3 w 3"/>
                  <a:gd name="T17" fmla="*/ 0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 h="4">
                    <a:moveTo>
                      <a:pt x="3" y="0"/>
                    </a:moveTo>
                    <a:cubicBezTo>
                      <a:pt x="2" y="1"/>
                      <a:pt x="2" y="2"/>
                      <a:pt x="1" y="3"/>
                    </a:cubicBezTo>
                    <a:cubicBezTo>
                      <a:pt x="0" y="4"/>
                      <a:pt x="0" y="4"/>
                      <a:pt x="0" y="4"/>
                    </a:cubicBezTo>
                    <a:cubicBezTo>
                      <a:pt x="1" y="4"/>
                      <a:pt x="1" y="4"/>
                      <a:pt x="1" y="4"/>
                    </a:cubicBezTo>
                    <a:cubicBezTo>
                      <a:pt x="1" y="4"/>
                      <a:pt x="1" y="4"/>
                      <a:pt x="1" y="4"/>
                    </a:cubicBezTo>
                    <a:cubicBezTo>
                      <a:pt x="1" y="4"/>
                      <a:pt x="1" y="4"/>
                      <a:pt x="1" y="4"/>
                    </a:cubicBezTo>
                    <a:cubicBezTo>
                      <a:pt x="1" y="3"/>
                      <a:pt x="1" y="3"/>
                      <a:pt x="1" y="3"/>
                    </a:cubicBezTo>
                    <a:cubicBezTo>
                      <a:pt x="2" y="2"/>
                      <a:pt x="3" y="1"/>
                      <a:pt x="3" y="0"/>
                    </a:cubicBezTo>
                    <a:cubicBezTo>
                      <a:pt x="3" y="0"/>
                      <a:pt x="3"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8" name="Freeform 184"/>
              <p:cNvSpPr>
                <a:spLocks noEditPoints="1"/>
              </p:cNvSpPr>
              <p:nvPr/>
            </p:nvSpPr>
            <p:spPr bwMode="auto">
              <a:xfrm>
                <a:off x="3941" y="2075"/>
                <a:ext cx="107" cy="99"/>
              </a:xfrm>
              <a:custGeom>
                <a:avLst/>
                <a:gdLst>
                  <a:gd name="T0" fmla="*/ 27 w 45"/>
                  <a:gd name="T1" fmla="*/ 31 h 42"/>
                  <a:gd name="T2" fmla="*/ 34 w 45"/>
                  <a:gd name="T3" fmla="*/ 32 h 42"/>
                  <a:gd name="T4" fmla="*/ 24 w 45"/>
                  <a:gd name="T5" fmla="*/ 28 h 42"/>
                  <a:gd name="T6" fmla="*/ 32 w 45"/>
                  <a:gd name="T7" fmla="*/ 32 h 42"/>
                  <a:gd name="T8" fmla="*/ 38 w 45"/>
                  <a:gd name="T9" fmla="*/ 28 h 42"/>
                  <a:gd name="T10" fmla="*/ 31 w 45"/>
                  <a:gd name="T11" fmla="*/ 33 h 42"/>
                  <a:gd name="T12" fmla="*/ 20 w 45"/>
                  <a:gd name="T13" fmla="*/ 29 h 42"/>
                  <a:gd name="T14" fmla="*/ 14 w 45"/>
                  <a:gd name="T15" fmla="*/ 33 h 42"/>
                  <a:gd name="T16" fmla="*/ 14 w 45"/>
                  <a:gd name="T17" fmla="*/ 27 h 42"/>
                  <a:gd name="T18" fmla="*/ 15 w 45"/>
                  <a:gd name="T19" fmla="*/ 26 h 42"/>
                  <a:gd name="T20" fmla="*/ 30 w 45"/>
                  <a:gd name="T21" fmla="*/ 22 h 42"/>
                  <a:gd name="T22" fmla="*/ 27 w 45"/>
                  <a:gd name="T23" fmla="*/ 20 h 42"/>
                  <a:gd name="T24" fmla="*/ 28 w 45"/>
                  <a:gd name="T25" fmla="*/ 18 h 42"/>
                  <a:gd name="T26" fmla="*/ 24 w 45"/>
                  <a:gd name="T27" fmla="*/ 19 h 42"/>
                  <a:gd name="T28" fmla="*/ 13 w 45"/>
                  <a:gd name="T29" fmla="*/ 23 h 42"/>
                  <a:gd name="T30" fmla="*/ 19 w 45"/>
                  <a:gd name="T31" fmla="*/ 20 h 42"/>
                  <a:gd name="T32" fmla="*/ 33 w 45"/>
                  <a:gd name="T33" fmla="*/ 23 h 42"/>
                  <a:gd name="T34" fmla="*/ 21 w 45"/>
                  <a:gd name="T35" fmla="*/ 20 h 42"/>
                  <a:gd name="T36" fmla="*/ 16 w 45"/>
                  <a:gd name="T37" fmla="*/ 16 h 42"/>
                  <a:gd name="T38" fmla="*/ 14 w 45"/>
                  <a:gd name="T39" fmla="*/ 15 h 42"/>
                  <a:gd name="T40" fmla="*/ 9 w 45"/>
                  <a:gd name="T41" fmla="*/ 16 h 42"/>
                  <a:gd name="T42" fmla="*/ 7 w 45"/>
                  <a:gd name="T43" fmla="*/ 15 h 42"/>
                  <a:gd name="T44" fmla="*/ 7 w 45"/>
                  <a:gd name="T45" fmla="*/ 14 h 42"/>
                  <a:gd name="T46" fmla="*/ 6 w 45"/>
                  <a:gd name="T47" fmla="*/ 14 h 42"/>
                  <a:gd name="T48" fmla="*/ 22 w 45"/>
                  <a:gd name="T49" fmla="*/ 12 h 42"/>
                  <a:gd name="T50" fmla="*/ 28 w 45"/>
                  <a:gd name="T51" fmla="*/ 10 h 42"/>
                  <a:gd name="T52" fmla="*/ 34 w 45"/>
                  <a:gd name="T53" fmla="*/ 10 h 42"/>
                  <a:gd name="T54" fmla="*/ 28 w 45"/>
                  <a:gd name="T55" fmla="*/ 9 h 42"/>
                  <a:gd name="T56" fmla="*/ 29 w 45"/>
                  <a:gd name="T57" fmla="*/ 7 h 42"/>
                  <a:gd name="T58" fmla="*/ 14 w 45"/>
                  <a:gd name="T59" fmla="*/ 3 h 42"/>
                  <a:gd name="T60" fmla="*/ 28 w 45"/>
                  <a:gd name="T61" fmla="*/ 6 h 42"/>
                  <a:gd name="T62" fmla="*/ 10 w 45"/>
                  <a:gd name="T63" fmla="*/ 7 h 42"/>
                  <a:gd name="T64" fmla="*/ 15 w 45"/>
                  <a:gd name="T65" fmla="*/ 6 h 42"/>
                  <a:gd name="T66" fmla="*/ 11 w 45"/>
                  <a:gd name="T67" fmla="*/ 6 h 42"/>
                  <a:gd name="T68" fmla="*/ 44 w 45"/>
                  <a:gd name="T69" fmla="*/ 1 h 42"/>
                  <a:gd name="T70" fmla="*/ 37 w 45"/>
                  <a:gd name="T71" fmla="*/ 11 h 42"/>
                  <a:gd name="T72" fmla="*/ 15 w 45"/>
                  <a:gd name="T73" fmla="*/ 2 h 42"/>
                  <a:gd name="T74" fmla="*/ 11 w 45"/>
                  <a:gd name="T75" fmla="*/ 9 h 42"/>
                  <a:gd name="T76" fmla="*/ 16 w 45"/>
                  <a:gd name="T77" fmla="*/ 10 h 42"/>
                  <a:gd name="T78" fmla="*/ 21 w 45"/>
                  <a:gd name="T79" fmla="*/ 11 h 42"/>
                  <a:gd name="T80" fmla="*/ 23 w 45"/>
                  <a:gd name="T81" fmla="*/ 0 h 42"/>
                  <a:gd name="T82" fmla="*/ 3 w 45"/>
                  <a:gd name="T83" fmla="*/ 9 h 42"/>
                  <a:gd name="T84" fmla="*/ 3 w 45"/>
                  <a:gd name="T85" fmla="*/ 12 h 42"/>
                  <a:gd name="T86" fmla="*/ 0 w 45"/>
                  <a:gd name="T87" fmla="*/ 15 h 42"/>
                  <a:gd name="T88" fmla="*/ 0 w 45"/>
                  <a:gd name="T89" fmla="*/ 18 h 42"/>
                  <a:gd name="T90" fmla="*/ 12 w 45"/>
                  <a:gd name="T91" fmla="*/ 23 h 42"/>
                  <a:gd name="T92" fmla="*/ 14 w 45"/>
                  <a:gd name="T93" fmla="*/ 28 h 42"/>
                  <a:gd name="T94" fmla="*/ 2 w 45"/>
                  <a:gd name="T95" fmla="*/ 25 h 42"/>
                  <a:gd name="T96" fmla="*/ 12 w 45"/>
                  <a:gd name="T97" fmla="*/ 32 h 42"/>
                  <a:gd name="T98" fmla="*/ 33 w 45"/>
                  <a:gd name="T99" fmla="*/ 41 h 42"/>
                  <a:gd name="T100" fmla="*/ 37 w 45"/>
                  <a:gd name="T101" fmla="*/ 38 h 42"/>
                  <a:gd name="T102" fmla="*/ 33 w 45"/>
                  <a:gd name="T103" fmla="*/ 38 h 42"/>
                  <a:gd name="T104" fmla="*/ 34 w 45"/>
                  <a:gd name="T105" fmla="*/ 37 h 42"/>
                  <a:gd name="T106" fmla="*/ 39 w 45"/>
                  <a:gd name="T107" fmla="*/ 26 h 42"/>
                  <a:gd name="T108" fmla="*/ 44 w 45"/>
                  <a:gd name="T109" fmla="*/ 21 h 42"/>
                  <a:gd name="T110" fmla="*/ 27 w 45"/>
                  <a:gd name="T111" fmla="*/ 25 h 42"/>
                  <a:gd name="T112" fmla="*/ 24 w 45"/>
                  <a:gd name="T113" fmla="*/ 23 h 42"/>
                  <a:gd name="T114" fmla="*/ 45 w 45"/>
                  <a:gd name="T115" fmla="*/ 7 h 42"/>
                  <a:gd name="T116" fmla="*/ 34 w 45"/>
                  <a:gd name="T117" fmla="*/ 16 h 42"/>
                  <a:gd name="T118" fmla="*/ 37 w 45"/>
                  <a:gd name="T119" fmla="*/ 15 h 42"/>
                  <a:gd name="T120" fmla="*/ 24 w 45"/>
                  <a:gd name="T121" fmla="*/ 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5" h="42">
                    <a:moveTo>
                      <a:pt x="30" y="32"/>
                    </a:moveTo>
                    <a:cubicBezTo>
                      <a:pt x="30" y="32"/>
                      <a:pt x="30" y="32"/>
                      <a:pt x="29" y="31"/>
                    </a:cubicBezTo>
                    <a:cubicBezTo>
                      <a:pt x="29" y="31"/>
                      <a:pt x="29" y="31"/>
                      <a:pt x="29" y="31"/>
                    </a:cubicBezTo>
                    <a:cubicBezTo>
                      <a:pt x="30" y="31"/>
                      <a:pt x="30" y="31"/>
                      <a:pt x="31" y="30"/>
                    </a:cubicBezTo>
                    <a:cubicBezTo>
                      <a:pt x="31" y="31"/>
                      <a:pt x="32" y="31"/>
                      <a:pt x="32" y="31"/>
                    </a:cubicBezTo>
                    <a:cubicBezTo>
                      <a:pt x="31" y="31"/>
                      <a:pt x="31" y="31"/>
                      <a:pt x="30" y="32"/>
                    </a:cubicBezTo>
                    <a:moveTo>
                      <a:pt x="35" y="32"/>
                    </a:moveTo>
                    <a:cubicBezTo>
                      <a:pt x="35" y="32"/>
                      <a:pt x="35" y="32"/>
                      <a:pt x="35" y="32"/>
                    </a:cubicBezTo>
                    <a:cubicBezTo>
                      <a:pt x="36" y="31"/>
                      <a:pt x="37" y="31"/>
                      <a:pt x="38" y="30"/>
                    </a:cubicBezTo>
                    <a:cubicBezTo>
                      <a:pt x="38" y="30"/>
                      <a:pt x="38" y="30"/>
                      <a:pt x="38" y="30"/>
                    </a:cubicBezTo>
                    <a:cubicBezTo>
                      <a:pt x="35" y="32"/>
                      <a:pt x="35" y="32"/>
                      <a:pt x="35" y="32"/>
                    </a:cubicBezTo>
                    <a:moveTo>
                      <a:pt x="29" y="31"/>
                    </a:moveTo>
                    <a:cubicBezTo>
                      <a:pt x="28" y="31"/>
                      <a:pt x="28" y="31"/>
                      <a:pt x="27" y="31"/>
                    </a:cubicBezTo>
                    <a:cubicBezTo>
                      <a:pt x="27" y="31"/>
                      <a:pt x="27" y="31"/>
                      <a:pt x="27" y="31"/>
                    </a:cubicBezTo>
                    <a:cubicBezTo>
                      <a:pt x="29" y="30"/>
                      <a:pt x="29" y="30"/>
                      <a:pt x="29" y="30"/>
                    </a:cubicBezTo>
                    <a:cubicBezTo>
                      <a:pt x="29" y="30"/>
                      <a:pt x="30" y="30"/>
                      <a:pt x="30" y="30"/>
                    </a:cubicBezTo>
                    <a:cubicBezTo>
                      <a:pt x="30" y="31"/>
                      <a:pt x="29" y="31"/>
                      <a:pt x="29" y="31"/>
                    </a:cubicBezTo>
                    <a:cubicBezTo>
                      <a:pt x="29" y="31"/>
                      <a:pt x="29" y="31"/>
                      <a:pt x="29" y="31"/>
                    </a:cubicBezTo>
                    <a:moveTo>
                      <a:pt x="27" y="30"/>
                    </a:moveTo>
                    <a:cubicBezTo>
                      <a:pt x="27" y="29"/>
                      <a:pt x="27" y="29"/>
                      <a:pt x="27" y="29"/>
                    </a:cubicBezTo>
                    <a:cubicBezTo>
                      <a:pt x="28" y="29"/>
                      <a:pt x="28" y="30"/>
                      <a:pt x="28" y="30"/>
                    </a:cubicBezTo>
                    <a:cubicBezTo>
                      <a:pt x="27" y="30"/>
                      <a:pt x="27" y="30"/>
                      <a:pt x="27" y="30"/>
                    </a:cubicBezTo>
                    <a:cubicBezTo>
                      <a:pt x="26" y="30"/>
                      <a:pt x="26" y="30"/>
                      <a:pt x="26" y="30"/>
                    </a:cubicBezTo>
                    <a:cubicBezTo>
                      <a:pt x="27" y="29"/>
                      <a:pt x="27" y="29"/>
                      <a:pt x="27" y="29"/>
                    </a:cubicBezTo>
                    <a:cubicBezTo>
                      <a:pt x="27" y="30"/>
                      <a:pt x="27" y="30"/>
                      <a:pt x="27" y="30"/>
                    </a:cubicBezTo>
                    <a:moveTo>
                      <a:pt x="34" y="32"/>
                    </a:moveTo>
                    <a:cubicBezTo>
                      <a:pt x="34" y="32"/>
                      <a:pt x="33" y="32"/>
                      <a:pt x="33" y="32"/>
                    </a:cubicBezTo>
                    <a:cubicBezTo>
                      <a:pt x="35" y="31"/>
                      <a:pt x="36" y="30"/>
                      <a:pt x="38" y="29"/>
                    </a:cubicBezTo>
                    <a:cubicBezTo>
                      <a:pt x="38" y="29"/>
                      <a:pt x="38" y="29"/>
                      <a:pt x="38" y="29"/>
                    </a:cubicBezTo>
                    <a:cubicBezTo>
                      <a:pt x="38" y="30"/>
                      <a:pt x="38" y="30"/>
                      <a:pt x="38" y="30"/>
                    </a:cubicBezTo>
                    <a:cubicBezTo>
                      <a:pt x="37" y="30"/>
                      <a:pt x="35" y="31"/>
                      <a:pt x="34" y="32"/>
                    </a:cubicBezTo>
                    <a:moveTo>
                      <a:pt x="26" y="30"/>
                    </a:moveTo>
                    <a:cubicBezTo>
                      <a:pt x="25" y="30"/>
                      <a:pt x="25" y="30"/>
                      <a:pt x="25" y="30"/>
                    </a:cubicBezTo>
                    <a:cubicBezTo>
                      <a:pt x="26" y="29"/>
                      <a:pt x="26" y="29"/>
                      <a:pt x="26" y="29"/>
                    </a:cubicBezTo>
                    <a:cubicBezTo>
                      <a:pt x="27" y="29"/>
                      <a:pt x="27" y="29"/>
                      <a:pt x="27" y="29"/>
                    </a:cubicBezTo>
                    <a:cubicBezTo>
                      <a:pt x="26" y="29"/>
                      <a:pt x="26" y="30"/>
                      <a:pt x="26" y="30"/>
                    </a:cubicBezTo>
                    <a:moveTo>
                      <a:pt x="24" y="29"/>
                    </a:moveTo>
                    <a:cubicBezTo>
                      <a:pt x="24" y="29"/>
                      <a:pt x="24" y="29"/>
                      <a:pt x="23" y="29"/>
                    </a:cubicBezTo>
                    <a:cubicBezTo>
                      <a:pt x="24" y="28"/>
                      <a:pt x="24" y="28"/>
                      <a:pt x="24" y="28"/>
                    </a:cubicBezTo>
                    <a:cubicBezTo>
                      <a:pt x="25" y="29"/>
                      <a:pt x="25" y="29"/>
                      <a:pt x="25" y="29"/>
                    </a:cubicBezTo>
                    <a:cubicBezTo>
                      <a:pt x="24" y="29"/>
                      <a:pt x="24" y="29"/>
                      <a:pt x="24" y="29"/>
                    </a:cubicBezTo>
                    <a:moveTo>
                      <a:pt x="33" y="31"/>
                    </a:moveTo>
                    <a:cubicBezTo>
                      <a:pt x="33" y="31"/>
                      <a:pt x="33" y="31"/>
                      <a:pt x="33" y="31"/>
                    </a:cubicBezTo>
                    <a:cubicBezTo>
                      <a:pt x="33" y="31"/>
                      <a:pt x="33" y="31"/>
                      <a:pt x="33" y="31"/>
                    </a:cubicBezTo>
                    <a:cubicBezTo>
                      <a:pt x="33" y="31"/>
                      <a:pt x="33" y="31"/>
                      <a:pt x="33" y="31"/>
                    </a:cubicBezTo>
                    <a:cubicBezTo>
                      <a:pt x="33" y="31"/>
                      <a:pt x="33" y="31"/>
                      <a:pt x="33" y="31"/>
                    </a:cubicBezTo>
                    <a:cubicBezTo>
                      <a:pt x="34" y="30"/>
                      <a:pt x="35" y="29"/>
                      <a:pt x="36" y="28"/>
                    </a:cubicBezTo>
                    <a:cubicBezTo>
                      <a:pt x="36" y="28"/>
                      <a:pt x="36" y="28"/>
                      <a:pt x="36" y="28"/>
                    </a:cubicBezTo>
                    <a:cubicBezTo>
                      <a:pt x="37" y="29"/>
                      <a:pt x="37" y="29"/>
                      <a:pt x="37" y="29"/>
                    </a:cubicBezTo>
                    <a:cubicBezTo>
                      <a:pt x="36" y="30"/>
                      <a:pt x="34" y="31"/>
                      <a:pt x="33" y="31"/>
                    </a:cubicBezTo>
                    <a:cubicBezTo>
                      <a:pt x="32" y="32"/>
                      <a:pt x="32" y="32"/>
                      <a:pt x="32" y="32"/>
                    </a:cubicBezTo>
                    <a:cubicBezTo>
                      <a:pt x="32" y="32"/>
                      <a:pt x="32" y="32"/>
                      <a:pt x="32" y="32"/>
                    </a:cubicBezTo>
                    <a:cubicBezTo>
                      <a:pt x="32" y="32"/>
                      <a:pt x="31" y="32"/>
                      <a:pt x="31" y="32"/>
                    </a:cubicBezTo>
                    <a:cubicBezTo>
                      <a:pt x="31" y="32"/>
                      <a:pt x="31" y="32"/>
                      <a:pt x="31" y="32"/>
                    </a:cubicBezTo>
                    <a:cubicBezTo>
                      <a:pt x="31" y="32"/>
                      <a:pt x="32" y="31"/>
                      <a:pt x="33" y="31"/>
                    </a:cubicBezTo>
                    <a:cubicBezTo>
                      <a:pt x="33" y="31"/>
                      <a:pt x="33" y="31"/>
                      <a:pt x="33" y="31"/>
                    </a:cubicBezTo>
                    <a:cubicBezTo>
                      <a:pt x="33" y="31"/>
                      <a:pt x="33" y="31"/>
                      <a:pt x="33" y="31"/>
                    </a:cubicBezTo>
                    <a:moveTo>
                      <a:pt x="35" y="33"/>
                    </a:moveTo>
                    <a:cubicBezTo>
                      <a:pt x="35" y="33"/>
                      <a:pt x="35" y="33"/>
                      <a:pt x="35" y="33"/>
                    </a:cubicBezTo>
                    <a:cubicBezTo>
                      <a:pt x="35" y="33"/>
                      <a:pt x="35" y="33"/>
                      <a:pt x="35" y="33"/>
                    </a:cubicBezTo>
                    <a:cubicBezTo>
                      <a:pt x="39" y="31"/>
                      <a:pt x="39" y="31"/>
                      <a:pt x="39" y="31"/>
                    </a:cubicBezTo>
                    <a:cubicBezTo>
                      <a:pt x="39" y="30"/>
                      <a:pt x="39" y="30"/>
                      <a:pt x="39" y="30"/>
                    </a:cubicBezTo>
                    <a:cubicBezTo>
                      <a:pt x="39" y="30"/>
                      <a:pt x="39" y="30"/>
                      <a:pt x="39" y="30"/>
                    </a:cubicBezTo>
                    <a:cubicBezTo>
                      <a:pt x="39" y="30"/>
                      <a:pt x="39" y="29"/>
                      <a:pt x="39" y="29"/>
                    </a:cubicBezTo>
                    <a:cubicBezTo>
                      <a:pt x="38" y="28"/>
                      <a:pt x="38" y="28"/>
                      <a:pt x="38" y="28"/>
                    </a:cubicBezTo>
                    <a:cubicBezTo>
                      <a:pt x="37" y="28"/>
                      <a:pt x="37" y="28"/>
                      <a:pt x="37" y="28"/>
                    </a:cubicBezTo>
                    <a:cubicBezTo>
                      <a:pt x="38" y="27"/>
                      <a:pt x="38" y="27"/>
                      <a:pt x="38" y="27"/>
                    </a:cubicBezTo>
                    <a:cubicBezTo>
                      <a:pt x="38" y="27"/>
                      <a:pt x="38" y="27"/>
                      <a:pt x="38" y="27"/>
                    </a:cubicBezTo>
                    <a:cubicBezTo>
                      <a:pt x="44" y="29"/>
                      <a:pt x="44" y="29"/>
                      <a:pt x="44" y="29"/>
                    </a:cubicBezTo>
                    <a:cubicBezTo>
                      <a:pt x="43" y="30"/>
                      <a:pt x="41" y="31"/>
                      <a:pt x="39" y="32"/>
                    </a:cubicBezTo>
                    <a:cubicBezTo>
                      <a:pt x="36" y="34"/>
                      <a:pt x="35" y="35"/>
                      <a:pt x="34" y="36"/>
                    </a:cubicBezTo>
                    <a:cubicBezTo>
                      <a:pt x="31" y="34"/>
                      <a:pt x="29" y="33"/>
                      <a:pt x="26" y="32"/>
                    </a:cubicBezTo>
                    <a:cubicBezTo>
                      <a:pt x="24" y="31"/>
                      <a:pt x="22" y="31"/>
                      <a:pt x="21" y="30"/>
                    </a:cubicBezTo>
                    <a:cubicBezTo>
                      <a:pt x="21" y="30"/>
                      <a:pt x="21" y="30"/>
                      <a:pt x="21" y="30"/>
                    </a:cubicBezTo>
                    <a:cubicBezTo>
                      <a:pt x="22" y="29"/>
                      <a:pt x="22" y="29"/>
                      <a:pt x="22" y="29"/>
                    </a:cubicBezTo>
                    <a:cubicBezTo>
                      <a:pt x="22" y="29"/>
                      <a:pt x="22" y="29"/>
                      <a:pt x="22" y="29"/>
                    </a:cubicBezTo>
                    <a:cubicBezTo>
                      <a:pt x="23" y="30"/>
                      <a:pt x="29" y="32"/>
                      <a:pt x="31" y="33"/>
                    </a:cubicBezTo>
                    <a:cubicBezTo>
                      <a:pt x="31" y="33"/>
                      <a:pt x="31" y="33"/>
                      <a:pt x="31" y="33"/>
                    </a:cubicBezTo>
                    <a:cubicBezTo>
                      <a:pt x="31" y="33"/>
                      <a:pt x="31" y="33"/>
                      <a:pt x="31" y="33"/>
                    </a:cubicBezTo>
                    <a:cubicBezTo>
                      <a:pt x="32" y="33"/>
                      <a:pt x="32" y="32"/>
                      <a:pt x="33" y="32"/>
                    </a:cubicBezTo>
                    <a:cubicBezTo>
                      <a:pt x="33" y="32"/>
                      <a:pt x="33" y="32"/>
                      <a:pt x="33" y="32"/>
                    </a:cubicBezTo>
                    <a:cubicBezTo>
                      <a:pt x="33" y="32"/>
                      <a:pt x="34" y="33"/>
                      <a:pt x="34" y="33"/>
                    </a:cubicBezTo>
                    <a:cubicBezTo>
                      <a:pt x="35" y="33"/>
                      <a:pt x="35" y="33"/>
                      <a:pt x="35" y="33"/>
                    </a:cubicBezTo>
                    <a:moveTo>
                      <a:pt x="19" y="27"/>
                    </a:moveTo>
                    <a:cubicBezTo>
                      <a:pt x="19" y="27"/>
                      <a:pt x="19" y="27"/>
                      <a:pt x="19" y="27"/>
                    </a:cubicBezTo>
                    <a:cubicBezTo>
                      <a:pt x="20" y="27"/>
                      <a:pt x="20" y="27"/>
                      <a:pt x="20" y="27"/>
                    </a:cubicBezTo>
                    <a:cubicBezTo>
                      <a:pt x="20" y="27"/>
                      <a:pt x="20" y="27"/>
                      <a:pt x="20" y="27"/>
                    </a:cubicBezTo>
                    <a:cubicBezTo>
                      <a:pt x="21" y="27"/>
                      <a:pt x="22" y="28"/>
                      <a:pt x="23" y="28"/>
                    </a:cubicBezTo>
                    <a:cubicBezTo>
                      <a:pt x="20" y="29"/>
                      <a:pt x="20" y="29"/>
                      <a:pt x="20" y="29"/>
                    </a:cubicBezTo>
                    <a:cubicBezTo>
                      <a:pt x="20" y="29"/>
                      <a:pt x="20" y="29"/>
                      <a:pt x="20" y="29"/>
                    </a:cubicBezTo>
                    <a:cubicBezTo>
                      <a:pt x="20" y="29"/>
                      <a:pt x="20" y="29"/>
                      <a:pt x="20" y="29"/>
                    </a:cubicBezTo>
                    <a:cubicBezTo>
                      <a:pt x="20" y="30"/>
                      <a:pt x="20" y="30"/>
                      <a:pt x="20" y="30"/>
                    </a:cubicBezTo>
                    <a:cubicBezTo>
                      <a:pt x="20" y="30"/>
                      <a:pt x="20" y="30"/>
                      <a:pt x="20" y="30"/>
                    </a:cubicBezTo>
                    <a:cubicBezTo>
                      <a:pt x="20" y="30"/>
                      <a:pt x="20" y="30"/>
                      <a:pt x="20" y="30"/>
                    </a:cubicBezTo>
                    <a:cubicBezTo>
                      <a:pt x="19" y="31"/>
                      <a:pt x="19" y="31"/>
                      <a:pt x="19" y="32"/>
                    </a:cubicBezTo>
                    <a:cubicBezTo>
                      <a:pt x="19" y="32"/>
                      <a:pt x="19" y="32"/>
                      <a:pt x="19" y="32"/>
                    </a:cubicBezTo>
                    <a:cubicBezTo>
                      <a:pt x="19" y="32"/>
                      <a:pt x="19" y="32"/>
                      <a:pt x="19" y="32"/>
                    </a:cubicBezTo>
                    <a:cubicBezTo>
                      <a:pt x="19" y="32"/>
                      <a:pt x="19" y="32"/>
                      <a:pt x="19" y="32"/>
                    </a:cubicBezTo>
                    <a:cubicBezTo>
                      <a:pt x="19" y="33"/>
                      <a:pt x="19" y="34"/>
                      <a:pt x="18" y="35"/>
                    </a:cubicBezTo>
                    <a:cubicBezTo>
                      <a:pt x="18" y="35"/>
                      <a:pt x="18" y="35"/>
                      <a:pt x="18" y="35"/>
                    </a:cubicBezTo>
                    <a:cubicBezTo>
                      <a:pt x="18" y="35"/>
                      <a:pt x="18" y="35"/>
                      <a:pt x="18" y="35"/>
                    </a:cubicBezTo>
                    <a:cubicBezTo>
                      <a:pt x="17" y="35"/>
                      <a:pt x="16" y="34"/>
                      <a:pt x="15" y="34"/>
                    </a:cubicBezTo>
                    <a:cubicBezTo>
                      <a:pt x="15" y="33"/>
                      <a:pt x="15" y="33"/>
                      <a:pt x="15" y="33"/>
                    </a:cubicBezTo>
                    <a:cubicBezTo>
                      <a:pt x="14" y="33"/>
                      <a:pt x="14" y="33"/>
                      <a:pt x="14" y="33"/>
                    </a:cubicBezTo>
                    <a:cubicBezTo>
                      <a:pt x="14" y="31"/>
                      <a:pt x="14" y="31"/>
                      <a:pt x="14" y="31"/>
                    </a:cubicBezTo>
                    <a:cubicBezTo>
                      <a:pt x="14" y="31"/>
                      <a:pt x="14" y="31"/>
                      <a:pt x="14" y="31"/>
                    </a:cubicBezTo>
                    <a:cubicBezTo>
                      <a:pt x="14" y="31"/>
                      <a:pt x="14" y="30"/>
                      <a:pt x="14" y="30"/>
                    </a:cubicBezTo>
                    <a:cubicBezTo>
                      <a:pt x="15" y="29"/>
                      <a:pt x="15" y="29"/>
                      <a:pt x="15" y="29"/>
                    </a:cubicBezTo>
                    <a:cubicBezTo>
                      <a:pt x="15" y="29"/>
                      <a:pt x="15" y="28"/>
                      <a:pt x="15" y="27"/>
                    </a:cubicBezTo>
                    <a:cubicBezTo>
                      <a:pt x="17" y="27"/>
                      <a:pt x="17" y="27"/>
                      <a:pt x="17" y="27"/>
                    </a:cubicBezTo>
                    <a:cubicBezTo>
                      <a:pt x="17" y="27"/>
                      <a:pt x="17" y="27"/>
                      <a:pt x="17" y="27"/>
                    </a:cubicBezTo>
                    <a:cubicBezTo>
                      <a:pt x="17" y="27"/>
                      <a:pt x="18" y="27"/>
                      <a:pt x="18" y="27"/>
                    </a:cubicBezTo>
                    <a:cubicBezTo>
                      <a:pt x="18" y="27"/>
                      <a:pt x="18" y="27"/>
                      <a:pt x="18" y="27"/>
                    </a:cubicBezTo>
                    <a:cubicBezTo>
                      <a:pt x="18" y="27"/>
                      <a:pt x="18" y="27"/>
                      <a:pt x="18" y="27"/>
                    </a:cubicBezTo>
                    <a:cubicBezTo>
                      <a:pt x="19" y="27"/>
                      <a:pt x="19" y="27"/>
                      <a:pt x="19" y="27"/>
                    </a:cubicBezTo>
                    <a:moveTo>
                      <a:pt x="14" y="27"/>
                    </a:moveTo>
                    <a:cubicBezTo>
                      <a:pt x="14" y="27"/>
                      <a:pt x="14" y="27"/>
                      <a:pt x="14" y="27"/>
                    </a:cubicBezTo>
                    <a:cubicBezTo>
                      <a:pt x="12" y="26"/>
                      <a:pt x="10" y="25"/>
                      <a:pt x="8" y="24"/>
                    </a:cubicBezTo>
                    <a:cubicBezTo>
                      <a:pt x="7" y="23"/>
                      <a:pt x="7" y="23"/>
                      <a:pt x="7" y="23"/>
                    </a:cubicBezTo>
                    <a:cubicBezTo>
                      <a:pt x="6" y="23"/>
                      <a:pt x="5" y="22"/>
                      <a:pt x="4" y="22"/>
                    </a:cubicBezTo>
                    <a:cubicBezTo>
                      <a:pt x="4" y="22"/>
                      <a:pt x="4" y="22"/>
                      <a:pt x="4" y="22"/>
                    </a:cubicBezTo>
                    <a:cubicBezTo>
                      <a:pt x="5" y="22"/>
                      <a:pt x="5" y="22"/>
                      <a:pt x="5" y="22"/>
                    </a:cubicBezTo>
                    <a:cubicBezTo>
                      <a:pt x="7" y="22"/>
                      <a:pt x="9" y="23"/>
                      <a:pt x="11" y="24"/>
                    </a:cubicBezTo>
                    <a:cubicBezTo>
                      <a:pt x="11" y="24"/>
                      <a:pt x="11" y="24"/>
                      <a:pt x="11" y="24"/>
                    </a:cubicBezTo>
                    <a:cubicBezTo>
                      <a:pt x="12" y="24"/>
                      <a:pt x="12" y="24"/>
                      <a:pt x="12" y="24"/>
                    </a:cubicBezTo>
                    <a:cubicBezTo>
                      <a:pt x="12" y="24"/>
                      <a:pt x="12" y="25"/>
                      <a:pt x="12" y="25"/>
                    </a:cubicBezTo>
                    <a:cubicBezTo>
                      <a:pt x="13" y="25"/>
                      <a:pt x="13" y="25"/>
                      <a:pt x="14" y="26"/>
                    </a:cubicBezTo>
                    <a:cubicBezTo>
                      <a:pt x="14" y="26"/>
                      <a:pt x="14" y="26"/>
                      <a:pt x="14" y="26"/>
                    </a:cubicBezTo>
                    <a:cubicBezTo>
                      <a:pt x="15" y="26"/>
                      <a:pt x="15" y="26"/>
                      <a:pt x="15" y="26"/>
                    </a:cubicBezTo>
                    <a:cubicBezTo>
                      <a:pt x="15" y="26"/>
                      <a:pt x="15" y="26"/>
                      <a:pt x="15" y="26"/>
                    </a:cubicBezTo>
                    <a:cubicBezTo>
                      <a:pt x="15" y="27"/>
                      <a:pt x="15" y="27"/>
                      <a:pt x="15" y="27"/>
                    </a:cubicBezTo>
                    <a:cubicBezTo>
                      <a:pt x="14" y="27"/>
                      <a:pt x="14" y="27"/>
                      <a:pt x="14" y="27"/>
                    </a:cubicBezTo>
                    <a:moveTo>
                      <a:pt x="24" y="20"/>
                    </a:moveTo>
                    <a:cubicBezTo>
                      <a:pt x="23" y="20"/>
                      <a:pt x="23" y="20"/>
                      <a:pt x="22" y="19"/>
                    </a:cubicBezTo>
                    <a:cubicBezTo>
                      <a:pt x="22" y="19"/>
                      <a:pt x="22" y="19"/>
                      <a:pt x="22" y="19"/>
                    </a:cubicBezTo>
                    <a:cubicBezTo>
                      <a:pt x="22" y="19"/>
                      <a:pt x="22" y="19"/>
                      <a:pt x="22" y="19"/>
                    </a:cubicBezTo>
                    <a:cubicBezTo>
                      <a:pt x="22" y="19"/>
                      <a:pt x="22" y="19"/>
                      <a:pt x="22" y="19"/>
                    </a:cubicBezTo>
                    <a:cubicBezTo>
                      <a:pt x="23" y="19"/>
                      <a:pt x="24" y="19"/>
                      <a:pt x="24" y="19"/>
                    </a:cubicBezTo>
                    <a:cubicBezTo>
                      <a:pt x="24" y="19"/>
                      <a:pt x="24" y="19"/>
                      <a:pt x="24" y="19"/>
                    </a:cubicBezTo>
                    <a:cubicBezTo>
                      <a:pt x="24" y="19"/>
                      <a:pt x="24" y="19"/>
                      <a:pt x="24" y="19"/>
                    </a:cubicBezTo>
                    <a:cubicBezTo>
                      <a:pt x="24" y="20"/>
                      <a:pt x="24" y="20"/>
                      <a:pt x="24" y="20"/>
                    </a:cubicBezTo>
                    <a:cubicBezTo>
                      <a:pt x="24" y="20"/>
                      <a:pt x="24" y="20"/>
                      <a:pt x="24" y="20"/>
                    </a:cubicBezTo>
                    <a:moveTo>
                      <a:pt x="30" y="22"/>
                    </a:moveTo>
                    <a:cubicBezTo>
                      <a:pt x="31" y="21"/>
                      <a:pt x="33" y="20"/>
                      <a:pt x="34" y="19"/>
                    </a:cubicBezTo>
                    <a:cubicBezTo>
                      <a:pt x="34" y="19"/>
                      <a:pt x="34" y="19"/>
                      <a:pt x="34" y="19"/>
                    </a:cubicBezTo>
                    <a:cubicBezTo>
                      <a:pt x="35" y="19"/>
                      <a:pt x="35" y="19"/>
                      <a:pt x="35" y="19"/>
                    </a:cubicBezTo>
                    <a:cubicBezTo>
                      <a:pt x="34" y="20"/>
                      <a:pt x="33" y="20"/>
                      <a:pt x="32" y="21"/>
                    </a:cubicBezTo>
                    <a:cubicBezTo>
                      <a:pt x="32" y="21"/>
                      <a:pt x="32" y="21"/>
                      <a:pt x="32" y="21"/>
                    </a:cubicBezTo>
                    <a:cubicBezTo>
                      <a:pt x="32" y="21"/>
                      <a:pt x="31" y="21"/>
                      <a:pt x="31" y="21"/>
                    </a:cubicBezTo>
                    <a:cubicBezTo>
                      <a:pt x="31" y="21"/>
                      <a:pt x="30" y="21"/>
                      <a:pt x="30" y="22"/>
                    </a:cubicBezTo>
                    <a:moveTo>
                      <a:pt x="29" y="22"/>
                    </a:moveTo>
                    <a:cubicBezTo>
                      <a:pt x="29" y="22"/>
                      <a:pt x="29" y="22"/>
                      <a:pt x="29" y="22"/>
                    </a:cubicBezTo>
                    <a:cubicBezTo>
                      <a:pt x="28" y="21"/>
                      <a:pt x="27" y="21"/>
                      <a:pt x="26" y="20"/>
                    </a:cubicBezTo>
                    <a:cubicBezTo>
                      <a:pt x="27" y="20"/>
                      <a:pt x="29" y="19"/>
                      <a:pt x="30" y="18"/>
                    </a:cubicBezTo>
                    <a:cubicBezTo>
                      <a:pt x="31" y="19"/>
                      <a:pt x="31" y="19"/>
                      <a:pt x="31" y="19"/>
                    </a:cubicBezTo>
                    <a:cubicBezTo>
                      <a:pt x="27" y="20"/>
                      <a:pt x="27" y="20"/>
                      <a:pt x="27" y="20"/>
                    </a:cubicBezTo>
                    <a:cubicBezTo>
                      <a:pt x="27" y="21"/>
                      <a:pt x="27" y="21"/>
                      <a:pt x="27" y="21"/>
                    </a:cubicBezTo>
                    <a:cubicBezTo>
                      <a:pt x="28" y="21"/>
                      <a:pt x="28" y="21"/>
                      <a:pt x="28" y="21"/>
                    </a:cubicBezTo>
                    <a:cubicBezTo>
                      <a:pt x="28" y="21"/>
                      <a:pt x="28" y="21"/>
                      <a:pt x="28" y="21"/>
                    </a:cubicBezTo>
                    <a:cubicBezTo>
                      <a:pt x="32" y="19"/>
                      <a:pt x="32" y="19"/>
                      <a:pt x="32" y="19"/>
                    </a:cubicBezTo>
                    <a:cubicBezTo>
                      <a:pt x="32" y="19"/>
                      <a:pt x="32" y="19"/>
                      <a:pt x="32" y="19"/>
                    </a:cubicBezTo>
                    <a:cubicBezTo>
                      <a:pt x="32" y="19"/>
                      <a:pt x="33" y="19"/>
                      <a:pt x="33" y="19"/>
                    </a:cubicBezTo>
                    <a:cubicBezTo>
                      <a:pt x="32" y="20"/>
                      <a:pt x="31" y="21"/>
                      <a:pt x="29" y="22"/>
                    </a:cubicBezTo>
                    <a:moveTo>
                      <a:pt x="25" y="20"/>
                    </a:moveTo>
                    <a:cubicBezTo>
                      <a:pt x="25" y="20"/>
                      <a:pt x="25" y="20"/>
                      <a:pt x="24" y="20"/>
                    </a:cubicBezTo>
                    <a:cubicBezTo>
                      <a:pt x="25" y="19"/>
                      <a:pt x="25" y="19"/>
                      <a:pt x="25" y="19"/>
                    </a:cubicBezTo>
                    <a:cubicBezTo>
                      <a:pt x="25" y="19"/>
                      <a:pt x="25" y="19"/>
                      <a:pt x="25" y="19"/>
                    </a:cubicBezTo>
                    <a:cubicBezTo>
                      <a:pt x="26" y="19"/>
                      <a:pt x="27" y="19"/>
                      <a:pt x="27" y="19"/>
                    </a:cubicBezTo>
                    <a:cubicBezTo>
                      <a:pt x="28" y="18"/>
                      <a:pt x="28" y="18"/>
                      <a:pt x="28" y="18"/>
                    </a:cubicBezTo>
                    <a:cubicBezTo>
                      <a:pt x="28" y="18"/>
                      <a:pt x="29" y="18"/>
                      <a:pt x="30" y="18"/>
                    </a:cubicBezTo>
                    <a:cubicBezTo>
                      <a:pt x="28" y="19"/>
                      <a:pt x="27" y="20"/>
                      <a:pt x="25" y="20"/>
                    </a:cubicBezTo>
                    <a:moveTo>
                      <a:pt x="37" y="19"/>
                    </a:moveTo>
                    <a:cubicBezTo>
                      <a:pt x="37" y="19"/>
                      <a:pt x="37" y="19"/>
                      <a:pt x="37" y="19"/>
                    </a:cubicBezTo>
                    <a:cubicBezTo>
                      <a:pt x="37" y="19"/>
                      <a:pt x="37" y="19"/>
                      <a:pt x="37" y="19"/>
                    </a:cubicBezTo>
                    <a:cubicBezTo>
                      <a:pt x="37" y="19"/>
                      <a:pt x="37" y="18"/>
                      <a:pt x="38" y="18"/>
                    </a:cubicBezTo>
                    <a:cubicBezTo>
                      <a:pt x="38" y="18"/>
                      <a:pt x="38" y="18"/>
                      <a:pt x="38" y="18"/>
                    </a:cubicBezTo>
                    <a:cubicBezTo>
                      <a:pt x="39" y="18"/>
                      <a:pt x="39" y="18"/>
                      <a:pt x="39" y="18"/>
                    </a:cubicBezTo>
                    <a:cubicBezTo>
                      <a:pt x="37" y="19"/>
                      <a:pt x="35" y="20"/>
                      <a:pt x="33" y="22"/>
                    </a:cubicBezTo>
                    <a:cubicBezTo>
                      <a:pt x="33" y="22"/>
                      <a:pt x="32" y="22"/>
                      <a:pt x="32" y="22"/>
                    </a:cubicBezTo>
                    <a:cubicBezTo>
                      <a:pt x="33" y="21"/>
                      <a:pt x="34" y="20"/>
                      <a:pt x="36" y="19"/>
                    </a:cubicBezTo>
                    <a:cubicBezTo>
                      <a:pt x="37" y="19"/>
                      <a:pt x="37" y="19"/>
                      <a:pt x="37" y="19"/>
                    </a:cubicBezTo>
                    <a:moveTo>
                      <a:pt x="24" y="19"/>
                    </a:moveTo>
                    <a:cubicBezTo>
                      <a:pt x="24" y="19"/>
                      <a:pt x="23" y="19"/>
                      <a:pt x="23" y="19"/>
                    </a:cubicBezTo>
                    <a:cubicBezTo>
                      <a:pt x="25" y="18"/>
                      <a:pt x="25" y="18"/>
                      <a:pt x="25" y="18"/>
                    </a:cubicBezTo>
                    <a:cubicBezTo>
                      <a:pt x="25" y="18"/>
                      <a:pt x="25" y="18"/>
                      <a:pt x="25" y="18"/>
                    </a:cubicBezTo>
                    <a:cubicBezTo>
                      <a:pt x="26" y="18"/>
                      <a:pt x="26" y="18"/>
                      <a:pt x="27" y="18"/>
                    </a:cubicBezTo>
                    <a:cubicBezTo>
                      <a:pt x="27" y="18"/>
                      <a:pt x="27" y="18"/>
                      <a:pt x="27" y="18"/>
                    </a:cubicBezTo>
                    <a:cubicBezTo>
                      <a:pt x="26" y="19"/>
                      <a:pt x="25" y="19"/>
                      <a:pt x="24" y="19"/>
                    </a:cubicBezTo>
                    <a:cubicBezTo>
                      <a:pt x="24" y="19"/>
                      <a:pt x="24" y="19"/>
                      <a:pt x="24" y="19"/>
                    </a:cubicBezTo>
                    <a:moveTo>
                      <a:pt x="18" y="26"/>
                    </a:moveTo>
                    <a:cubicBezTo>
                      <a:pt x="17" y="26"/>
                      <a:pt x="16" y="26"/>
                      <a:pt x="14" y="25"/>
                    </a:cubicBezTo>
                    <a:cubicBezTo>
                      <a:pt x="14" y="25"/>
                      <a:pt x="14" y="25"/>
                      <a:pt x="14" y="25"/>
                    </a:cubicBezTo>
                    <a:cubicBezTo>
                      <a:pt x="13" y="24"/>
                      <a:pt x="13" y="24"/>
                      <a:pt x="13" y="24"/>
                    </a:cubicBezTo>
                    <a:cubicBezTo>
                      <a:pt x="13" y="23"/>
                      <a:pt x="13" y="23"/>
                      <a:pt x="13" y="23"/>
                    </a:cubicBezTo>
                    <a:cubicBezTo>
                      <a:pt x="13" y="23"/>
                      <a:pt x="13" y="23"/>
                      <a:pt x="13" y="23"/>
                    </a:cubicBezTo>
                    <a:cubicBezTo>
                      <a:pt x="13" y="22"/>
                      <a:pt x="13" y="22"/>
                      <a:pt x="13" y="21"/>
                    </a:cubicBezTo>
                    <a:cubicBezTo>
                      <a:pt x="13" y="21"/>
                      <a:pt x="13" y="21"/>
                      <a:pt x="13" y="21"/>
                    </a:cubicBezTo>
                    <a:cubicBezTo>
                      <a:pt x="13" y="20"/>
                      <a:pt x="13" y="19"/>
                      <a:pt x="14" y="19"/>
                    </a:cubicBezTo>
                    <a:cubicBezTo>
                      <a:pt x="17" y="17"/>
                      <a:pt x="17" y="17"/>
                      <a:pt x="17" y="17"/>
                    </a:cubicBezTo>
                    <a:cubicBezTo>
                      <a:pt x="18" y="17"/>
                      <a:pt x="18" y="17"/>
                      <a:pt x="18" y="17"/>
                    </a:cubicBezTo>
                    <a:cubicBezTo>
                      <a:pt x="19" y="17"/>
                      <a:pt x="20" y="18"/>
                      <a:pt x="22" y="18"/>
                    </a:cubicBezTo>
                    <a:cubicBezTo>
                      <a:pt x="22" y="18"/>
                      <a:pt x="22" y="18"/>
                      <a:pt x="22" y="18"/>
                    </a:cubicBezTo>
                    <a:cubicBezTo>
                      <a:pt x="22" y="18"/>
                      <a:pt x="22" y="18"/>
                      <a:pt x="22" y="18"/>
                    </a:cubicBezTo>
                    <a:cubicBezTo>
                      <a:pt x="23" y="18"/>
                      <a:pt x="23" y="18"/>
                      <a:pt x="23" y="18"/>
                    </a:cubicBezTo>
                    <a:cubicBezTo>
                      <a:pt x="23" y="17"/>
                      <a:pt x="23" y="17"/>
                      <a:pt x="23" y="17"/>
                    </a:cubicBezTo>
                    <a:cubicBezTo>
                      <a:pt x="23" y="17"/>
                      <a:pt x="23" y="17"/>
                      <a:pt x="23" y="17"/>
                    </a:cubicBezTo>
                    <a:cubicBezTo>
                      <a:pt x="24" y="17"/>
                      <a:pt x="24" y="17"/>
                      <a:pt x="24" y="17"/>
                    </a:cubicBezTo>
                    <a:cubicBezTo>
                      <a:pt x="19" y="20"/>
                      <a:pt x="19" y="20"/>
                      <a:pt x="19" y="20"/>
                    </a:cubicBezTo>
                    <a:cubicBezTo>
                      <a:pt x="19" y="20"/>
                      <a:pt x="19" y="20"/>
                      <a:pt x="19" y="20"/>
                    </a:cubicBezTo>
                    <a:cubicBezTo>
                      <a:pt x="19" y="20"/>
                      <a:pt x="19" y="20"/>
                      <a:pt x="19" y="20"/>
                    </a:cubicBezTo>
                    <a:cubicBezTo>
                      <a:pt x="18" y="21"/>
                      <a:pt x="18" y="21"/>
                      <a:pt x="18" y="21"/>
                    </a:cubicBezTo>
                    <a:cubicBezTo>
                      <a:pt x="18" y="21"/>
                      <a:pt x="18" y="21"/>
                      <a:pt x="18" y="21"/>
                    </a:cubicBezTo>
                    <a:cubicBezTo>
                      <a:pt x="18" y="21"/>
                      <a:pt x="18" y="21"/>
                      <a:pt x="18" y="21"/>
                    </a:cubicBezTo>
                    <a:cubicBezTo>
                      <a:pt x="18" y="22"/>
                      <a:pt x="18" y="22"/>
                      <a:pt x="18" y="23"/>
                    </a:cubicBezTo>
                    <a:cubicBezTo>
                      <a:pt x="18" y="23"/>
                      <a:pt x="18" y="23"/>
                      <a:pt x="18" y="23"/>
                    </a:cubicBezTo>
                    <a:cubicBezTo>
                      <a:pt x="18" y="23"/>
                      <a:pt x="18" y="23"/>
                      <a:pt x="18" y="23"/>
                    </a:cubicBezTo>
                    <a:cubicBezTo>
                      <a:pt x="18" y="23"/>
                      <a:pt x="18" y="23"/>
                      <a:pt x="18" y="23"/>
                    </a:cubicBezTo>
                    <a:cubicBezTo>
                      <a:pt x="18" y="24"/>
                      <a:pt x="18" y="25"/>
                      <a:pt x="18" y="26"/>
                    </a:cubicBezTo>
                    <a:cubicBezTo>
                      <a:pt x="18" y="26"/>
                      <a:pt x="18" y="26"/>
                      <a:pt x="18" y="26"/>
                    </a:cubicBezTo>
                    <a:cubicBezTo>
                      <a:pt x="18" y="26"/>
                      <a:pt x="18" y="26"/>
                      <a:pt x="18" y="26"/>
                    </a:cubicBezTo>
                    <a:moveTo>
                      <a:pt x="33" y="23"/>
                    </a:moveTo>
                    <a:cubicBezTo>
                      <a:pt x="34" y="23"/>
                      <a:pt x="34" y="23"/>
                      <a:pt x="34" y="23"/>
                    </a:cubicBezTo>
                    <a:cubicBezTo>
                      <a:pt x="36" y="21"/>
                      <a:pt x="38" y="19"/>
                      <a:pt x="41" y="18"/>
                    </a:cubicBezTo>
                    <a:cubicBezTo>
                      <a:pt x="41" y="18"/>
                      <a:pt x="41" y="18"/>
                      <a:pt x="41" y="18"/>
                    </a:cubicBezTo>
                    <a:cubicBezTo>
                      <a:pt x="40" y="17"/>
                      <a:pt x="40" y="17"/>
                      <a:pt x="40" y="17"/>
                    </a:cubicBezTo>
                    <a:cubicBezTo>
                      <a:pt x="38" y="17"/>
                      <a:pt x="38" y="17"/>
                      <a:pt x="38" y="17"/>
                    </a:cubicBezTo>
                    <a:cubicBezTo>
                      <a:pt x="39" y="17"/>
                      <a:pt x="39" y="17"/>
                      <a:pt x="39" y="17"/>
                    </a:cubicBezTo>
                    <a:cubicBezTo>
                      <a:pt x="43" y="17"/>
                      <a:pt x="43" y="17"/>
                      <a:pt x="43" y="17"/>
                    </a:cubicBezTo>
                    <a:cubicBezTo>
                      <a:pt x="42" y="18"/>
                      <a:pt x="40" y="20"/>
                      <a:pt x="38" y="21"/>
                    </a:cubicBezTo>
                    <a:cubicBezTo>
                      <a:pt x="35" y="23"/>
                      <a:pt x="34" y="24"/>
                      <a:pt x="33" y="25"/>
                    </a:cubicBezTo>
                    <a:cubicBezTo>
                      <a:pt x="31" y="24"/>
                      <a:pt x="28" y="23"/>
                      <a:pt x="25" y="22"/>
                    </a:cubicBezTo>
                    <a:cubicBezTo>
                      <a:pt x="23" y="22"/>
                      <a:pt x="21" y="21"/>
                      <a:pt x="19" y="21"/>
                    </a:cubicBezTo>
                    <a:cubicBezTo>
                      <a:pt x="20" y="20"/>
                      <a:pt x="20" y="20"/>
                      <a:pt x="20" y="20"/>
                    </a:cubicBezTo>
                    <a:cubicBezTo>
                      <a:pt x="21" y="20"/>
                      <a:pt x="21" y="20"/>
                      <a:pt x="21" y="20"/>
                    </a:cubicBezTo>
                    <a:cubicBezTo>
                      <a:pt x="21" y="20"/>
                      <a:pt x="21" y="20"/>
                      <a:pt x="21" y="20"/>
                    </a:cubicBezTo>
                    <a:cubicBezTo>
                      <a:pt x="22" y="20"/>
                      <a:pt x="22" y="20"/>
                      <a:pt x="22" y="20"/>
                    </a:cubicBezTo>
                    <a:cubicBezTo>
                      <a:pt x="23" y="20"/>
                      <a:pt x="24" y="21"/>
                      <a:pt x="25" y="21"/>
                    </a:cubicBezTo>
                    <a:cubicBezTo>
                      <a:pt x="26" y="21"/>
                      <a:pt x="28" y="22"/>
                      <a:pt x="29" y="22"/>
                    </a:cubicBezTo>
                    <a:cubicBezTo>
                      <a:pt x="29" y="22"/>
                      <a:pt x="29" y="22"/>
                      <a:pt x="29" y="22"/>
                    </a:cubicBezTo>
                    <a:cubicBezTo>
                      <a:pt x="30" y="22"/>
                      <a:pt x="30" y="22"/>
                      <a:pt x="30" y="22"/>
                    </a:cubicBezTo>
                    <a:cubicBezTo>
                      <a:pt x="30" y="22"/>
                      <a:pt x="31" y="22"/>
                      <a:pt x="31" y="22"/>
                    </a:cubicBezTo>
                    <a:cubicBezTo>
                      <a:pt x="32" y="22"/>
                      <a:pt x="32" y="22"/>
                      <a:pt x="33" y="23"/>
                    </a:cubicBezTo>
                    <a:cubicBezTo>
                      <a:pt x="33" y="23"/>
                      <a:pt x="33" y="23"/>
                      <a:pt x="33" y="23"/>
                    </a:cubicBezTo>
                    <a:moveTo>
                      <a:pt x="15" y="17"/>
                    </a:moveTo>
                    <a:cubicBezTo>
                      <a:pt x="15" y="17"/>
                      <a:pt x="15" y="17"/>
                      <a:pt x="15" y="17"/>
                    </a:cubicBezTo>
                    <a:cubicBezTo>
                      <a:pt x="14" y="17"/>
                      <a:pt x="14" y="17"/>
                      <a:pt x="14" y="17"/>
                    </a:cubicBezTo>
                    <a:cubicBezTo>
                      <a:pt x="16" y="16"/>
                      <a:pt x="16" y="16"/>
                      <a:pt x="16" y="16"/>
                    </a:cubicBezTo>
                    <a:cubicBezTo>
                      <a:pt x="16" y="17"/>
                      <a:pt x="16" y="17"/>
                      <a:pt x="16" y="17"/>
                    </a:cubicBezTo>
                    <a:cubicBezTo>
                      <a:pt x="15" y="17"/>
                      <a:pt x="15" y="17"/>
                      <a:pt x="15" y="17"/>
                    </a:cubicBezTo>
                    <a:moveTo>
                      <a:pt x="14" y="17"/>
                    </a:moveTo>
                    <a:cubicBezTo>
                      <a:pt x="13" y="17"/>
                      <a:pt x="13" y="17"/>
                      <a:pt x="13" y="17"/>
                    </a:cubicBezTo>
                    <a:cubicBezTo>
                      <a:pt x="13" y="17"/>
                      <a:pt x="13" y="17"/>
                      <a:pt x="13" y="17"/>
                    </a:cubicBezTo>
                    <a:cubicBezTo>
                      <a:pt x="15" y="16"/>
                      <a:pt x="15" y="16"/>
                      <a:pt x="15" y="16"/>
                    </a:cubicBezTo>
                    <a:cubicBezTo>
                      <a:pt x="15" y="16"/>
                      <a:pt x="15" y="16"/>
                      <a:pt x="15" y="16"/>
                    </a:cubicBezTo>
                    <a:cubicBezTo>
                      <a:pt x="16" y="16"/>
                      <a:pt x="16" y="16"/>
                      <a:pt x="16" y="16"/>
                    </a:cubicBezTo>
                    <a:cubicBezTo>
                      <a:pt x="14" y="17"/>
                      <a:pt x="14" y="17"/>
                      <a:pt x="14" y="17"/>
                    </a:cubicBezTo>
                    <a:moveTo>
                      <a:pt x="12" y="17"/>
                    </a:moveTo>
                    <a:cubicBezTo>
                      <a:pt x="11" y="16"/>
                      <a:pt x="11" y="16"/>
                      <a:pt x="11" y="16"/>
                    </a:cubicBezTo>
                    <a:cubicBezTo>
                      <a:pt x="12" y="16"/>
                      <a:pt x="12" y="16"/>
                      <a:pt x="13" y="15"/>
                    </a:cubicBezTo>
                    <a:cubicBezTo>
                      <a:pt x="14" y="15"/>
                      <a:pt x="14" y="15"/>
                      <a:pt x="14" y="15"/>
                    </a:cubicBezTo>
                    <a:cubicBezTo>
                      <a:pt x="14" y="15"/>
                      <a:pt x="14" y="15"/>
                      <a:pt x="14" y="15"/>
                    </a:cubicBezTo>
                    <a:cubicBezTo>
                      <a:pt x="12" y="16"/>
                      <a:pt x="12" y="16"/>
                      <a:pt x="12" y="16"/>
                    </a:cubicBezTo>
                    <a:cubicBezTo>
                      <a:pt x="12" y="17"/>
                      <a:pt x="12" y="17"/>
                      <a:pt x="12" y="17"/>
                    </a:cubicBezTo>
                    <a:moveTo>
                      <a:pt x="11" y="16"/>
                    </a:moveTo>
                    <a:cubicBezTo>
                      <a:pt x="10" y="16"/>
                      <a:pt x="10" y="16"/>
                      <a:pt x="10" y="16"/>
                    </a:cubicBezTo>
                    <a:cubicBezTo>
                      <a:pt x="11" y="15"/>
                      <a:pt x="11" y="15"/>
                      <a:pt x="11" y="15"/>
                    </a:cubicBezTo>
                    <a:cubicBezTo>
                      <a:pt x="11" y="15"/>
                      <a:pt x="11" y="15"/>
                      <a:pt x="11" y="15"/>
                    </a:cubicBezTo>
                    <a:cubicBezTo>
                      <a:pt x="12" y="15"/>
                      <a:pt x="12" y="15"/>
                      <a:pt x="13" y="15"/>
                    </a:cubicBezTo>
                    <a:cubicBezTo>
                      <a:pt x="12" y="15"/>
                      <a:pt x="11" y="16"/>
                      <a:pt x="11" y="16"/>
                    </a:cubicBezTo>
                    <a:cubicBezTo>
                      <a:pt x="11" y="16"/>
                      <a:pt x="11" y="16"/>
                      <a:pt x="11" y="16"/>
                    </a:cubicBezTo>
                    <a:moveTo>
                      <a:pt x="10" y="16"/>
                    </a:moveTo>
                    <a:cubicBezTo>
                      <a:pt x="9" y="16"/>
                      <a:pt x="9" y="16"/>
                      <a:pt x="9" y="16"/>
                    </a:cubicBezTo>
                    <a:cubicBezTo>
                      <a:pt x="9" y="16"/>
                      <a:pt x="9" y="16"/>
                      <a:pt x="9" y="16"/>
                    </a:cubicBezTo>
                    <a:cubicBezTo>
                      <a:pt x="9" y="15"/>
                      <a:pt x="10" y="15"/>
                      <a:pt x="10" y="15"/>
                    </a:cubicBezTo>
                    <a:cubicBezTo>
                      <a:pt x="10" y="15"/>
                      <a:pt x="10" y="15"/>
                      <a:pt x="10" y="15"/>
                    </a:cubicBezTo>
                    <a:cubicBezTo>
                      <a:pt x="11" y="15"/>
                      <a:pt x="11" y="15"/>
                      <a:pt x="11" y="15"/>
                    </a:cubicBezTo>
                    <a:cubicBezTo>
                      <a:pt x="10" y="16"/>
                      <a:pt x="10" y="16"/>
                      <a:pt x="10" y="16"/>
                    </a:cubicBezTo>
                    <a:moveTo>
                      <a:pt x="9" y="16"/>
                    </a:moveTo>
                    <a:cubicBezTo>
                      <a:pt x="8" y="15"/>
                      <a:pt x="8" y="15"/>
                      <a:pt x="8" y="15"/>
                    </a:cubicBezTo>
                    <a:cubicBezTo>
                      <a:pt x="9" y="15"/>
                      <a:pt x="9" y="15"/>
                      <a:pt x="9" y="15"/>
                    </a:cubicBezTo>
                    <a:cubicBezTo>
                      <a:pt x="9" y="15"/>
                      <a:pt x="9" y="15"/>
                      <a:pt x="9" y="15"/>
                    </a:cubicBezTo>
                    <a:cubicBezTo>
                      <a:pt x="9" y="15"/>
                      <a:pt x="9" y="15"/>
                      <a:pt x="9" y="15"/>
                    </a:cubicBezTo>
                    <a:cubicBezTo>
                      <a:pt x="10" y="15"/>
                      <a:pt x="10" y="15"/>
                      <a:pt x="10" y="15"/>
                    </a:cubicBezTo>
                    <a:cubicBezTo>
                      <a:pt x="9" y="15"/>
                      <a:pt x="9" y="15"/>
                      <a:pt x="9" y="16"/>
                    </a:cubicBezTo>
                    <a:moveTo>
                      <a:pt x="8" y="15"/>
                    </a:moveTo>
                    <a:cubicBezTo>
                      <a:pt x="7" y="15"/>
                      <a:pt x="7" y="15"/>
                      <a:pt x="7" y="15"/>
                    </a:cubicBezTo>
                    <a:cubicBezTo>
                      <a:pt x="8" y="15"/>
                      <a:pt x="8" y="15"/>
                      <a:pt x="8" y="15"/>
                    </a:cubicBezTo>
                    <a:cubicBezTo>
                      <a:pt x="9" y="14"/>
                      <a:pt x="9" y="14"/>
                      <a:pt x="9" y="14"/>
                    </a:cubicBezTo>
                    <a:cubicBezTo>
                      <a:pt x="9" y="14"/>
                      <a:pt x="9" y="14"/>
                      <a:pt x="9" y="14"/>
                    </a:cubicBezTo>
                    <a:cubicBezTo>
                      <a:pt x="9" y="14"/>
                      <a:pt x="9" y="14"/>
                      <a:pt x="9" y="14"/>
                    </a:cubicBezTo>
                    <a:cubicBezTo>
                      <a:pt x="9" y="15"/>
                      <a:pt x="8" y="15"/>
                      <a:pt x="8" y="15"/>
                    </a:cubicBezTo>
                    <a:moveTo>
                      <a:pt x="7" y="15"/>
                    </a:moveTo>
                    <a:cubicBezTo>
                      <a:pt x="7" y="15"/>
                      <a:pt x="7" y="15"/>
                      <a:pt x="7" y="15"/>
                    </a:cubicBezTo>
                    <a:cubicBezTo>
                      <a:pt x="7" y="15"/>
                      <a:pt x="7" y="15"/>
                      <a:pt x="7" y="15"/>
                    </a:cubicBezTo>
                    <a:cubicBezTo>
                      <a:pt x="7" y="14"/>
                      <a:pt x="7" y="14"/>
                      <a:pt x="7" y="14"/>
                    </a:cubicBezTo>
                    <a:cubicBezTo>
                      <a:pt x="8" y="14"/>
                      <a:pt x="8" y="14"/>
                      <a:pt x="8" y="14"/>
                    </a:cubicBezTo>
                    <a:cubicBezTo>
                      <a:pt x="8" y="14"/>
                      <a:pt x="8" y="14"/>
                      <a:pt x="8" y="14"/>
                    </a:cubicBezTo>
                    <a:cubicBezTo>
                      <a:pt x="8" y="14"/>
                      <a:pt x="7" y="15"/>
                      <a:pt x="7" y="15"/>
                    </a:cubicBezTo>
                    <a:moveTo>
                      <a:pt x="7" y="14"/>
                    </a:moveTo>
                    <a:cubicBezTo>
                      <a:pt x="7" y="14"/>
                      <a:pt x="7" y="14"/>
                      <a:pt x="7" y="14"/>
                    </a:cubicBezTo>
                    <a:cubicBezTo>
                      <a:pt x="7" y="14"/>
                      <a:pt x="7" y="14"/>
                      <a:pt x="7" y="14"/>
                    </a:cubicBezTo>
                    <a:cubicBezTo>
                      <a:pt x="7" y="14"/>
                      <a:pt x="7" y="14"/>
                      <a:pt x="7" y="14"/>
                    </a:cubicBezTo>
                    <a:moveTo>
                      <a:pt x="13" y="19"/>
                    </a:moveTo>
                    <a:cubicBezTo>
                      <a:pt x="12" y="18"/>
                      <a:pt x="12" y="18"/>
                      <a:pt x="12" y="18"/>
                    </a:cubicBezTo>
                    <a:cubicBezTo>
                      <a:pt x="10" y="18"/>
                      <a:pt x="8" y="17"/>
                      <a:pt x="6" y="16"/>
                    </a:cubicBezTo>
                    <a:cubicBezTo>
                      <a:pt x="6" y="16"/>
                      <a:pt x="5" y="16"/>
                      <a:pt x="5" y="16"/>
                    </a:cubicBezTo>
                    <a:cubicBezTo>
                      <a:pt x="4" y="16"/>
                      <a:pt x="3" y="15"/>
                      <a:pt x="2" y="15"/>
                    </a:cubicBezTo>
                    <a:cubicBezTo>
                      <a:pt x="2" y="15"/>
                      <a:pt x="2" y="15"/>
                      <a:pt x="2" y="15"/>
                    </a:cubicBezTo>
                    <a:cubicBezTo>
                      <a:pt x="3" y="14"/>
                      <a:pt x="4" y="14"/>
                      <a:pt x="4" y="14"/>
                    </a:cubicBezTo>
                    <a:cubicBezTo>
                      <a:pt x="4" y="14"/>
                      <a:pt x="4" y="14"/>
                      <a:pt x="4" y="14"/>
                    </a:cubicBezTo>
                    <a:cubicBezTo>
                      <a:pt x="5" y="14"/>
                      <a:pt x="5" y="14"/>
                      <a:pt x="6" y="14"/>
                    </a:cubicBezTo>
                    <a:cubicBezTo>
                      <a:pt x="6" y="14"/>
                      <a:pt x="6" y="14"/>
                      <a:pt x="6" y="14"/>
                    </a:cubicBezTo>
                    <a:cubicBezTo>
                      <a:pt x="6" y="15"/>
                      <a:pt x="6" y="15"/>
                      <a:pt x="6" y="15"/>
                    </a:cubicBezTo>
                    <a:cubicBezTo>
                      <a:pt x="6" y="15"/>
                      <a:pt x="6" y="15"/>
                      <a:pt x="6" y="15"/>
                    </a:cubicBezTo>
                    <a:cubicBezTo>
                      <a:pt x="6" y="16"/>
                      <a:pt x="6" y="16"/>
                      <a:pt x="6" y="16"/>
                    </a:cubicBezTo>
                    <a:cubicBezTo>
                      <a:pt x="7" y="16"/>
                      <a:pt x="8" y="16"/>
                      <a:pt x="9" y="17"/>
                    </a:cubicBezTo>
                    <a:cubicBezTo>
                      <a:pt x="10" y="17"/>
                      <a:pt x="10" y="17"/>
                      <a:pt x="11" y="17"/>
                    </a:cubicBezTo>
                    <a:cubicBezTo>
                      <a:pt x="11" y="17"/>
                      <a:pt x="12" y="17"/>
                      <a:pt x="12" y="18"/>
                    </a:cubicBezTo>
                    <a:cubicBezTo>
                      <a:pt x="13" y="18"/>
                      <a:pt x="13" y="18"/>
                      <a:pt x="13" y="18"/>
                    </a:cubicBezTo>
                    <a:cubicBezTo>
                      <a:pt x="13" y="18"/>
                      <a:pt x="13" y="18"/>
                      <a:pt x="13" y="18"/>
                    </a:cubicBezTo>
                    <a:cubicBezTo>
                      <a:pt x="13" y="18"/>
                      <a:pt x="13" y="18"/>
                      <a:pt x="13" y="18"/>
                    </a:cubicBezTo>
                    <a:cubicBezTo>
                      <a:pt x="13" y="19"/>
                      <a:pt x="13" y="19"/>
                      <a:pt x="13" y="19"/>
                    </a:cubicBezTo>
                    <a:moveTo>
                      <a:pt x="36" y="15"/>
                    </a:moveTo>
                    <a:cubicBezTo>
                      <a:pt x="34" y="14"/>
                      <a:pt x="31" y="14"/>
                      <a:pt x="27" y="13"/>
                    </a:cubicBezTo>
                    <a:cubicBezTo>
                      <a:pt x="26" y="13"/>
                      <a:pt x="24" y="13"/>
                      <a:pt x="22" y="12"/>
                    </a:cubicBezTo>
                    <a:cubicBezTo>
                      <a:pt x="22" y="12"/>
                      <a:pt x="22" y="12"/>
                      <a:pt x="22" y="12"/>
                    </a:cubicBezTo>
                    <a:cubicBezTo>
                      <a:pt x="24" y="12"/>
                      <a:pt x="26" y="13"/>
                      <a:pt x="28" y="13"/>
                    </a:cubicBezTo>
                    <a:cubicBezTo>
                      <a:pt x="31" y="13"/>
                      <a:pt x="34" y="14"/>
                      <a:pt x="37" y="14"/>
                    </a:cubicBezTo>
                    <a:cubicBezTo>
                      <a:pt x="37" y="14"/>
                      <a:pt x="37" y="14"/>
                      <a:pt x="37" y="14"/>
                    </a:cubicBezTo>
                    <a:cubicBezTo>
                      <a:pt x="37" y="14"/>
                      <a:pt x="37" y="14"/>
                      <a:pt x="37" y="14"/>
                    </a:cubicBezTo>
                    <a:cubicBezTo>
                      <a:pt x="36" y="15"/>
                      <a:pt x="36" y="15"/>
                      <a:pt x="36" y="15"/>
                    </a:cubicBezTo>
                    <a:moveTo>
                      <a:pt x="16" y="9"/>
                    </a:moveTo>
                    <a:cubicBezTo>
                      <a:pt x="14" y="8"/>
                      <a:pt x="14" y="8"/>
                      <a:pt x="14" y="8"/>
                    </a:cubicBezTo>
                    <a:cubicBezTo>
                      <a:pt x="16" y="8"/>
                      <a:pt x="16" y="8"/>
                      <a:pt x="16" y="8"/>
                    </a:cubicBezTo>
                    <a:cubicBezTo>
                      <a:pt x="16" y="9"/>
                      <a:pt x="16" y="9"/>
                      <a:pt x="16" y="9"/>
                    </a:cubicBezTo>
                    <a:cubicBezTo>
                      <a:pt x="16" y="9"/>
                      <a:pt x="16" y="9"/>
                      <a:pt x="16" y="9"/>
                    </a:cubicBezTo>
                    <a:moveTo>
                      <a:pt x="31" y="10"/>
                    </a:moveTo>
                    <a:cubicBezTo>
                      <a:pt x="28" y="10"/>
                      <a:pt x="28" y="10"/>
                      <a:pt x="28" y="10"/>
                    </a:cubicBezTo>
                    <a:cubicBezTo>
                      <a:pt x="38" y="4"/>
                      <a:pt x="38" y="4"/>
                      <a:pt x="38" y="4"/>
                    </a:cubicBezTo>
                    <a:cubicBezTo>
                      <a:pt x="38" y="5"/>
                      <a:pt x="38" y="5"/>
                      <a:pt x="38" y="5"/>
                    </a:cubicBezTo>
                    <a:cubicBezTo>
                      <a:pt x="39" y="5"/>
                      <a:pt x="39" y="5"/>
                      <a:pt x="39" y="5"/>
                    </a:cubicBezTo>
                    <a:cubicBezTo>
                      <a:pt x="38" y="7"/>
                      <a:pt x="37" y="8"/>
                      <a:pt x="36" y="10"/>
                    </a:cubicBezTo>
                    <a:cubicBezTo>
                      <a:pt x="36" y="10"/>
                      <a:pt x="36" y="10"/>
                      <a:pt x="35" y="10"/>
                    </a:cubicBezTo>
                    <a:cubicBezTo>
                      <a:pt x="35" y="10"/>
                      <a:pt x="35" y="10"/>
                      <a:pt x="34" y="10"/>
                    </a:cubicBezTo>
                    <a:cubicBezTo>
                      <a:pt x="35" y="9"/>
                      <a:pt x="36" y="9"/>
                      <a:pt x="36" y="8"/>
                    </a:cubicBezTo>
                    <a:cubicBezTo>
                      <a:pt x="37" y="8"/>
                      <a:pt x="37" y="8"/>
                      <a:pt x="37" y="8"/>
                    </a:cubicBezTo>
                    <a:cubicBezTo>
                      <a:pt x="37" y="8"/>
                      <a:pt x="37" y="8"/>
                      <a:pt x="37" y="8"/>
                    </a:cubicBezTo>
                    <a:cubicBezTo>
                      <a:pt x="37" y="8"/>
                      <a:pt x="37" y="8"/>
                      <a:pt x="37" y="8"/>
                    </a:cubicBezTo>
                    <a:cubicBezTo>
                      <a:pt x="36" y="8"/>
                      <a:pt x="36" y="8"/>
                      <a:pt x="36" y="8"/>
                    </a:cubicBezTo>
                    <a:cubicBezTo>
                      <a:pt x="35" y="9"/>
                      <a:pt x="34" y="9"/>
                      <a:pt x="34" y="10"/>
                    </a:cubicBezTo>
                    <a:cubicBezTo>
                      <a:pt x="34" y="10"/>
                      <a:pt x="34" y="10"/>
                      <a:pt x="34" y="10"/>
                    </a:cubicBezTo>
                    <a:cubicBezTo>
                      <a:pt x="33" y="10"/>
                      <a:pt x="33" y="10"/>
                      <a:pt x="33" y="10"/>
                    </a:cubicBezTo>
                    <a:cubicBezTo>
                      <a:pt x="33" y="10"/>
                      <a:pt x="33" y="10"/>
                      <a:pt x="33" y="10"/>
                    </a:cubicBezTo>
                    <a:cubicBezTo>
                      <a:pt x="33" y="11"/>
                      <a:pt x="33" y="11"/>
                      <a:pt x="33" y="11"/>
                    </a:cubicBezTo>
                    <a:cubicBezTo>
                      <a:pt x="32" y="11"/>
                      <a:pt x="32" y="11"/>
                      <a:pt x="32" y="11"/>
                    </a:cubicBezTo>
                    <a:cubicBezTo>
                      <a:pt x="31" y="10"/>
                      <a:pt x="31" y="10"/>
                      <a:pt x="31" y="10"/>
                    </a:cubicBezTo>
                    <a:cubicBezTo>
                      <a:pt x="31" y="10"/>
                      <a:pt x="31" y="10"/>
                      <a:pt x="31" y="10"/>
                    </a:cubicBezTo>
                    <a:cubicBezTo>
                      <a:pt x="34" y="9"/>
                      <a:pt x="36" y="7"/>
                      <a:pt x="38" y="6"/>
                    </a:cubicBezTo>
                    <a:cubicBezTo>
                      <a:pt x="38" y="5"/>
                      <a:pt x="38" y="5"/>
                      <a:pt x="38" y="5"/>
                    </a:cubicBezTo>
                    <a:cubicBezTo>
                      <a:pt x="38" y="5"/>
                      <a:pt x="38" y="5"/>
                      <a:pt x="38" y="5"/>
                    </a:cubicBezTo>
                    <a:cubicBezTo>
                      <a:pt x="36" y="7"/>
                      <a:pt x="33" y="8"/>
                      <a:pt x="31" y="10"/>
                    </a:cubicBezTo>
                    <a:cubicBezTo>
                      <a:pt x="31" y="10"/>
                      <a:pt x="31" y="10"/>
                      <a:pt x="31" y="10"/>
                    </a:cubicBezTo>
                    <a:moveTo>
                      <a:pt x="28" y="9"/>
                    </a:moveTo>
                    <a:cubicBezTo>
                      <a:pt x="28" y="9"/>
                      <a:pt x="28" y="9"/>
                      <a:pt x="28" y="9"/>
                    </a:cubicBezTo>
                    <a:cubicBezTo>
                      <a:pt x="28" y="8"/>
                      <a:pt x="28" y="8"/>
                      <a:pt x="28" y="8"/>
                    </a:cubicBezTo>
                    <a:cubicBezTo>
                      <a:pt x="31" y="7"/>
                      <a:pt x="33" y="5"/>
                      <a:pt x="36" y="4"/>
                    </a:cubicBezTo>
                    <a:cubicBezTo>
                      <a:pt x="36" y="4"/>
                      <a:pt x="36" y="4"/>
                      <a:pt x="36" y="4"/>
                    </a:cubicBezTo>
                    <a:cubicBezTo>
                      <a:pt x="37" y="4"/>
                      <a:pt x="37" y="4"/>
                      <a:pt x="37" y="4"/>
                    </a:cubicBezTo>
                    <a:cubicBezTo>
                      <a:pt x="37" y="4"/>
                      <a:pt x="37" y="4"/>
                      <a:pt x="37" y="4"/>
                    </a:cubicBezTo>
                    <a:cubicBezTo>
                      <a:pt x="27" y="10"/>
                      <a:pt x="27" y="10"/>
                      <a:pt x="27" y="10"/>
                    </a:cubicBezTo>
                    <a:cubicBezTo>
                      <a:pt x="27" y="10"/>
                      <a:pt x="27" y="10"/>
                      <a:pt x="27" y="10"/>
                    </a:cubicBezTo>
                    <a:cubicBezTo>
                      <a:pt x="26" y="9"/>
                      <a:pt x="26" y="9"/>
                      <a:pt x="26" y="9"/>
                    </a:cubicBezTo>
                    <a:cubicBezTo>
                      <a:pt x="26" y="9"/>
                      <a:pt x="27" y="9"/>
                      <a:pt x="28" y="8"/>
                    </a:cubicBezTo>
                    <a:cubicBezTo>
                      <a:pt x="28" y="8"/>
                      <a:pt x="28" y="8"/>
                      <a:pt x="28" y="8"/>
                    </a:cubicBezTo>
                    <a:cubicBezTo>
                      <a:pt x="28" y="9"/>
                      <a:pt x="28" y="9"/>
                      <a:pt x="28" y="9"/>
                    </a:cubicBezTo>
                    <a:moveTo>
                      <a:pt x="29" y="8"/>
                    </a:moveTo>
                    <a:cubicBezTo>
                      <a:pt x="29" y="7"/>
                      <a:pt x="29" y="7"/>
                      <a:pt x="29" y="7"/>
                    </a:cubicBezTo>
                    <a:cubicBezTo>
                      <a:pt x="29" y="7"/>
                      <a:pt x="29" y="6"/>
                      <a:pt x="30" y="6"/>
                    </a:cubicBezTo>
                    <a:cubicBezTo>
                      <a:pt x="34" y="4"/>
                      <a:pt x="34" y="4"/>
                      <a:pt x="34" y="4"/>
                    </a:cubicBezTo>
                    <a:cubicBezTo>
                      <a:pt x="34" y="4"/>
                      <a:pt x="35" y="4"/>
                      <a:pt x="36" y="4"/>
                    </a:cubicBezTo>
                    <a:cubicBezTo>
                      <a:pt x="33" y="5"/>
                      <a:pt x="31" y="6"/>
                      <a:pt x="29" y="8"/>
                    </a:cubicBezTo>
                    <a:moveTo>
                      <a:pt x="30" y="5"/>
                    </a:moveTo>
                    <a:cubicBezTo>
                      <a:pt x="30" y="4"/>
                      <a:pt x="30" y="4"/>
                      <a:pt x="30" y="4"/>
                    </a:cubicBezTo>
                    <a:cubicBezTo>
                      <a:pt x="30" y="4"/>
                      <a:pt x="31" y="4"/>
                      <a:pt x="31" y="3"/>
                    </a:cubicBezTo>
                    <a:cubicBezTo>
                      <a:pt x="32" y="3"/>
                      <a:pt x="32" y="4"/>
                      <a:pt x="33" y="4"/>
                    </a:cubicBezTo>
                    <a:cubicBezTo>
                      <a:pt x="30" y="5"/>
                      <a:pt x="30" y="5"/>
                      <a:pt x="30" y="5"/>
                    </a:cubicBezTo>
                    <a:moveTo>
                      <a:pt x="11" y="5"/>
                    </a:moveTo>
                    <a:cubicBezTo>
                      <a:pt x="12" y="4"/>
                      <a:pt x="12" y="4"/>
                      <a:pt x="13" y="3"/>
                    </a:cubicBezTo>
                    <a:cubicBezTo>
                      <a:pt x="13" y="3"/>
                      <a:pt x="13" y="3"/>
                      <a:pt x="13" y="3"/>
                    </a:cubicBezTo>
                    <a:cubicBezTo>
                      <a:pt x="14" y="3"/>
                      <a:pt x="14" y="3"/>
                      <a:pt x="14" y="3"/>
                    </a:cubicBezTo>
                    <a:cubicBezTo>
                      <a:pt x="13" y="4"/>
                      <a:pt x="12" y="4"/>
                      <a:pt x="11" y="5"/>
                    </a:cubicBezTo>
                    <a:moveTo>
                      <a:pt x="29" y="4"/>
                    </a:moveTo>
                    <a:cubicBezTo>
                      <a:pt x="29" y="3"/>
                      <a:pt x="29" y="3"/>
                      <a:pt x="29" y="3"/>
                    </a:cubicBezTo>
                    <a:cubicBezTo>
                      <a:pt x="30" y="3"/>
                      <a:pt x="30" y="3"/>
                      <a:pt x="30" y="3"/>
                    </a:cubicBezTo>
                    <a:cubicBezTo>
                      <a:pt x="30" y="4"/>
                      <a:pt x="30" y="4"/>
                      <a:pt x="29" y="4"/>
                    </a:cubicBezTo>
                    <a:moveTo>
                      <a:pt x="24" y="9"/>
                    </a:moveTo>
                    <a:cubicBezTo>
                      <a:pt x="24" y="9"/>
                      <a:pt x="24" y="9"/>
                      <a:pt x="24" y="9"/>
                    </a:cubicBezTo>
                    <a:cubicBezTo>
                      <a:pt x="25" y="8"/>
                      <a:pt x="26" y="6"/>
                      <a:pt x="28" y="3"/>
                    </a:cubicBezTo>
                    <a:cubicBezTo>
                      <a:pt x="28" y="3"/>
                      <a:pt x="28" y="3"/>
                      <a:pt x="28" y="3"/>
                    </a:cubicBezTo>
                    <a:cubicBezTo>
                      <a:pt x="29" y="4"/>
                      <a:pt x="29" y="5"/>
                      <a:pt x="29" y="6"/>
                    </a:cubicBezTo>
                    <a:cubicBezTo>
                      <a:pt x="29" y="6"/>
                      <a:pt x="29" y="6"/>
                      <a:pt x="29" y="6"/>
                    </a:cubicBezTo>
                    <a:cubicBezTo>
                      <a:pt x="28" y="6"/>
                      <a:pt x="28" y="6"/>
                      <a:pt x="28" y="6"/>
                    </a:cubicBezTo>
                    <a:cubicBezTo>
                      <a:pt x="28" y="6"/>
                      <a:pt x="28" y="6"/>
                      <a:pt x="28" y="6"/>
                    </a:cubicBezTo>
                    <a:cubicBezTo>
                      <a:pt x="28" y="7"/>
                      <a:pt x="28" y="7"/>
                      <a:pt x="28" y="7"/>
                    </a:cubicBezTo>
                    <a:cubicBezTo>
                      <a:pt x="28" y="7"/>
                      <a:pt x="28" y="7"/>
                      <a:pt x="28" y="7"/>
                    </a:cubicBezTo>
                    <a:cubicBezTo>
                      <a:pt x="27" y="8"/>
                      <a:pt x="26" y="9"/>
                      <a:pt x="24" y="9"/>
                    </a:cubicBezTo>
                    <a:moveTo>
                      <a:pt x="17" y="8"/>
                    </a:moveTo>
                    <a:cubicBezTo>
                      <a:pt x="16" y="7"/>
                      <a:pt x="16" y="7"/>
                      <a:pt x="16" y="7"/>
                    </a:cubicBezTo>
                    <a:cubicBezTo>
                      <a:pt x="17" y="6"/>
                      <a:pt x="17" y="5"/>
                      <a:pt x="18" y="5"/>
                    </a:cubicBezTo>
                    <a:cubicBezTo>
                      <a:pt x="19" y="4"/>
                      <a:pt x="20" y="3"/>
                      <a:pt x="20" y="3"/>
                    </a:cubicBezTo>
                    <a:cubicBezTo>
                      <a:pt x="19" y="5"/>
                      <a:pt x="18" y="6"/>
                      <a:pt x="17" y="8"/>
                    </a:cubicBezTo>
                    <a:cubicBezTo>
                      <a:pt x="17" y="8"/>
                      <a:pt x="17" y="8"/>
                      <a:pt x="17" y="8"/>
                    </a:cubicBezTo>
                    <a:moveTo>
                      <a:pt x="12" y="8"/>
                    </a:moveTo>
                    <a:cubicBezTo>
                      <a:pt x="12" y="8"/>
                      <a:pt x="12" y="8"/>
                      <a:pt x="12" y="8"/>
                    </a:cubicBezTo>
                    <a:cubicBezTo>
                      <a:pt x="11" y="8"/>
                      <a:pt x="11" y="8"/>
                      <a:pt x="10" y="8"/>
                    </a:cubicBezTo>
                    <a:cubicBezTo>
                      <a:pt x="10" y="7"/>
                      <a:pt x="10" y="7"/>
                      <a:pt x="10" y="7"/>
                    </a:cubicBezTo>
                    <a:cubicBezTo>
                      <a:pt x="13" y="6"/>
                      <a:pt x="15" y="4"/>
                      <a:pt x="18" y="3"/>
                    </a:cubicBezTo>
                    <a:cubicBezTo>
                      <a:pt x="18" y="3"/>
                      <a:pt x="18" y="3"/>
                      <a:pt x="18" y="3"/>
                    </a:cubicBezTo>
                    <a:cubicBezTo>
                      <a:pt x="19" y="3"/>
                      <a:pt x="19" y="3"/>
                      <a:pt x="19" y="3"/>
                    </a:cubicBezTo>
                    <a:cubicBezTo>
                      <a:pt x="19" y="3"/>
                      <a:pt x="18" y="4"/>
                      <a:pt x="17" y="4"/>
                    </a:cubicBezTo>
                    <a:cubicBezTo>
                      <a:pt x="17" y="5"/>
                      <a:pt x="16" y="5"/>
                      <a:pt x="16" y="6"/>
                    </a:cubicBezTo>
                    <a:cubicBezTo>
                      <a:pt x="16" y="7"/>
                      <a:pt x="16" y="7"/>
                      <a:pt x="16" y="7"/>
                    </a:cubicBezTo>
                    <a:cubicBezTo>
                      <a:pt x="15" y="7"/>
                      <a:pt x="15" y="7"/>
                      <a:pt x="15" y="7"/>
                    </a:cubicBezTo>
                    <a:cubicBezTo>
                      <a:pt x="14" y="8"/>
                      <a:pt x="14" y="8"/>
                      <a:pt x="14" y="8"/>
                    </a:cubicBezTo>
                    <a:cubicBezTo>
                      <a:pt x="14" y="8"/>
                      <a:pt x="14" y="8"/>
                      <a:pt x="14" y="8"/>
                    </a:cubicBezTo>
                    <a:cubicBezTo>
                      <a:pt x="13" y="8"/>
                      <a:pt x="13" y="8"/>
                      <a:pt x="13" y="8"/>
                    </a:cubicBezTo>
                    <a:cubicBezTo>
                      <a:pt x="15" y="7"/>
                      <a:pt x="15" y="7"/>
                      <a:pt x="15" y="7"/>
                    </a:cubicBezTo>
                    <a:cubicBezTo>
                      <a:pt x="15" y="6"/>
                      <a:pt x="15" y="6"/>
                      <a:pt x="15" y="6"/>
                    </a:cubicBezTo>
                    <a:cubicBezTo>
                      <a:pt x="15" y="6"/>
                      <a:pt x="15" y="6"/>
                      <a:pt x="15" y="6"/>
                    </a:cubicBezTo>
                    <a:cubicBezTo>
                      <a:pt x="12" y="8"/>
                      <a:pt x="12" y="8"/>
                      <a:pt x="12" y="8"/>
                    </a:cubicBezTo>
                    <a:moveTo>
                      <a:pt x="11" y="6"/>
                    </a:moveTo>
                    <a:cubicBezTo>
                      <a:pt x="11" y="6"/>
                      <a:pt x="11" y="6"/>
                      <a:pt x="11" y="6"/>
                    </a:cubicBezTo>
                    <a:cubicBezTo>
                      <a:pt x="12" y="5"/>
                      <a:pt x="13" y="4"/>
                      <a:pt x="14" y="3"/>
                    </a:cubicBezTo>
                    <a:cubicBezTo>
                      <a:pt x="14" y="3"/>
                      <a:pt x="14" y="3"/>
                      <a:pt x="14" y="3"/>
                    </a:cubicBezTo>
                    <a:cubicBezTo>
                      <a:pt x="15" y="3"/>
                      <a:pt x="15" y="3"/>
                      <a:pt x="15" y="3"/>
                    </a:cubicBezTo>
                    <a:cubicBezTo>
                      <a:pt x="16" y="2"/>
                      <a:pt x="16" y="2"/>
                      <a:pt x="16" y="2"/>
                    </a:cubicBezTo>
                    <a:cubicBezTo>
                      <a:pt x="17" y="3"/>
                      <a:pt x="17" y="3"/>
                      <a:pt x="17" y="3"/>
                    </a:cubicBezTo>
                    <a:cubicBezTo>
                      <a:pt x="15" y="4"/>
                      <a:pt x="13" y="5"/>
                      <a:pt x="10" y="7"/>
                    </a:cubicBezTo>
                    <a:cubicBezTo>
                      <a:pt x="10" y="6"/>
                      <a:pt x="10" y="6"/>
                      <a:pt x="10" y="6"/>
                    </a:cubicBezTo>
                    <a:cubicBezTo>
                      <a:pt x="10" y="6"/>
                      <a:pt x="10" y="6"/>
                      <a:pt x="10" y="6"/>
                    </a:cubicBezTo>
                    <a:cubicBezTo>
                      <a:pt x="10" y="6"/>
                      <a:pt x="10" y="6"/>
                      <a:pt x="10" y="6"/>
                    </a:cubicBezTo>
                    <a:cubicBezTo>
                      <a:pt x="11" y="6"/>
                      <a:pt x="11" y="6"/>
                      <a:pt x="11" y="6"/>
                    </a:cubicBezTo>
                    <a:moveTo>
                      <a:pt x="37" y="11"/>
                    </a:moveTo>
                    <a:cubicBezTo>
                      <a:pt x="37" y="10"/>
                      <a:pt x="37" y="10"/>
                      <a:pt x="37" y="10"/>
                    </a:cubicBezTo>
                    <a:cubicBezTo>
                      <a:pt x="38" y="9"/>
                      <a:pt x="39" y="7"/>
                      <a:pt x="40" y="5"/>
                    </a:cubicBezTo>
                    <a:cubicBezTo>
                      <a:pt x="40" y="5"/>
                      <a:pt x="40" y="5"/>
                      <a:pt x="40" y="5"/>
                    </a:cubicBezTo>
                    <a:cubicBezTo>
                      <a:pt x="40" y="5"/>
                      <a:pt x="40" y="5"/>
                      <a:pt x="40" y="5"/>
                    </a:cubicBezTo>
                    <a:cubicBezTo>
                      <a:pt x="39" y="4"/>
                      <a:pt x="39" y="4"/>
                      <a:pt x="39" y="4"/>
                    </a:cubicBezTo>
                    <a:cubicBezTo>
                      <a:pt x="38" y="3"/>
                      <a:pt x="38" y="3"/>
                      <a:pt x="38" y="3"/>
                    </a:cubicBezTo>
                    <a:cubicBezTo>
                      <a:pt x="38" y="3"/>
                      <a:pt x="38" y="3"/>
                      <a:pt x="38" y="3"/>
                    </a:cubicBezTo>
                    <a:cubicBezTo>
                      <a:pt x="36" y="3"/>
                      <a:pt x="35" y="3"/>
                      <a:pt x="33" y="3"/>
                    </a:cubicBezTo>
                    <a:cubicBezTo>
                      <a:pt x="32" y="3"/>
                      <a:pt x="30" y="3"/>
                      <a:pt x="29" y="2"/>
                    </a:cubicBezTo>
                    <a:cubicBezTo>
                      <a:pt x="29" y="2"/>
                      <a:pt x="29" y="2"/>
                      <a:pt x="29" y="1"/>
                    </a:cubicBezTo>
                    <a:cubicBezTo>
                      <a:pt x="34" y="1"/>
                      <a:pt x="39" y="1"/>
                      <a:pt x="43" y="1"/>
                    </a:cubicBezTo>
                    <a:cubicBezTo>
                      <a:pt x="43" y="1"/>
                      <a:pt x="44" y="1"/>
                      <a:pt x="44" y="1"/>
                    </a:cubicBezTo>
                    <a:cubicBezTo>
                      <a:pt x="42" y="6"/>
                      <a:pt x="39" y="10"/>
                      <a:pt x="36" y="13"/>
                    </a:cubicBezTo>
                    <a:cubicBezTo>
                      <a:pt x="34" y="13"/>
                      <a:pt x="31" y="12"/>
                      <a:pt x="28" y="12"/>
                    </a:cubicBezTo>
                    <a:cubicBezTo>
                      <a:pt x="26" y="12"/>
                      <a:pt x="24" y="11"/>
                      <a:pt x="22" y="11"/>
                    </a:cubicBezTo>
                    <a:cubicBezTo>
                      <a:pt x="22" y="11"/>
                      <a:pt x="23" y="10"/>
                      <a:pt x="23" y="10"/>
                    </a:cubicBezTo>
                    <a:cubicBezTo>
                      <a:pt x="23" y="10"/>
                      <a:pt x="23" y="10"/>
                      <a:pt x="23" y="10"/>
                    </a:cubicBezTo>
                    <a:cubicBezTo>
                      <a:pt x="32" y="11"/>
                      <a:pt x="32" y="11"/>
                      <a:pt x="32" y="11"/>
                    </a:cubicBezTo>
                    <a:cubicBezTo>
                      <a:pt x="33" y="11"/>
                      <a:pt x="33" y="11"/>
                      <a:pt x="33" y="11"/>
                    </a:cubicBezTo>
                    <a:cubicBezTo>
                      <a:pt x="33" y="11"/>
                      <a:pt x="33" y="11"/>
                      <a:pt x="33" y="11"/>
                    </a:cubicBezTo>
                    <a:cubicBezTo>
                      <a:pt x="34" y="11"/>
                      <a:pt x="34" y="11"/>
                      <a:pt x="34" y="11"/>
                    </a:cubicBezTo>
                    <a:cubicBezTo>
                      <a:pt x="34" y="11"/>
                      <a:pt x="34" y="11"/>
                      <a:pt x="34" y="11"/>
                    </a:cubicBezTo>
                    <a:cubicBezTo>
                      <a:pt x="34" y="11"/>
                      <a:pt x="35" y="10"/>
                      <a:pt x="35" y="10"/>
                    </a:cubicBezTo>
                    <a:cubicBezTo>
                      <a:pt x="36" y="10"/>
                      <a:pt x="36" y="10"/>
                      <a:pt x="36" y="11"/>
                    </a:cubicBezTo>
                    <a:cubicBezTo>
                      <a:pt x="37" y="11"/>
                      <a:pt x="37" y="11"/>
                      <a:pt x="37" y="11"/>
                    </a:cubicBezTo>
                    <a:moveTo>
                      <a:pt x="15" y="10"/>
                    </a:moveTo>
                    <a:cubicBezTo>
                      <a:pt x="14" y="10"/>
                      <a:pt x="14" y="10"/>
                      <a:pt x="14" y="10"/>
                    </a:cubicBezTo>
                    <a:cubicBezTo>
                      <a:pt x="12" y="10"/>
                      <a:pt x="10" y="9"/>
                      <a:pt x="8" y="9"/>
                    </a:cubicBezTo>
                    <a:cubicBezTo>
                      <a:pt x="8" y="9"/>
                      <a:pt x="8" y="9"/>
                      <a:pt x="7" y="9"/>
                    </a:cubicBezTo>
                    <a:cubicBezTo>
                      <a:pt x="6" y="8"/>
                      <a:pt x="5" y="8"/>
                      <a:pt x="4" y="8"/>
                    </a:cubicBezTo>
                    <a:cubicBezTo>
                      <a:pt x="7" y="6"/>
                      <a:pt x="10" y="3"/>
                      <a:pt x="13" y="1"/>
                    </a:cubicBezTo>
                    <a:cubicBezTo>
                      <a:pt x="15" y="1"/>
                      <a:pt x="17" y="1"/>
                      <a:pt x="19" y="1"/>
                    </a:cubicBezTo>
                    <a:cubicBezTo>
                      <a:pt x="20" y="1"/>
                      <a:pt x="21" y="1"/>
                      <a:pt x="22" y="1"/>
                    </a:cubicBezTo>
                    <a:cubicBezTo>
                      <a:pt x="21" y="2"/>
                      <a:pt x="21" y="2"/>
                      <a:pt x="21" y="2"/>
                    </a:cubicBezTo>
                    <a:cubicBezTo>
                      <a:pt x="16" y="2"/>
                      <a:pt x="16" y="2"/>
                      <a:pt x="16" y="2"/>
                    </a:cubicBezTo>
                    <a:cubicBezTo>
                      <a:pt x="15" y="2"/>
                      <a:pt x="15" y="2"/>
                      <a:pt x="15" y="2"/>
                    </a:cubicBezTo>
                    <a:cubicBezTo>
                      <a:pt x="15" y="2"/>
                      <a:pt x="15" y="2"/>
                      <a:pt x="15" y="2"/>
                    </a:cubicBezTo>
                    <a:cubicBezTo>
                      <a:pt x="15" y="2"/>
                      <a:pt x="15" y="2"/>
                      <a:pt x="15" y="2"/>
                    </a:cubicBezTo>
                    <a:cubicBezTo>
                      <a:pt x="15" y="2"/>
                      <a:pt x="14" y="3"/>
                      <a:pt x="14" y="3"/>
                    </a:cubicBezTo>
                    <a:cubicBezTo>
                      <a:pt x="13" y="3"/>
                      <a:pt x="13" y="3"/>
                      <a:pt x="13" y="3"/>
                    </a:cubicBezTo>
                    <a:cubicBezTo>
                      <a:pt x="13" y="3"/>
                      <a:pt x="13" y="3"/>
                      <a:pt x="13" y="3"/>
                    </a:cubicBezTo>
                    <a:cubicBezTo>
                      <a:pt x="12" y="3"/>
                      <a:pt x="12" y="3"/>
                      <a:pt x="12" y="3"/>
                    </a:cubicBezTo>
                    <a:cubicBezTo>
                      <a:pt x="11" y="4"/>
                      <a:pt x="10" y="5"/>
                      <a:pt x="9" y="6"/>
                    </a:cubicBezTo>
                    <a:cubicBezTo>
                      <a:pt x="9" y="6"/>
                      <a:pt x="9" y="6"/>
                      <a:pt x="9" y="6"/>
                    </a:cubicBezTo>
                    <a:cubicBezTo>
                      <a:pt x="9" y="6"/>
                      <a:pt x="9" y="6"/>
                      <a:pt x="9" y="6"/>
                    </a:cubicBezTo>
                    <a:cubicBezTo>
                      <a:pt x="9" y="6"/>
                      <a:pt x="9" y="6"/>
                      <a:pt x="9" y="6"/>
                    </a:cubicBezTo>
                    <a:cubicBezTo>
                      <a:pt x="9" y="6"/>
                      <a:pt x="9" y="6"/>
                      <a:pt x="9" y="6"/>
                    </a:cubicBezTo>
                    <a:cubicBezTo>
                      <a:pt x="10" y="7"/>
                      <a:pt x="10" y="7"/>
                      <a:pt x="9" y="7"/>
                    </a:cubicBezTo>
                    <a:cubicBezTo>
                      <a:pt x="9" y="8"/>
                      <a:pt x="9" y="8"/>
                      <a:pt x="9" y="8"/>
                    </a:cubicBezTo>
                    <a:cubicBezTo>
                      <a:pt x="9" y="8"/>
                      <a:pt x="9" y="8"/>
                      <a:pt x="9" y="8"/>
                    </a:cubicBezTo>
                    <a:cubicBezTo>
                      <a:pt x="10" y="8"/>
                      <a:pt x="11" y="9"/>
                      <a:pt x="11" y="9"/>
                    </a:cubicBezTo>
                    <a:cubicBezTo>
                      <a:pt x="12" y="9"/>
                      <a:pt x="12" y="9"/>
                      <a:pt x="12" y="9"/>
                    </a:cubicBezTo>
                    <a:cubicBezTo>
                      <a:pt x="16" y="9"/>
                      <a:pt x="16" y="9"/>
                      <a:pt x="16" y="9"/>
                    </a:cubicBezTo>
                    <a:cubicBezTo>
                      <a:pt x="16" y="9"/>
                      <a:pt x="16" y="9"/>
                      <a:pt x="16" y="9"/>
                    </a:cubicBezTo>
                    <a:cubicBezTo>
                      <a:pt x="15" y="10"/>
                      <a:pt x="15" y="10"/>
                      <a:pt x="15" y="10"/>
                    </a:cubicBezTo>
                    <a:moveTo>
                      <a:pt x="21" y="17"/>
                    </a:moveTo>
                    <a:cubicBezTo>
                      <a:pt x="20" y="17"/>
                      <a:pt x="19" y="17"/>
                      <a:pt x="18" y="16"/>
                    </a:cubicBezTo>
                    <a:cubicBezTo>
                      <a:pt x="17" y="16"/>
                      <a:pt x="17" y="16"/>
                      <a:pt x="17" y="16"/>
                    </a:cubicBezTo>
                    <a:cubicBezTo>
                      <a:pt x="17" y="16"/>
                      <a:pt x="16" y="16"/>
                      <a:pt x="16" y="16"/>
                    </a:cubicBezTo>
                    <a:cubicBezTo>
                      <a:pt x="16" y="14"/>
                      <a:pt x="16" y="14"/>
                      <a:pt x="16" y="14"/>
                    </a:cubicBezTo>
                    <a:cubicBezTo>
                      <a:pt x="16" y="14"/>
                      <a:pt x="16" y="14"/>
                      <a:pt x="16" y="14"/>
                    </a:cubicBezTo>
                    <a:cubicBezTo>
                      <a:pt x="16" y="14"/>
                      <a:pt x="16" y="13"/>
                      <a:pt x="16" y="13"/>
                    </a:cubicBezTo>
                    <a:cubicBezTo>
                      <a:pt x="16" y="12"/>
                      <a:pt x="16" y="12"/>
                      <a:pt x="16" y="12"/>
                    </a:cubicBezTo>
                    <a:cubicBezTo>
                      <a:pt x="16" y="11"/>
                      <a:pt x="16" y="11"/>
                      <a:pt x="16" y="10"/>
                    </a:cubicBezTo>
                    <a:cubicBezTo>
                      <a:pt x="17" y="9"/>
                      <a:pt x="17" y="9"/>
                      <a:pt x="17" y="9"/>
                    </a:cubicBezTo>
                    <a:cubicBezTo>
                      <a:pt x="17" y="9"/>
                      <a:pt x="17" y="9"/>
                      <a:pt x="17" y="9"/>
                    </a:cubicBezTo>
                    <a:cubicBezTo>
                      <a:pt x="17" y="9"/>
                      <a:pt x="17" y="9"/>
                      <a:pt x="17" y="9"/>
                    </a:cubicBezTo>
                    <a:cubicBezTo>
                      <a:pt x="17" y="8"/>
                      <a:pt x="17" y="8"/>
                      <a:pt x="17" y="8"/>
                    </a:cubicBezTo>
                    <a:cubicBezTo>
                      <a:pt x="20" y="5"/>
                      <a:pt x="22" y="3"/>
                      <a:pt x="23" y="1"/>
                    </a:cubicBezTo>
                    <a:cubicBezTo>
                      <a:pt x="23" y="1"/>
                      <a:pt x="23" y="1"/>
                      <a:pt x="23" y="1"/>
                    </a:cubicBezTo>
                    <a:cubicBezTo>
                      <a:pt x="23" y="1"/>
                      <a:pt x="23" y="1"/>
                      <a:pt x="23" y="1"/>
                    </a:cubicBezTo>
                    <a:cubicBezTo>
                      <a:pt x="23" y="1"/>
                      <a:pt x="24" y="0"/>
                      <a:pt x="24" y="0"/>
                    </a:cubicBezTo>
                    <a:cubicBezTo>
                      <a:pt x="24" y="0"/>
                      <a:pt x="24" y="0"/>
                      <a:pt x="24" y="0"/>
                    </a:cubicBezTo>
                    <a:cubicBezTo>
                      <a:pt x="25" y="0"/>
                      <a:pt x="26" y="0"/>
                      <a:pt x="27" y="1"/>
                    </a:cubicBezTo>
                    <a:cubicBezTo>
                      <a:pt x="28" y="1"/>
                      <a:pt x="28" y="1"/>
                      <a:pt x="29" y="1"/>
                    </a:cubicBezTo>
                    <a:cubicBezTo>
                      <a:pt x="26" y="5"/>
                      <a:pt x="24" y="7"/>
                      <a:pt x="22" y="9"/>
                    </a:cubicBezTo>
                    <a:cubicBezTo>
                      <a:pt x="22" y="10"/>
                      <a:pt x="22" y="10"/>
                      <a:pt x="21" y="11"/>
                    </a:cubicBezTo>
                    <a:cubicBezTo>
                      <a:pt x="21" y="11"/>
                      <a:pt x="21" y="11"/>
                      <a:pt x="21" y="11"/>
                    </a:cubicBezTo>
                    <a:cubicBezTo>
                      <a:pt x="21" y="11"/>
                      <a:pt x="21" y="11"/>
                      <a:pt x="21" y="11"/>
                    </a:cubicBezTo>
                    <a:cubicBezTo>
                      <a:pt x="21" y="11"/>
                      <a:pt x="21" y="11"/>
                      <a:pt x="21" y="11"/>
                    </a:cubicBezTo>
                    <a:cubicBezTo>
                      <a:pt x="21" y="12"/>
                      <a:pt x="21" y="13"/>
                      <a:pt x="21" y="14"/>
                    </a:cubicBezTo>
                    <a:cubicBezTo>
                      <a:pt x="21" y="14"/>
                      <a:pt x="21" y="14"/>
                      <a:pt x="21" y="14"/>
                    </a:cubicBezTo>
                    <a:cubicBezTo>
                      <a:pt x="21" y="14"/>
                      <a:pt x="21" y="14"/>
                      <a:pt x="21" y="14"/>
                    </a:cubicBezTo>
                    <a:cubicBezTo>
                      <a:pt x="21" y="14"/>
                      <a:pt x="21" y="14"/>
                      <a:pt x="21" y="14"/>
                    </a:cubicBezTo>
                    <a:cubicBezTo>
                      <a:pt x="21" y="15"/>
                      <a:pt x="21" y="16"/>
                      <a:pt x="21" y="16"/>
                    </a:cubicBezTo>
                    <a:cubicBezTo>
                      <a:pt x="21" y="17"/>
                      <a:pt x="21" y="17"/>
                      <a:pt x="21" y="17"/>
                    </a:cubicBezTo>
                    <a:cubicBezTo>
                      <a:pt x="21" y="17"/>
                      <a:pt x="21" y="17"/>
                      <a:pt x="21" y="17"/>
                    </a:cubicBezTo>
                    <a:moveTo>
                      <a:pt x="24" y="0"/>
                    </a:moveTo>
                    <a:cubicBezTo>
                      <a:pt x="23" y="0"/>
                      <a:pt x="23" y="0"/>
                      <a:pt x="23" y="0"/>
                    </a:cubicBezTo>
                    <a:cubicBezTo>
                      <a:pt x="23" y="0"/>
                      <a:pt x="23" y="0"/>
                      <a:pt x="23" y="0"/>
                    </a:cubicBezTo>
                    <a:cubicBezTo>
                      <a:pt x="23" y="0"/>
                      <a:pt x="23" y="0"/>
                      <a:pt x="23" y="0"/>
                    </a:cubicBezTo>
                    <a:cubicBezTo>
                      <a:pt x="21" y="0"/>
                      <a:pt x="20" y="0"/>
                      <a:pt x="19" y="0"/>
                    </a:cubicBezTo>
                    <a:cubicBezTo>
                      <a:pt x="17" y="0"/>
                      <a:pt x="15" y="0"/>
                      <a:pt x="13" y="0"/>
                    </a:cubicBezTo>
                    <a:cubicBezTo>
                      <a:pt x="13" y="0"/>
                      <a:pt x="13" y="0"/>
                      <a:pt x="13" y="0"/>
                    </a:cubicBezTo>
                    <a:cubicBezTo>
                      <a:pt x="10" y="3"/>
                      <a:pt x="6" y="6"/>
                      <a:pt x="2" y="8"/>
                    </a:cubicBezTo>
                    <a:cubicBezTo>
                      <a:pt x="2" y="9"/>
                      <a:pt x="2" y="9"/>
                      <a:pt x="2" y="9"/>
                    </a:cubicBezTo>
                    <a:cubicBezTo>
                      <a:pt x="2" y="9"/>
                      <a:pt x="2" y="9"/>
                      <a:pt x="2" y="9"/>
                    </a:cubicBezTo>
                    <a:cubicBezTo>
                      <a:pt x="4" y="9"/>
                      <a:pt x="5" y="9"/>
                      <a:pt x="7" y="10"/>
                    </a:cubicBezTo>
                    <a:cubicBezTo>
                      <a:pt x="7" y="10"/>
                      <a:pt x="8" y="10"/>
                      <a:pt x="8" y="10"/>
                    </a:cubicBezTo>
                    <a:cubicBezTo>
                      <a:pt x="10" y="10"/>
                      <a:pt x="12" y="10"/>
                      <a:pt x="14" y="11"/>
                    </a:cubicBezTo>
                    <a:cubicBezTo>
                      <a:pt x="15" y="11"/>
                      <a:pt x="15" y="11"/>
                      <a:pt x="15" y="11"/>
                    </a:cubicBezTo>
                    <a:cubicBezTo>
                      <a:pt x="15" y="11"/>
                      <a:pt x="15" y="11"/>
                      <a:pt x="15" y="11"/>
                    </a:cubicBezTo>
                    <a:cubicBezTo>
                      <a:pt x="9" y="10"/>
                      <a:pt x="5" y="10"/>
                      <a:pt x="3" y="9"/>
                    </a:cubicBezTo>
                    <a:cubicBezTo>
                      <a:pt x="3" y="10"/>
                      <a:pt x="3" y="10"/>
                      <a:pt x="3" y="10"/>
                    </a:cubicBezTo>
                    <a:cubicBezTo>
                      <a:pt x="3" y="10"/>
                      <a:pt x="3" y="10"/>
                      <a:pt x="3" y="10"/>
                    </a:cubicBezTo>
                    <a:cubicBezTo>
                      <a:pt x="5" y="10"/>
                      <a:pt x="9" y="11"/>
                      <a:pt x="15" y="12"/>
                    </a:cubicBezTo>
                    <a:cubicBezTo>
                      <a:pt x="15" y="12"/>
                      <a:pt x="15" y="12"/>
                      <a:pt x="15" y="12"/>
                    </a:cubicBezTo>
                    <a:cubicBezTo>
                      <a:pt x="9" y="11"/>
                      <a:pt x="4" y="11"/>
                      <a:pt x="3" y="11"/>
                    </a:cubicBezTo>
                    <a:cubicBezTo>
                      <a:pt x="3" y="11"/>
                      <a:pt x="3" y="11"/>
                      <a:pt x="3" y="11"/>
                    </a:cubicBezTo>
                    <a:cubicBezTo>
                      <a:pt x="3" y="11"/>
                      <a:pt x="3" y="11"/>
                      <a:pt x="3" y="11"/>
                    </a:cubicBezTo>
                    <a:cubicBezTo>
                      <a:pt x="4" y="11"/>
                      <a:pt x="9" y="12"/>
                      <a:pt x="15" y="13"/>
                    </a:cubicBezTo>
                    <a:cubicBezTo>
                      <a:pt x="15" y="14"/>
                      <a:pt x="15" y="14"/>
                      <a:pt x="15" y="14"/>
                    </a:cubicBezTo>
                    <a:cubicBezTo>
                      <a:pt x="13" y="13"/>
                      <a:pt x="13" y="13"/>
                      <a:pt x="13" y="13"/>
                    </a:cubicBezTo>
                    <a:cubicBezTo>
                      <a:pt x="10" y="13"/>
                      <a:pt x="8" y="12"/>
                      <a:pt x="8" y="12"/>
                    </a:cubicBezTo>
                    <a:cubicBezTo>
                      <a:pt x="6" y="12"/>
                      <a:pt x="5" y="12"/>
                      <a:pt x="3" y="12"/>
                    </a:cubicBezTo>
                    <a:cubicBezTo>
                      <a:pt x="3" y="12"/>
                      <a:pt x="3" y="12"/>
                      <a:pt x="3" y="12"/>
                    </a:cubicBezTo>
                    <a:cubicBezTo>
                      <a:pt x="3" y="12"/>
                      <a:pt x="3" y="12"/>
                      <a:pt x="3" y="12"/>
                    </a:cubicBezTo>
                    <a:cubicBezTo>
                      <a:pt x="5" y="13"/>
                      <a:pt x="6" y="13"/>
                      <a:pt x="8" y="13"/>
                    </a:cubicBezTo>
                    <a:cubicBezTo>
                      <a:pt x="8" y="13"/>
                      <a:pt x="9" y="13"/>
                      <a:pt x="13" y="14"/>
                    </a:cubicBezTo>
                    <a:cubicBezTo>
                      <a:pt x="15" y="14"/>
                      <a:pt x="15" y="14"/>
                      <a:pt x="15" y="14"/>
                    </a:cubicBezTo>
                    <a:cubicBezTo>
                      <a:pt x="15" y="15"/>
                      <a:pt x="15" y="15"/>
                      <a:pt x="15" y="15"/>
                    </a:cubicBezTo>
                    <a:cubicBezTo>
                      <a:pt x="15" y="15"/>
                      <a:pt x="15" y="15"/>
                      <a:pt x="15" y="15"/>
                    </a:cubicBezTo>
                    <a:cubicBezTo>
                      <a:pt x="14" y="15"/>
                      <a:pt x="14" y="15"/>
                      <a:pt x="14" y="15"/>
                    </a:cubicBezTo>
                    <a:cubicBezTo>
                      <a:pt x="10" y="14"/>
                      <a:pt x="7" y="13"/>
                      <a:pt x="4" y="13"/>
                    </a:cubicBezTo>
                    <a:cubicBezTo>
                      <a:pt x="3" y="13"/>
                      <a:pt x="3" y="13"/>
                      <a:pt x="3" y="13"/>
                    </a:cubicBezTo>
                    <a:cubicBezTo>
                      <a:pt x="3" y="13"/>
                      <a:pt x="3" y="13"/>
                      <a:pt x="3" y="13"/>
                    </a:cubicBezTo>
                    <a:cubicBezTo>
                      <a:pt x="3" y="13"/>
                      <a:pt x="3" y="14"/>
                      <a:pt x="2" y="14"/>
                    </a:cubicBezTo>
                    <a:cubicBezTo>
                      <a:pt x="1" y="14"/>
                      <a:pt x="0" y="15"/>
                      <a:pt x="0" y="15"/>
                    </a:cubicBezTo>
                    <a:cubicBezTo>
                      <a:pt x="0" y="15"/>
                      <a:pt x="0" y="15"/>
                      <a:pt x="0" y="15"/>
                    </a:cubicBezTo>
                    <a:cubicBezTo>
                      <a:pt x="0" y="16"/>
                      <a:pt x="0" y="16"/>
                      <a:pt x="0" y="16"/>
                    </a:cubicBezTo>
                    <a:cubicBezTo>
                      <a:pt x="2" y="16"/>
                      <a:pt x="3" y="16"/>
                      <a:pt x="5" y="17"/>
                    </a:cubicBezTo>
                    <a:cubicBezTo>
                      <a:pt x="5" y="17"/>
                      <a:pt x="6" y="17"/>
                      <a:pt x="6" y="17"/>
                    </a:cubicBezTo>
                    <a:cubicBezTo>
                      <a:pt x="8" y="18"/>
                      <a:pt x="10" y="18"/>
                      <a:pt x="12" y="19"/>
                    </a:cubicBezTo>
                    <a:cubicBezTo>
                      <a:pt x="13" y="19"/>
                      <a:pt x="13" y="19"/>
                      <a:pt x="13" y="19"/>
                    </a:cubicBezTo>
                    <a:cubicBezTo>
                      <a:pt x="13" y="20"/>
                      <a:pt x="13" y="20"/>
                      <a:pt x="13" y="20"/>
                    </a:cubicBezTo>
                    <a:cubicBezTo>
                      <a:pt x="7" y="18"/>
                      <a:pt x="3" y="17"/>
                      <a:pt x="1" y="16"/>
                    </a:cubicBezTo>
                    <a:cubicBezTo>
                      <a:pt x="0" y="16"/>
                      <a:pt x="0" y="16"/>
                      <a:pt x="0" y="16"/>
                    </a:cubicBezTo>
                    <a:cubicBezTo>
                      <a:pt x="1" y="17"/>
                      <a:pt x="1" y="17"/>
                      <a:pt x="1" y="17"/>
                    </a:cubicBezTo>
                    <a:cubicBezTo>
                      <a:pt x="3" y="17"/>
                      <a:pt x="7" y="19"/>
                      <a:pt x="13" y="20"/>
                    </a:cubicBezTo>
                    <a:cubicBezTo>
                      <a:pt x="13" y="21"/>
                      <a:pt x="13" y="21"/>
                      <a:pt x="13" y="21"/>
                    </a:cubicBezTo>
                    <a:cubicBezTo>
                      <a:pt x="6" y="19"/>
                      <a:pt x="2" y="17"/>
                      <a:pt x="1" y="17"/>
                    </a:cubicBezTo>
                    <a:cubicBezTo>
                      <a:pt x="0" y="18"/>
                      <a:pt x="0" y="18"/>
                      <a:pt x="0" y="18"/>
                    </a:cubicBezTo>
                    <a:cubicBezTo>
                      <a:pt x="1" y="18"/>
                      <a:pt x="1" y="18"/>
                      <a:pt x="1" y="18"/>
                    </a:cubicBezTo>
                    <a:cubicBezTo>
                      <a:pt x="2" y="18"/>
                      <a:pt x="6" y="20"/>
                      <a:pt x="12" y="22"/>
                    </a:cubicBezTo>
                    <a:cubicBezTo>
                      <a:pt x="12" y="22"/>
                      <a:pt x="12" y="22"/>
                      <a:pt x="12" y="22"/>
                    </a:cubicBezTo>
                    <a:cubicBezTo>
                      <a:pt x="10" y="21"/>
                      <a:pt x="10" y="21"/>
                      <a:pt x="10" y="21"/>
                    </a:cubicBezTo>
                    <a:cubicBezTo>
                      <a:pt x="8" y="20"/>
                      <a:pt x="6" y="20"/>
                      <a:pt x="5" y="20"/>
                    </a:cubicBezTo>
                    <a:cubicBezTo>
                      <a:pt x="4" y="19"/>
                      <a:pt x="2" y="19"/>
                      <a:pt x="1" y="18"/>
                    </a:cubicBezTo>
                    <a:cubicBezTo>
                      <a:pt x="0" y="19"/>
                      <a:pt x="0" y="19"/>
                      <a:pt x="0" y="19"/>
                    </a:cubicBezTo>
                    <a:cubicBezTo>
                      <a:pt x="1" y="19"/>
                      <a:pt x="1" y="19"/>
                      <a:pt x="1" y="19"/>
                    </a:cubicBezTo>
                    <a:cubicBezTo>
                      <a:pt x="2" y="19"/>
                      <a:pt x="4" y="20"/>
                      <a:pt x="5" y="21"/>
                    </a:cubicBezTo>
                    <a:cubicBezTo>
                      <a:pt x="5" y="21"/>
                      <a:pt x="7" y="21"/>
                      <a:pt x="10" y="22"/>
                    </a:cubicBezTo>
                    <a:cubicBezTo>
                      <a:pt x="12" y="23"/>
                      <a:pt x="12" y="23"/>
                      <a:pt x="12" y="23"/>
                    </a:cubicBezTo>
                    <a:cubicBezTo>
                      <a:pt x="12" y="23"/>
                      <a:pt x="12" y="23"/>
                      <a:pt x="12" y="23"/>
                    </a:cubicBezTo>
                    <a:cubicBezTo>
                      <a:pt x="12" y="23"/>
                      <a:pt x="12" y="23"/>
                      <a:pt x="12" y="23"/>
                    </a:cubicBezTo>
                    <a:cubicBezTo>
                      <a:pt x="11" y="23"/>
                      <a:pt x="11" y="23"/>
                      <a:pt x="11" y="23"/>
                    </a:cubicBezTo>
                    <a:cubicBezTo>
                      <a:pt x="7" y="22"/>
                      <a:pt x="4" y="21"/>
                      <a:pt x="1" y="19"/>
                    </a:cubicBezTo>
                    <a:cubicBezTo>
                      <a:pt x="0" y="20"/>
                      <a:pt x="0" y="20"/>
                      <a:pt x="0" y="20"/>
                    </a:cubicBezTo>
                    <a:cubicBezTo>
                      <a:pt x="1" y="20"/>
                      <a:pt x="1" y="20"/>
                      <a:pt x="1" y="20"/>
                    </a:cubicBezTo>
                    <a:cubicBezTo>
                      <a:pt x="2" y="20"/>
                      <a:pt x="3" y="21"/>
                      <a:pt x="4" y="21"/>
                    </a:cubicBezTo>
                    <a:cubicBezTo>
                      <a:pt x="3" y="21"/>
                      <a:pt x="3" y="22"/>
                      <a:pt x="2" y="22"/>
                    </a:cubicBezTo>
                    <a:cubicBezTo>
                      <a:pt x="2" y="22"/>
                      <a:pt x="2" y="22"/>
                      <a:pt x="2" y="22"/>
                    </a:cubicBezTo>
                    <a:cubicBezTo>
                      <a:pt x="2" y="22"/>
                      <a:pt x="2" y="22"/>
                      <a:pt x="2" y="22"/>
                    </a:cubicBezTo>
                    <a:cubicBezTo>
                      <a:pt x="4" y="23"/>
                      <a:pt x="5" y="23"/>
                      <a:pt x="7" y="24"/>
                    </a:cubicBezTo>
                    <a:cubicBezTo>
                      <a:pt x="8" y="25"/>
                      <a:pt x="8" y="25"/>
                      <a:pt x="8" y="25"/>
                    </a:cubicBezTo>
                    <a:cubicBezTo>
                      <a:pt x="10" y="26"/>
                      <a:pt x="11" y="26"/>
                      <a:pt x="13" y="27"/>
                    </a:cubicBezTo>
                    <a:cubicBezTo>
                      <a:pt x="14" y="28"/>
                      <a:pt x="14" y="28"/>
                      <a:pt x="14" y="28"/>
                    </a:cubicBezTo>
                    <a:cubicBezTo>
                      <a:pt x="14" y="28"/>
                      <a:pt x="14" y="28"/>
                      <a:pt x="14" y="28"/>
                    </a:cubicBezTo>
                    <a:cubicBezTo>
                      <a:pt x="9" y="25"/>
                      <a:pt x="5" y="24"/>
                      <a:pt x="3" y="23"/>
                    </a:cubicBezTo>
                    <a:cubicBezTo>
                      <a:pt x="2" y="23"/>
                      <a:pt x="2" y="23"/>
                      <a:pt x="2" y="23"/>
                    </a:cubicBezTo>
                    <a:cubicBezTo>
                      <a:pt x="2" y="24"/>
                      <a:pt x="2" y="24"/>
                      <a:pt x="2" y="24"/>
                    </a:cubicBezTo>
                    <a:cubicBezTo>
                      <a:pt x="5" y="25"/>
                      <a:pt x="8" y="26"/>
                      <a:pt x="14" y="29"/>
                    </a:cubicBezTo>
                    <a:cubicBezTo>
                      <a:pt x="14" y="29"/>
                      <a:pt x="14" y="29"/>
                      <a:pt x="14" y="29"/>
                    </a:cubicBezTo>
                    <a:cubicBezTo>
                      <a:pt x="8" y="26"/>
                      <a:pt x="4" y="25"/>
                      <a:pt x="3" y="24"/>
                    </a:cubicBezTo>
                    <a:cubicBezTo>
                      <a:pt x="2" y="24"/>
                      <a:pt x="2" y="24"/>
                      <a:pt x="2" y="24"/>
                    </a:cubicBezTo>
                    <a:cubicBezTo>
                      <a:pt x="2" y="25"/>
                      <a:pt x="2" y="25"/>
                      <a:pt x="2" y="25"/>
                    </a:cubicBezTo>
                    <a:cubicBezTo>
                      <a:pt x="3" y="25"/>
                      <a:pt x="7" y="27"/>
                      <a:pt x="14" y="30"/>
                    </a:cubicBezTo>
                    <a:cubicBezTo>
                      <a:pt x="13" y="30"/>
                      <a:pt x="13" y="30"/>
                      <a:pt x="13" y="30"/>
                    </a:cubicBezTo>
                    <a:cubicBezTo>
                      <a:pt x="11" y="29"/>
                      <a:pt x="11" y="29"/>
                      <a:pt x="11" y="29"/>
                    </a:cubicBezTo>
                    <a:cubicBezTo>
                      <a:pt x="9" y="28"/>
                      <a:pt x="7" y="27"/>
                      <a:pt x="7" y="27"/>
                    </a:cubicBezTo>
                    <a:cubicBezTo>
                      <a:pt x="5" y="26"/>
                      <a:pt x="4" y="26"/>
                      <a:pt x="2" y="25"/>
                    </a:cubicBezTo>
                    <a:cubicBezTo>
                      <a:pt x="2" y="25"/>
                      <a:pt x="2" y="25"/>
                      <a:pt x="2" y="25"/>
                    </a:cubicBezTo>
                    <a:cubicBezTo>
                      <a:pt x="2" y="26"/>
                      <a:pt x="2" y="26"/>
                      <a:pt x="2" y="26"/>
                    </a:cubicBezTo>
                    <a:cubicBezTo>
                      <a:pt x="3" y="26"/>
                      <a:pt x="5" y="27"/>
                      <a:pt x="6" y="28"/>
                    </a:cubicBezTo>
                    <a:cubicBezTo>
                      <a:pt x="7" y="28"/>
                      <a:pt x="8" y="29"/>
                      <a:pt x="11" y="30"/>
                    </a:cubicBezTo>
                    <a:cubicBezTo>
                      <a:pt x="13" y="31"/>
                      <a:pt x="13" y="31"/>
                      <a:pt x="13" y="31"/>
                    </a:cubicBezTo>
                    <a:cubicBezTo>
                      <a:pt x="13" y="31"/>
                      <a:pt x="13" y="31"/>
                      <a:pt x="13" y="31"/>
                    </a:cubicBezTo>
                    <a:cubicBezTo>
                      <a:pt x="13" y="31"/>
                      <a:pt x="13" y="31"/>
                      <a:pt x="13" y="31"/>
                    </a:cubicBezTo>
                    <a:cubicBezTo>
                      <a:pt x="12" y="31"/>
                      <a:pt x="12" y="31"/>
                      <a:pt x="12" y="31"/>
                    </a:cubicBezTo>
                    <a:cubicBezTo>
                      <a:pt x="9" y="29"/>
                      <a:pt x="5" y="28"/>
                      <a:pt x="2" y="26"/>
                    </a:cubicBezTo>
                    <a:cubicBezTo>
                      <a:pt x="2" y="26"/>
                      <a:pt x="2" y="26"/>
                      <a:pt x="2" y="26"/>
                    </a:cubicBezTo>
                    <a:cubicBezTo>
                      <a:pt x="2" y="27"/>
                      <a:pt x="2" y="27"/>
                      <a:pt x="2" y="27"/>
                    </a:cubicBezTo>
                    <a:cubicBezTo>
                      <a:pt x="5" y="29"/>
                      <a:pt x="8" y="30"/>
                      <a:pt x="11" y="32"/>
                    </a:cubicBezTo>
                    <a:cubicBezTo>
                      <a:pt x="12" y="32"/>
                      <a:pt x="12" y="32"/>
                      <a:pt x="12" y="32"/>
                    </a:cubicBezTo>
                    <a:cubicBezTo>
                      <a:pt x="13" y="32"/>
                      <a:pt x="13" y="32"/>
                      <a:pt x="13" y="32"/>
                    </a:cubicBezTo>
                    <a:cubicBezTo>
                      <a:pt x="13" y="33"/>
                      <a:pt x="13" y="33"/>
                      <a:pt x="13" y="33"/>
                    </a:cubicBezTo>
                    <a:cubicBezTo>
                      <a:pt x="13" y="34"/>
                      <a:pt x="14" y="34"/>
                      <a:pt x="14" y="34"/>
                    </a:cubicBezTo>
                    <a:cubicBezTo>
                      <a:pt x="15" y="34"/>
                      <a:pt x="15" y="34"/>
                      <a:pt x="15" y="34"/>
                    </a:cubicBezTo>
                    <a:cubicBezTo>
                      <a:pt x="16" y="35"/>
                      <a:pt x="17" y="36"/>
                      <a:pt x="18" y="36"/>
                    </a:cubicBezTo>
                    <a:cubicBezTo>
                      <a:pt x="19" y="36"/>
                      <a:pt x="19" y="36"/>
                      <a:pt x="19" y="36"/>
                    </a:cubicBezTo>
                    <a:cubicBezTo>
                      <a:pt x="19" y="36"/>
                      <a:pt x="19" y="36"/>
                      <a:pt x="19" y="36"/>
                    </a:cubicBezTo>
                    <a:cubicBezTo>
                      <a:pt x="19" y="36"/>
                      <a:pt x="19" y="36"/>
                      <a:pt x="20" y="36"/>
                    </a:cubicBezTo>
                    <a:cubicBezTo>
                      <a:pt x="20" y="36"/>
                      <a:pt x="20" y="36"/>
                      <a:pt x="20" y="36"/>
                    </a:cubicBezTo>
                    <a:cubicBezTo>
                      <a:pt x="20" y="36"/>
                      <a:pt x="20" y="36"/>
                      <a:pt x="20" y="36"/>
                    </a:cubicBezTo>
                    <a:cubicBezTo>
                      <a:pt x="24" y="38"/>
                      <a:pt x="30" y="41"/>
                      <a:pt x="32" y="42"/>
                    </a:cubicBezTo>
                    <a:cubicBezTo>
                      <a:pt x="33" y="42"/>
                      <a:pt x="33" y="42"/>
                      <a:pt x="33" y="42"/>
                    </a:cubicBezTo>
                    <a:cubicBezTo>
                      <a:pt x="33" y="41"/>
                      <a:pt x="33" y="41"/>
                      <a:pt x="33" y="41"/>
                    </a:cubicBezTo>
                    <a:cubicBezTo>
                      <a:pt x="34" y="41"/>
                      <a:pt x="37" y="39"/>
                      <a:pt x="39" y="38"/>
                    </a:cubicBezTo>
                    <a:cubicBezTo>
                      <a:pt x="42" y="36"/>
                      <a:pt x="44" y="35"/>
                      <a:pt x="45" y="35"/>
                    </a:cubicBezTo>
                    <a:cubicBezTo>
                      <a:pt x="45" y="34"/>
                      <a:pt x="45" y="34"/>
                      <a:pt x="45" y="34"/>
                    </a:cubicBezTo>
                    <a:cubicBezTo>
                      <a:pt x="44" y="34"/>
                      <a:pt x="44" y="34"/>
                      <a:pt x="44" y="34"/>
                    </a:cubicBezTo>
                    <a:cubicBezTo>
                      <a:pt x="44" y="35"/>
                      <a:pt x="41" y="36"/>
                      <a:pt x="39" y="37"/>
                    </a:cubicBezTo>
                    <a:cubicBezTo>
                      <a:pt x="36" y="38"/>
                      <a:pt x="34" y="40"/>
                      <a:pt x="33" y="41"/>
                    </a:cubicBezTo>
                    <a:cubicBezTo>
                      <a:pt x="30" y="40"/>
                      <a:pt x="23" y="37"/>
                      <a:pt x="19" y="35"/>
                    </a:cubicBezTo>
                    <a:cubicBezTo>
                      <a:pt x="19" y="34"/>
                      <a:pt x="19" y="34"/>
                      <a:pt x="19" y="34"/>
                    </a:cubicBezTo>
                    <a:cubicBezTo>
                      <a:pt x="24" y="36"/>
                      <a:pt x="28" y="38"/>
                      <a:pt x="30" y="39"/>
                    </a:cubicBezTo>
                    <a:cubicBezTo>
                      <a:pt x="32" y="40"/>
                      <a:pt x="33" y="40"/>
                      <a:pt x="33" y="40"/>
                    </a:cubicBezTo>
                    <a:cubicBezTo>
                      <a:pt x="33" y="40"/>
                      <a:pt x="33" y="40"/>
                      <a:pt x="33" y="40"/>
                    </a:cubicBezTo>
                    <a:cubicBezTo>
                      <a:pt x="33" y="40"/>
                      <a:pt x="33" y="40"/>
                      <a:pt x="33" y="40"/>
                    </a:cubicBezTo>
                    <a:cubicBezTo>
                      <a:pt x="34" y="39"/>
                      <a:pt x="35" y="39"/>
                      <a:pt x="37" y="38"/>
                    </a:cubicBezTo>
                    <a:cubicBezTo>
                      <a:pt x="39" y="37"/>
                      <a:pt x="42" y="35"/>
                      <a:pt x="45" y="33"/>
                    </a:cubicBezTo>
                    <a:cubicBezTo>
                      <a:pt x="45" y="32"/>
                      <a:pt x="45" y="32"/>
                      <a:pt x="45" y="32"/>
                    </a:cubicBezTo>
                    <a:cubicBezTo>
                      <a:pt x="44" y="32"/>
                      <a:pt x="44" y="32"/>
                      <a:pt x="44" y="32"/>
                    </a:cubicBezTo>
                    <a:cubicBezTo>
                      <a:pt x="42" y="34"/>
                      <a:pt x="39" y="36"/>
                      <a:pt x="36" y="37"/>
                    </a:cubicBezTo>
                    <a:cubicBezTo>
                      <a:pt x="35" y="38"/>
                      <a:pt x="34" y="39"/>
                      <a:pt x="33" y="39"/>
                    </a:cubicBezTo>
                    <a:cubicBezTo>
                      <a:pt x="32" y="39"/>
                      <a:pt x="32" y="39"/>
                      <a:pt x="31" y="38"/>
                    </a:cubicBezTo>
                    <a:cubicBezTo>
                      <a:pt x="28" y="37"/>
                      <a:pt x="24" y="35"/>
                      <a:pt x="20" y="33"/>
                    </a:cubicBezTo>
                    <a:cubicBezTo>
                      <a:pt x="20" y="33"/>
                      <a:pt x="20" y="33"/>
                      <a:pt x="20" y="33"/>
                    </a:cubicBezTo>
                    <a:cubicBezTo>
                      <a:pt x="22" y="34"/>
                      <a:pt x="25" y="35"/>
                      <a:pt x="27" y="36"/>
                    </a:cubicBezTo>
                    <a:cubicBezTo>
                      <a:pt x="30" y="38"/>
                      <a:pt x="32" y="39"/>
                      <a:pt x="33" y="39"/>
                    </a:cubicBezTo>
                    <a:cubicBezTo>
                      <a:pt x="33" y="39"/>
                      <a:pt x="33" y="39"/>
                      <a:pt x="33" y="39"/>
                    </a:cubicBezTo>
                    <a:cubicBezTo>
                      <a:pt x="33" y="39"/>
                      <a:pt x="33" y="39"/>
                      <a:pt x="33" y="39"/>
                    </a:cubicBezTo>
                    <a:cubicBezTo>
                      <a:pt x="33" y="38"/>
                      <a:pt x="33" y="38"/>
                      <a:pt x="33" y="38"/>
                    </a:cubicBezTo>
                    <a:cubicBezTo>
                      <a:pt x="33" y="38"/>
                      <a:pt x="30" y="37"/>
                      <a:pt x="27" y="35"/>
                    </a:cubicBezTo>
                    <a:cubicBezTo>
                      <a:pt x="25" y="34"/>
                      <a:pt x="22" y="33"/>
                      <a:pt x="20" y="32"/>
                    </a:cubicBezTo>
                    <a:cubicBezTo>
                      <a:pt x="20" y="32"/>
                      <a:pt x="20" y="32"/>
                      <a:pt x="20" y="32"/>
                    </a:cubicBezTo>
                    <a:cubicBezTo>
                      <a:pt x="22" y="32"/>
                      <a:pt x="23" y="33"/>
                      <a:pt x="25" y="34"/>
                    </a:cubicBezTo>
                    <a:cubicBezTo>
                      <a:pt x="28" y="35"/>
                      <a:pt x="31" y="37"/>
                      <a:pt x="33" y="38"/>
                    </a:cubicBezTo>
                    <a:cubicBezTo>
                      <a:pt x="34" y="38"/>
                      <a:pt x="34" y="38"/>
                      <a:pt x="34" y="38"/>
                    </a:cubicBezTo>
                    <a:cubicBezTo>
                      <a:pt x="34" y="38"/>
                      <a:pt x="34" y="38"/>
                      <a:pt x="34" y="38"/>
                    </a:cubicBezTo>
                    <a:cubicBezTo>
                      <a:pt x="35" y="37"/>
                      <a:pt x="35" y="37"/>
                      <a:pt x="36" y="37"/>
                    </a:cubicBezTo>
                    <a:cubicBezTo>
                      <a:pt x="39" y="35"/>
                      <a:pt x="42" y="34"/>
                      <a:pt x="45" y="31"/>
                    </a:cubicBezTo>
                    <a:cubicBezTo>
                      <a:pt x="45" y="30"/>
                      <a:pt x="45" y="30"/>
                      <a:pt x="45" y="30"/>
                    </a:cubicBezTo>
                    <a:cubicBezTo>
                      <a:pt x="45" y="30"/>
                      <a:pt x="45" y="30"/>
                      <a:pt x="45" y="30"/>
                    </a:cubicBezTo>
                    <a:cubicBezTo>
                      <a:pt x="41" y="33"/>
                      <a:pt x="39" y="34"/>
                      <a:pt x="36" y="36"/>
                    </a:cubicBezTo>
                    <a:cubicBezTo>
                      <a:pt x="35" y="36"/>
                      <a:pt x="34" y="37"/>
                      <a:pt x="34" y="37"/>
                    </a:cubicBezTo>
                    <a:cubicBezTo>
                      <a:pt x="31" y="36"/>
                      <a:pt x="28" y="35"/>
                      <a:pt x="25" y="33"/>
                    </a:cubicBezTo>
                    <a:cubicBezTo>
                      <a:pt x="24" y="32"/>
                      <a:pt x="22" y="32"/>
                      <a:pt x="20" y="31"/>
                    </a:cubicBezTo>
                    <a:cubicBezTo>
                      <a:pt x="20" y="31"/>
                      <a:pt x="20" y="31"/>
                      <a:pt x="20" y="31"/>
                    </a:cubicBezTo>
                    <a:cubicBezTo>
                      <a:pt x="22" y="31"/>
                      <a:pt x="24" y="32"/>
                      <a:pt x="26" y="33"/>
                    </a:cubicBezTo>
                    <a:cubicBezTo>
                      <a:pt x="28" y="34"/>
                      <a:pt x="31" y="35"/>
                      <a:pt x="34" y="37"/>
                    </a:cubicBezTo>
                    <a:cubicBezTo>
                      <a:pt x="34" y="37"/>
                      <a:pt x="34" y="37"/>
                      <a:pt x="34" y="37"/>
                    </a:cubicBezTo>
                    <a:cubicBezTo>
                      <a:pt x="34" y="36"/>
                      <a:pt x="34" y="36"/>
                      <a:pt x="34" y="36"/>
                    </a:cubicBezTo>
                    <a:cubicBezTo>
                      <a:pt x="34" y="36"/>
                      <a:pt x="37" y="35"/>
                      <a:pt x="40" y="33"/>
                    </a:cubicBezTo>
                    <a:cubicBezTo>
                      <a:pt x="43" y="31"/>
                      <a:pt x="45" y="30"/>
                      <a:pt x="45" y="30"/>
                    </a:cubicBezTo>
                    <a:cubicBezTo>
                      <a:pt x="45" y="29"/>
                      <a:pt x="45" y="29"/>
                      <a:pt x="45" y="29"/>
                    </a:cubicBezTo>
                    <a:cubicBezTo>
                      <a:pt x="45" y="29"/>
                      <a:pt x="45" y="29"/>
                      <a:pt x="45" y="29"/>
                    </a:cubicBezTo>
                    <a:cubicBezTo>
                      <a:pt x="39" y="27"/>
                      <a:pt x="39" y="27"/>
                      <a:pt x="39" y="27"/>
                    </a:cubicBezTo>
                    <a:cubicBezTo>
                      <a:pt x="39" y="26"/>
                      <a:pt x="39" y="26"/>
                      <a:pt x="39" y="26"/>
                    </a:cubicBezTo>
                    <a:cubicBezTo>
                      <a:pt x="41" y="25"/>
                      <a:pt x="43" y="23"/>
                      <a:pt x="44" y="23"/>
                    </a:cubicBezTo>
                    <a:cubicBezTo>
                      <a:pt x="44" y="22"/>
                      <a:pt x="44" y="22"/>
                      <a:pt x="44" y="22"/>
                    </a:cubicBezTo>
                    <a:cubicBezTo>
                      <a:pt x="43" y="22"/>
                      <a:pt x="43" y="22"/>
                      <a:pt x="43" y="22"/>
                    </a:cubicBezTo>
                    <a:cubicBezTo>
                      <a:pt x="43" y="23"/>
                      <a:pt x="41" y="24"/>
                      <a:pt x="39" y="26"/>
                    </a:cubicBezTo>
                    <a:cubicBezTo>
                      <a:pt x="36" y="27"/>
                      <a:pt x="34" y="29"/>
                      <a:pt x="33" y="30"/>
                    </a:cubicBezTo>
                    <a:cubicBezTo>
                      <a:pt x="30" y="30"/>
                      <a:pt x="23" y="27"/>
                      <a:pt x="19" y="26"/>
                    </a:cubicBezTo>
                    <a:cubicBezTo>
                      <a:pt x="19" y="25"/>
                      <a:pt x="19" y="25"/>
                      <a:pt x="19" y="25"/>
                    </a:cubicBezTo>
                    <a:cubicBezTo>
                      <a:pt x="23" y="26"/>
                      <a:pt x="27" y="28"/>
                      <a:pt x="30" y="29"/>
                    </a:cubicBezTo>
                    <a:cubicBezTo>
                      <a:pt x="32" y="29"/>
                      <a:pt x="33" y="29"/>
                      <a:pt x="33" y="29"/>
                    </a:cubicBezTo>
                    <a:cubicBezTo>
                      <a:pt x="33" y="29"/>
                      <a:pt x="33" y="29"/>
                      <a:pt x="33" y="29"/>
                    </a:cubicBezTo>
                    <a:cubicBezTo>
                      <a:pt x="33" y="29"/>
                      <a:pt x="33" y="29"/>
                      <a:pt x="33" y="29"/>
                    </a:cubicBezTo>
                    <a:cubicBezTo>
                      <a:pt x="34" y="28"/>
                      <a:pt x="35" y="28"/>
                      <a:pt x="36" y="27"/>
                    </a:cubicBezTo>
                    <a:cubicBezTo>
                      <a:pt x="39" y="25"/>
                      <a:pt x="42" y="23"/>
                      <a:pt x="44" y="21"/>
                    </a:cubicBezTo>
                    <a:cubicBezTo>
                      <a:pt x="44" y="20"/>
                      <a:pt x="44" y="20"/>
                      <a:pt x="44" y="20"/>
                    </a:cubicBezTo>
                    <a:cubicBezTo>
                      <a:pt x="43" y="20"/>
                      <a:pt x="43" y="20"/>
                      <a:pt x="43" y="20"/>
                    </a:cubicBezTo>
                    <a:cubicBezTo>
                      <a:pt x="41" y="22"/>
                      <a:pt x="38" y="24"/>
                      <a:pt x="36" y="26"/>
                    </a:cubicBezTo>
                    <a:cubicBezTo>
                      <a:pt x="35" y="27"/>
                      <a:pt x="34" y="28"/>
                      <a:pt x="33" y="28"/>
                    </a:cubicBezTo>
                    <a:cubicBezTo>
                      <a:pt x="32" y="28"/>
                      <a:pt x="32" y="28"/>
                      <a:pt x="30" y="28"/>
                    </a:cubicBezTo>
                    <a:cubicBezTo>
                      <a:pt x="28" y="27"/>
                      <a:pt x="23" y="26"/>
                      <a:pt x="19" y="24"/>
                    </a:cubicBezTo>
                    <a:cubicBezTo>
                      <a:pt x="19" y="24"/>
                      <a:pt x="19" y="24"/>
                      <a:pt x="19" y="24"/>
                    </a:cubicBezTo>
                    <a:cubicBezTo>
                      <a:pt x="22" y="25"/>
                      <a:pt x="24" y="25"/>
                      <a:pt x="26" y="26"/>
                    </a:cubicBezTo>
                    <a:cubicBezTo>
                      <a:pt x="30" y="27"/>
                      <a:pt x="32" y="28"/>
                      <a:pt x="33" y="28"/>
                    </a:cubicBezTo>
                    <a:cubicBezTo>
                      <a:pt x="33" y="28"/>
                      <a:pt x="33" y="28"/>
                      <a:pt x="33" y="28"/>
                    </a:cubicBezTo>
                    <a:cubicBezTo>
                      <a:pt x="33" y="28"/>
                      <a:pt x="33" y="28"/>
                      <a:pt x="33" y="28"/>
                    </a:cubicBezTo>
                    <a:cubicBezTo>
                      <a:pt x="33" y="27"/>
                      <a:pt x="33" y="27"/>
                      <a:pt x="33" y="27"/>
                    </a:cubicBezTo>
                    <a:cubicBezTo>
                      <a:pt x="32" y="27"/>
                      <a:pt x="30" y="26"/>
                      <a:pt x="27" y="25"/>
                    </a:cubicBezTo>
                    <a:cubicBezTo>
                      <a:pt x="24" y="25"/>
                      <a:pt x="22" y="24"/>
                      <a:pt x="19" y="23"/>
                    </a:cubicBezTo>
                    <a:cubicBezTo>
                      <a:pt x="19" y="23"/>
                      <a:pt x="19" y="23"/>
                      <a:pt x="19" y="23"/>
                    </a:cubicBezTo>
                    <a:cubicBezTo>
                      <a:pt x="21" y="23"/>
                      <a:pt x="22" y="24"/>
                      <a:pt x="24" y="24"/>
                    </a:cubicBezTo>
                    <a:cubicBezTo>
                      <a:pt x="27" y="25"/>
                      <a:pt x="31" y="26"/>
                      <a:pt x="33" y="27"/>
                    </a:cubicBezTo>
                    <a:cubicBezTo>
                      <a:pt x="33" y="27"/>
                      <a:pt x="33" y="27"/>
                      <a:pt x="33" y="27"/>
                    </a:cubicBezTo>
                    <a:cubicBezTo>
                      <a:pt x="33" y="27"/>
                      <a:pt x="33" y="27"/>
                      <a:pt x="33" y="27"/>
                    </a:cubicBezTo>
                    <a:cubicBezTo>
                      <a:pt x="34" y="27"/>
                      <a:pt x="35" y="26"/>
                      <a:pt x="36" y="25"/>
                    </a:cubicBezTo>
                    <a:cubicBezTo>
                      <a:pt x="38" y="24"/>
                      <a:pt x="41" y="22"/>
                      <a:pt x="44" y="19"/>
                    </a:cubicBezTo>
                    <a:cubicBezTo>
                      <a:pt x="44" y="18"/>
                      <a:pt x="44" y="18"/>
                      <a:pt x="44" y="18"/>
                    </a:cubicBezTo>
                    <a:cubicBezTo>
                      <a:pt x="43" y="18"/>
                      <a:pt x="43" y="18"/>
                      <a:pt x="43" y="18"/>
                    </a:cubicBezTo>
                    <a:cubicBezTo>
                      <a:pt x="40" y="21"/>
                      <a:pt x="38" y="23"/>
                      <a:pt x="35" y="25"/>
                    </a:cubicBezTo>
                    <a:cubicBezTo>
                      <a:pt x="35" y="25"/>
                      <a:pt x="34" y="26"/>
                      <a:pt x="33" y="26"/>
                    </a:cubicBezTo>
                    <a:cubicBezTo>
                      <a:pt x="31" y="26"/>
                      <a:pt x="28" y="25"/>
                      <a:pt x="24" y="23"/>
                    </a:cubicBezTo>
                    <a:cubicBezTo>
                      <a:pt x="23" y="23"/>
                      <a:pt x="21" y="22"/>
                      <a:pt x="19" y="22"/>
                    </a:cubicBezTo>
                    <a:cubicBezTo>
                      <a:pt x="19" y="21"/>
                      <a:pt x="19" y="21"/>
                      <a:pt x="19" y="21"/>
                    </a:cubicBezTo>
                    <a:cubicBezTo>
                      <a:pt x="21" y="22"/>
                      <a:pt x="23" y="23"/>
                      <a:pt x="25" y="23"/>
                    </a:cubicBezTo>
                    <a:cubicBezTo>
                      <a:pt x="28" y="24"/>
                      <a:pt x="30" y="25"/>
                      <a:pt x="33" y="26"/>
                    </a:cubicBezTo>
                    <a:cubicBezTo>
                      <a:pt x="33" y="26"/>
                      <a:pt x="33" y="26"/>
                      <a:pt x="33" y="26"/>
                    </a:cubicBezTo>
                    <a:cubicBezTo>
                      <a:pt x="34" y="26"/>
                      <a:pt x="34" y="26"/>
                      <a:pt x="34" y="26"/>
                    </a:cubicBezTo>
                    <a:cubicBezTo>
                      <a:pt x="34" y="25"/>
                      <a:pt x="36" y="23"/>
                      <a:pt x="39" y="22"/>
                    </a:cubicBezTo>
                    <a:cubicBezTo>
                      <a:pt x="42" y="19"/>
                      <a:pt x="44" y="18"/>
                      <a:pt x="44" y="17"/>
                    </a:cubicBezTo>
                    <a:cubicBezTo>
                      <a:pt x="44" y="17"/>
                      <a:pt x="44" y="17"/>
                      <a:pt x="44" y="17"/>
                    </a:cubicBezTo>
                    <a:cubicBezTo>
                      <a:pt x="44" y="17"/>
                      <a:pt x="44" y="17"/>
                      <a:pt x="44" y="17"/>
                    </a:cubicBezTo>
                    <a:cubicBezTo>
                      <a:pt x="39" y="16"/>
                      <a:pt x="39" y="16"/>
                      <a:pt x="39" y="16"/>
                    </a:cubicBezTo>
                    <a:cubicBezTo>
                      <a:pt x="42" y="13"/>
                      <a:pt x="45" y="9"/>
                      <a:pt x="45" y="8"/>
                    </a:cubicBezTo>
                    <a:cubicBezTo>
                      <a:pt x="45" y="7"/>
                      <a:pt x="45" y="7"/>
                      <a:pt x="45" y="7"/>
                    </a:cubicBezTo>
                    <a:cubicBezTo>
                      <a:pt x="45" y="8"/>
                      <a:pt x="45" y="8"/>
                      <a:pt x="45" y="8"/>
                    </a:cubicBezTo>
                    <a:cubicBezTo>
                      <a:pt x="44" y="9"/>
                      <a:pt x="38" y="16"/>
                      <a:pt x="36" y="18"/>
                    </a:cubicBezTo>
                    <a:cubicBezTo>
                      <a:pt x="34" y="18"/>
                      <a:pt x="27" y="17"/>
                      <a:pt x="22" y="16"/>
                    </a:cubicBezTo>
                    <a:cubicBezTo>
                      <a:pt x="22" y="16"/>
                      <a:pt x="22" y="16"/>
                      <a:pt x="22" y="16"/>
                    </a:cubicBezTo>
                    <a:cubicBezTo>
                      <a:pt x="26" y="16"/>
                      <a:pt x="31" y="17"/>
                      <a:pt x="34" y="17"/>
                    </a:cubicBezTo>
                    <a:cubicBezTo>
                      <a:pt x="35" y="18"/>
                      <a:pt x="36" y="18"/>
                      <a:pt x="36" y="18"/>
                    </a:cubicBezTo>
                    <a:cubicBezTo>
                      <a:pt x="36" y="18"/>
                      <a:pt x="36" y="18"/>
                      <a:pt x="36" y="18"/>
                    </a:cubicBezTo>
                    <a:cubicBezTo>
                      <a:pt x="37" y="18"/>
                      <a:pt x="37" y="18"/>
                      <a:pt x="37" y="18"/>
                    </a:cubicBezTo>
                    <a:cubicBezTo>
                      <a:pt x="39" y="15"/>
                      <a:pt x="43" y="10"/>
                      <a:pt x="45" y="6"/>
                    </a:cubicBezTo>
                    <a:cubicBezTo>
                      <a:pt x="45" y="5"/>
                      <a:pt x="45" y="5"/>
                      <a:pt x="45" y="5"/>
                    </a:cubicBezTo>
                    <a:cubicBezTo>
                      <a:pt x="45" y="5"/>
                      <a:pt x="45" y="5"/>
                      <a:pt x="45" y="5"/>
                    </a:cubicBezTo>
                    <a:cubicBezTo>
                      <a:pt x="42" y="9"/>
                      <a:pt x="38" y="14"/>
                      <a:pt x="36" y="17"/>
                    </a:cubicBezTo>
                    <a:cubicBezTo>
                      <a:pt x="36" y="17"/>
                      <a:pt x="35" y="17"/>
                      <a:pt x="34" y="16"/>
                    </a:cubicBezTo>
                    <a:cubicBezTo>
                      <a:pt x="31" y="16"/>
                      <a:pt x="26" y="15"/>
                      <a:pt x="22" y="15"/>
                    </a:cubicBezTo>
                    <a:cubicBezTo>
                      <a:pt x="22" y="14"/>
                      <a:pt x="22" y="14"/>
                      <a:pt x="22" y="14"/>
                    </a:cubicBezTo>
                    <a:cubicBezTo>
                      <a:pt x="25" y="15"/>
                      <a:pt x="27" y="15"/>
                      <a:pt x="30" y="16"/>
                    </a:cubicBezTo>
                    <a:cubicBezTo>
                      <a:pt x="34" y="16"/>
                      <a:pt x="36" y="17"/>
                      <a:pt x="36" y="17"/>
                    </a:cubicBezTo>
                    <a:cubicBezTo>
                      <a:pt x="37" y="16"/>
                      <a:pt x="37" y="16"/>
                      <a:pt x="37" y="16"/>
                    </a:cubicBezTo>
                    <a:cubicBezTo>
                      <a:pt x="36" y="16"/>
                      <a:pt x="36" y="16"/>
                      <a:pt x="36" y="16"/>
                    </a:cubicBezTo>
                    <a:cubicBezTo>
                      <a:pt x="36" y="16"/>
                      <a:pt x="33" y="15"/>
                      <a:pt x="30" y="15"/>
                    </a:cubicBezTo>
                    <a:cubicBezTo>
                      <a:pt x="28" y="14"/>
                      <a:pt x="25" y="14"/>
                      <a:pt x="22" y="13"/>
                    </a:cubicBezTo>
                    <a:cubicBezTo>
                      <a:pt x="22" y="13"/>
                      <a:pt x="22" y="13"/>
                      <a:pt x="22" y="13"/>
                    </a:cubicBezTo>
                    <a:cubicBezTo>
                      <a:pt x="24" y="13"/>
                      <a:pt x="25" y="14"/>
                      <a:pt x="27" y="14"/>
                    </a:cubicBezTo>
                    <a:cubicBezTo>
                      <a:pt x="31" y="15"/>
                      <a:pt x="34" y="15"/>
                      <a:pt x="36" y="16"/>
                    </a:cubicBezTo>
                    <a:cubicBezTo>
                      <a:pt x="37" y="16"/>
                      <a:pt x="37" y="16"/>
                      <a:pt x="37" y="16"/>
                    </a:cubicBezTo>
                    <a:cubicBezTo>
                      <a:pt x="37" y="15"/>
                      <a:pt x="37" y="15"/>
                      <a:pt x="37" y="15"/>
                    </a:cubicBezTo>
                    <a:cubicBezTo>
                      <a:pt x="39" y="12"/>
                      <a:pt x="42" y="9"/>
                      <a:pt x="45" y="4"/>
                    </a:cubicBezTo>
                    <a:cubicBezTo>
                      <a:pt x="45" y="3"/>
                      <a:pt x="45" y="3"/>
                      <a:pt x="45" y="3"/>
                    </a:cubicBezTo>
                    <a:cubicBezTo>
                      <a:pt x="44" y="3"/>
                      <a:pt x="44" y="3"/>
                      <a:pt x="44" y="3"/>
                    </a:cubicBezTo>
                    <a:cubicBezTo>
                      <a:pt x="41" y="8"/>
                      <a:pt x="39" y="11"/>
                      <a:pt x="37" y="14"/>
                    </a:cubicBezTo>
                    <a:cubicBezTo>
                      <a:pt x="40" y="10"/>
                      <a:pt x="43" y="6"/>
                      <a:pt x="45" y="1"/>
                    </a:cubicBezTo>
                    <a:cubicBezTo>
                      <a:pt x="45" y="1"/>
                      <a:pt x="45" y="1"/>
                      <a:pt x="45" y="1"/>
                    </a:cubicBezTo>
                    <a:cubicBezTo>
                      <a:pt x="45" y="1"/>
                      <a:pt x="45" y="1"/>
                      <a:pt x="45" y="1"/>
                    </a:cubicBezTo>
                    <a:cubicBezTo>
                      <a:pt x="45" y="1"/>
                      <a:pt x="44" y="1"/>
                      <a:pt x="43" y="1"/>
                    </a:cubicBezTo>
                    <a:cubicBezTo>
                      <a:pt x="39" y="1"/>
                      <a:pt x="35" y="1"/>
                      <a:pt x="30" y="0"/>
                    </a:cubicBezTo>
                    <a:cubicBezTo>
                      <a:pt x="30" y="0"/>
                      <a:pt x="30" y="0"/>
                      <a:pt x="30" y="0"/>
                    </a:cubicBezTo>
                    <a:cubicBezTo>
                      <a:pt x="30" y="0"/>
                      <a:pt x="29" y="0"/>
                      <a:pt x="29" y="0"/>
                    </a:cubicBezTo>
                    <a:cubicBezTo>
                      <a:pt x="28" y="0"/>
                      <a:pt x="28" y="0"/>
                      <a:pt x="28" y="0"/>
                    </a:cubicBezTo>
                    <a:cubicBezTo>
                      <a:pt x="27" y="0"/>
                      <a:pt x="25" y="0"/>
                      <a:pt x="24" y="0"/>
                    </a:cubicBezTo>
                    <a:cubicBezTo>
                      <a:pt x="24" y="0"/>
                      <a:pt x="24" y="0"/>
                      <a:pt x="2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199" name="Freeform 185"/>
              <p:cNvSpPr>
                <a:spLocks/>
              </p:cNvSpPr>
              <p:nvPr/>
            </p:nvSpPr>
            <p:spPr bwMode="auto">
              <a:xfrm>
                <a:off x="3979" y="2101"/>
                <a:ext cx="12" cy="2"/>
              </a:xfrm>
              <a:custGeom>
                <a:avLst/>
                <a:gdLst>
                  <a:gd name="T0" fmla="*/ 3 w 12"/>
                  <a:gd name="T1" fmla="*/ 0 h 2"/>
                  <a:gd name="T2" fmla="*/ 0 w 12"/>
                  <a:gd name="T3" fmla="*/ 0 h 2"/>
                  <a:gd name="T4" fmla="*/ 3 w 12"/>
                  <a:gd name="T5" fmla="*/ 0 h 2"/>
                  <a:gd name="T6" fmla="*/ 10 w 12"/>
                  <a:gd name="T7" fmla="*/ 2 h 2"/>
                  <a:gd name="T8" fmla="*/ 12 w 12"/>
                  <a:gd name="T9" fmla="*/ 2 h 2"/>
                  <a:gd name="T10" fmla="*/ 10 w 12"/>
                  <a:gd name="T11" fmla="*/ 0 h 2"/>
                  <a:gd name="T12" fmla="*/ 3 w 1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3" y="0"/>
                    </a:moveTo>
                    <a:lnTo>
                      <a:pt x="0" y="0"/>
                    </a:lnTo>
                    <a:lnTo>
                      <a:pt x="3" y="0"/>
                    </a:lnTo>
                    <a:lnTo>
                      <a:pt x="10" y="2"/>
                    </a:lnTo>
                    <a:lnTo>
                      <a:pt x="12" y="2"/>
                    </a:lnTo>
                    <a:lnTo>
                      <a:pt x="10" y="0"/>
                    </a:lnTo>
                    <a:lnTo>
                      <a:pt x="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0" name="Freeform 186"/>
              <p:cNvSpPr>
                <a:spLocks/>
              </p:cNvSpPr>
              <p:nvPr/>
            </p:nvSpPr>
            <p:spPr bwMode="auto">
              <a:xfrm>
                <a:off x="3979" y="2101"/>
                <a:ext cx="12" cy="2"/>
              </a:xfrm>
              <a:custGeom>
                <a:avLst/>
                <a:gdLst>
                  <a:gd name="T0" fmla="*/ 3 w 12"/>
                  <a:gd name="T1" fmla="*/ 0 h 2"/>
                  <a:gd name="T2" fmla="*/ 0 w 12"/>
                  <a:gd name="T3" fmla="*/ 0 h 2"/>
                  <a:gd name="T4" fmla="*/ 3 w 12"/>
                  <a:gd name="T5" fmla="*/ 0 h 2"/>
                  <a:gd name="T6" fmla="*/ 10 w 12"/>
                  <a:gd name="T7" fmla="*/ 2 h 2"/>
                  <a:gd name="T8" fmla="*/ 12 w 12"/>
                  <a:gd name="T9" fmla="*/ 2 h 2"/>
                  <a:gd name="T10" fmla="*/ 10 w 12"/>
                  <a:gd name="T11" fmla="*/ 0 h 2"/>
                  <a:gd name="T12" fmla="*/ 3 w 12"/>
                  <a:gd name="T13" fmla="*/ 0 h 2"/>
                </a:gdLst>
                <a:ahLst/>
                <a:cxnLst>
                  <a:cxn ang="0">
                    <a:pos x="T0" y="T1"/>
                  </a:cxn>
                  <a:cxn ang="0">
                    <a:pos x="T2" y="T3"/>
                  </a:cxn>
                  <a:cxn ang="0">
                    <a:pos x="T4" y="T5"/>
                  </a:cxn>
                  <a:cxn ang="0">
                    <a:pos x="T6" y="T7"/>
                  </a:cxn>
                  <a:cxn ang="0">
                    <a:pos x="T8" y="T9"/>
                  </a:cxn>
                  <a:cxn ang="0">
                    <a:pos x="T10" y="T11"/>
                  </a:cxn>
                  <a:cxn ang="0">
                    <a:pos x="T12" y="T13"/>
                  </a:cxn>
                </a:cxnLst>
                <a:rect l="0" t="0" r="r" b="b"/>
                <a:pathLst>
                  <a:path w="12" h="2">
                    <a:moveTo>
                      <a:pt x="3" y="0"/>
                    </a:moveTo>
                    <a:lnTo>
                      <a:pt x="0" y="0"/>
                    </a:lnTo>
                    <a:lnTo>
                      <a:pt x="3" y="0"/>
                    </a:lnTo>
                    <a:lnTo>
                      <a:pt x="10" y="2"/>
                    </a:lnTo>
                    <a:lnTo>
                      <a:pt x="12" y="2"/>
                    </a:lnTo>
                    <a:lnTo>
                      <a:pt x="10" y="0"/>
                    </a:lnTo>
                    <a:lnTo>
                      <a:pt x="3"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1" name="Freeform 187"/>
              <p:cNvSpPr>
                <a:spLocks/>
              </p:cNvSpPr>
              <p:nvPr/>
            </p:nvSpPr>
            <p:spPr bwMode="auto">
              <a:xfrm>
                <a:off x="3974" y="2120"/>
                <a:ext cx="10" cy="5"/>
              </a:xfrm>
              <a:custGeom>
                <a:avLst/>
                <a:gdLst>
                  <a:gd name="T0" fmla="*/ 0 w 10"/>
                  <a:gd name="T1" fmla="*/ 0 h 5"/>
                  <a:gd name="T2" fmla="*/ 0 w 10"/>
                  <a:gd name="T3" fmla="*/ 2 h 5"/>
                  <a:gd name="T4" fmla="*/ 0 w 10"/>
                  <a:gd name="T5" fmla="*/ 2 h 5"/>
                  <a:gd name="T6" fmla="*/ 10 w 10"/>
                  <a:gd name="T7" fmla="*/ 5 h 5"/>
                  <a:gd name="T8" fmla="*/ 10 w 10"/>
                  <a:gd name="T9" fmla="*/ 5 h 5"/>
                  <a:gd name="T10" fmla="*/ 10 w 10"/>
                  <a:gd name="T11" fmla="*/ 5 h 5"/>
                  <a:gd name="T12" fmla="*/ 10 w 10"/>
                  <a:gd name="T13" fmla="*/ 5 h 5"/>
                  <a:gd name="T14" fmla="*/ 0 w 1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0" y="0"/>
                    </a:moveTo>
                    <a:lnTo>
                      <a:pt x="0" y="2"/>
                    </a:lnTo>
                    <a:lnTo>
                      <a:pt x="0" y="2"/>
                    </a:lnTo>
                    <a:lnTo>
                      <a:pt x="10" y="5"/>
                    </a:lnTo>
                    <a:lnTo>
                      <a:pt x="10" y="5"/>
                    </a:lnTo>
                    <a:lnTo>
                      <a:pt x="10" y="5"/>
                    </a:lnTo>
                    <a:lnTo>
                      <a:pt x="10"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2" name="Freeform 188"/>
              <p:cNvSpPr>
                <a:spLocks/>
              </p:cNvSpPr>
              <p:nvPr/>
            </p:nvSpPr>
            <p:spPr bwMode="auto">
              <a:xfrm>
                <a:off x="3974" y="2120"/>
                <a:ext cx="10" cy="5"/>
              </a:xfrm>
              <a:custGeom>
                <a:avLst/>
                <a:gdLst>
                  <a:gd name="T0" fmla="*/ 0 w 10"/>
                  <a:gd name="T1" fmla="*/ 0 h 5"/>
                  <a:gd name="T2" fmla="*/ 0 w 10"/>
                  <a:gd name="T3" fmla="*/ 2 h 5"/>
                  <a:gd name="T4" fmla="*/ 0 w 10"/>
                  <a:gd name="T5" fmla="*/ 2 h 5"/>
                  <a:gd name="T6" fmla="*/ 10 w 10"/>
                  <a:gd name="T7" fmla="*/ 5 h 5"/>
                  <a:gd name="T8" fmla="*/ 10 w 10"/>
                  <a:gd name="T9" fmla="*/ 5 h 5"/>
                  <a:gd name="T10" fmla="*/ 10 w 10"/>
                  <a:gd name="T11" fmla="*/ 5 h 5"/>
                  <a:gd name="T12" fmla="*/ 10 w 10"/>
                  <a:gd name="T13" fmla="*/ 5 h 5"/>
                  <a:gd name="T14" fmla="*/ 0 w 10"/>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 h="5">
                    <a:moveTo>
                      <a:pt x="0" y="0"/>
                    </a:moveTo>
                    <a:lnTo>
                      <a:pt x="0" y="2"/>
                    </a:lnTo>
                    <a:lnTo>
                      <a:pt x="0" y="2"/>
                    </a:lnTo>
                    <a:lnTo>
                      <a:pt x="10" y="5"/>
                    </a:lnTo>
                    <a:lnTo>
                      <a:pt x="10" y="5"/>
                    </a:lnTo>
                    <a:lnTo>
                      <a:pt x="10" y="5"/>
                    </a:lnTo>
                    <a:lnTo>
                      <a:pt x="10"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3" name="Freeform 189"/>
              <p:cNvSpPr>
                <a:spLocks/>
              </p:cNvSpPr>
              <p:nvPr/>
            </p:nvSpPr>
            <p:spPr bwMode="auto">
              <a:xfrm>
                <a:off x="3977" y="2141"/>
                <a:ext cx="9" cy="5"/>
              </a:xfrm>
              <a:custGeom>
                <a:avLst/>
                <a:gdLst>
                  <a:gd name="T0" fmla="*/ 0 w 9"/>
                  <a:gd name="T1" fmla="*/ 0 h 5"/>
                  <a:gd name="T2" fmla="*/ 0 w 9"/>
                  <a:gd name="T3" fmla="*/ 0 h 5"/>
                  <a:gd name="T4" fmla="*/ 0 w 9"/>
                  <a:gd name="T5" fmla="*/ 0 h 5"/>
                  <a:gd name="T6" fmla="*/ 9 w 9"/>
                  <a:gd name="T7" fmla="*/ 5 h 5"/>
                  <a:gd name="T8" fmla="*/ 9 w 9"/>
                  <a:gd name="T9" fmla="*/ 5 h 5"/>
                  <a:gd name="T10" fmla="*/ 9 w 9"/>
                  <a:gd name="T11" fmla="*/ 5 h 5"/>
                  <a:gd name="T12" fmla="*/ 9 w 9"/>
                  <a:gd name="T13" fmla="*/ 5 h 5"/>
                  <a:gd name="T14" fmla="*/ 0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0" y="0"/>
                    </a:moveTo>
                    <a:lnTo>
                      <a:pt x="0" y="0"/>
                    </a:lnTo>
                    <a:lnTo>
                      <a:pt x="0" y="0"/>
                    </a:lnTo>
                    <a:lnTo>
                      <a:pt x="9" y="5"/>
                    </a:lnTo>
                    <a:lnTo>
                      <a:pt x="9" y="5"/>
                    </a:lnTo>
                    <a:lnTo>
                      <a:pt x="9" y="5"/>
                    </a:lnTo>
                    <a:lnTo>
                      <a:pt x="9" y="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4" name="Freeform 190"/>
              <p:cNvSpPr>
                <a:spLocks/>
              </p:cNvSpPr>
              <p:nvPr/>
            </p:nvSpPr>
            <p:spPr bwMode="auto">
              <a:xfrm>
                <a:off x="3977" y="2141"/>
                <a:ext cx="9" cy="5"/>
              </a:xfrm>
              <a:custGeom>
                <a:avLst/>
                <a:gdLst>
                  <a:gd name="T0" fmla="*/ 0 w 9"/>
                  <a:gd name="T1" fmla="*/ 0 h 5"/>
                  <a:gd name="T2" fmla="*/ 0 w 9"/>
                  <a:gd name="T3" fmla="*/ 0 h 5"/>
                  <a:gd name="T4" fmla="*/ 0 w 9"/>
                  <a:gd name="T5" fmla="*/ 0 h 5"/>
                  <a:gd name="T6" fmla="*/ 9 w 9"/>
                  <a:gd name="T7" fmla="*/ 5 h 5"/>
                  <a:gd name="T8" fmla="*/ 9 w 9"/>
                  <a:gd name="T9" fmla="*/ 5 h 5"/>
                  <a:gd name="T10" fmla="*/ 9 w 9"/>
                  <a:gd name="T11" fmla="*/ 5 h 5"/>
                  <a:gd name="T12" fmla="*/ 9 w 9"/>
                  <a:gd name="T13" fmla="*/ 5 h 5"/>
                  <a:gd name="T14" fmla="*/ 0 w 9"/>
                  <a:gd name="T15" fmla="*/ 0 h 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 h="5">
                    <a:moveTo>
                      <a:pt x="0" y="0"/>
                    </a:moveTo>
                    <a:lnTo>
                      <a:pt x="0" y="0"/>
                    </a:lnTo>
                    <a:lnTo>
                      <a:pt x="0" y="0"/>
                    </a:lnTo>
                    <a:lnTo>
                      <a:pt x="9" y="5"/>
                    </a:lnTo>
                    <a:lnTo>
                      <a:pt x="9" y="5"/>
                    </a:lnTo>
                    <a:lnTo>
                      <a:pt x="9" y="5"/>
                    </a:lnTo>
                    <a:lnTo>
                      <a:pt x="9" y="5"/>
                    </a:lnTo>
                    <a:lnTo>
                      <a:pt x="0" y="0"/>
                    </a:ln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5" name="Freeform 191"/>
              <p:cNvSpPr>
                <a:spLocks noEditPoints="1"/>
              </p:cNvSpPr>
              <p:nvPr/>
            </p:nvSpPr>
            <p:spPr bwMode="auto">
              <a:xfrm>
                <a:off x="3579" y="2310"/>
                <a:ext cx="89" cy="114"/>
              </a:xfrm>
              <a:custGeom>
                <a:avLst/>
                <a:gdLst>
                  <a:gd name="T0" fmla="*/ 30 w 37"/>
                  <a:gd name="T1" fmla="*/ 41 h 48"/>
                  <a:gd name="T2" fmla="*/ 26 w 37"/>
                  <a:gd name="T3" fmla="*/ 46 h 48"/>
                  <a:gd name="T4" fmla="*/ 28 w 37"/>
                  <a:gd name="T5" fmla="*/ 41 h 48"/>
                  <a:gd name="T6" fmla="*/ 14 w 37"/>
                  <a:gd name="T7" fmla="*/ 41 h 48"/>
                  <a:gd name="T8" fmla="*/ 15 w 37"/>
                  <a:gd name="T9" fmla="*/ 41 h 48"/>
                  <a:gd name="T10" fmla="*/ 17 w 37"/>
                  <a:gd name="T11" fmla="*/ 40 h 48"/>
                  <a:gd name="T12" fmla="*/ 19 w 37"/>
                  <a:gd name="T13" fmla="*/ 39 h 48"/>
                  <a:gd name="T14" fmla="*/ 22 w 37"/>
                  <a:gd name="T15" fmla="*/ 39 h 48"/>
                  <a:gd name="T16" fmla="*/ 29 w 37"/>
                  <a:gd name="T17" fmla="*/ 36 h 48"/>
                  <a:gd name="T18" fmla="*/ 30 w 37"/>
                  <a:gd name="T19" fmla="*/ 35 h 48"/>
                  <a:gd name="T20" fmla="*/ 32 w 37"/>
                  <a:gd name="T21" fmla="*/ 35 h 48"/>
                  <a:gd name="T22" fmla="*/ 8 w 37"/>
                  <a:gd name="T23" fmla="*/ 29 h 48"/>
                  <a:gd name="T24" fmla="*/ 9 w 37"/>
                  <a:gd name="T25" fmla="*/ 30 h 48"/>
                  <a:gd name="T26" fmla="*/ 11 w 37"/>
                  <a:gd name="T27" fmla="*/ 30 h 48"/>
                  <a:gd name="T28" fmla="*/ 18 w 37"/>
                  <a:gd name="T29" fmla="*/ 29 h 48"/>
                  <a:gd name="T30" fmla="*/ 14 w 37"/>
                  <a:gd name="T31" fmla="*/ 29 h 48"/>
                  <a:gd name="T32" fmla="*/ 16 w 37"/>
                  <a:gd name="T33" fmla="*/ 27 h 48"/>
                  <a:gd name="T34" fmla="*/ 25 w 37"/>
                  <a:gd name="T35" fmla="*/ 23 h 48"/>
                  <a:gd name="T36" fmla="*/ 26 w 37"/>
                  <a:gd name="T37" fmla="*/ 24 h 48"/>
                  <a:gd name="T38" fmla="*/ 11 w 37"/>
                  <a:gd name="T39" fmla="*/ 22 h 48"/>
                  <a:gd name="T40" fmla="*/ 28 w 37"/>
                  <a:gd name="T41" fmla="*/ 24 h 48"/>
                  <a:gd name="T42" fmla="*/ 31 w 37"/>
                  <a:gd name="T43" fmla="*/ 23 h 48"/>
                  <a:gd name="T44" fmla="*/ 10 w 37"/>
                  <a:gd name="T45" fmla="*/ 20 h 48"/>
                  <a:gd name="T46" fmla="*/ 8 w 37"/>
                  <a:gd name="T47" fmla="*/ 18 h 48"/>
                  <a:gd name="T48" fmla="*/ 6 w 37"/>
                  <a:gd name="T49" fmla="*/ 17 h 48"/>
                  <a:gd name="T50" fmla="*/ 5 w 37"/>
                  <a:gd name="T51" fmla="*/ 16 h 48"/>
                  <a:gd name="T52" fmla="*/ 3 w 37"/>
                  <a:gd name="T53" fmla="*/ 16 h 48"/>
                  <a:gd name="T54" fmla="*/ 27 w 37"/>
                  <a:gd name="T55" fmla="*/ 13 h 48"/>
                  <a:gd name="T56" fmla="*/ 29 w 37"/>
                  <a:gd name="T57" fmla="*/ 6 h 48"/>
                  <a:gd name="T58" fmla="*/ 29 w 37"/>
                  <a:gd name="T59" fmla="*/ 7 h 48"/>
                  <a:gd name="T60" fmla="*/ 25 w 37"/>
                  <a:gd name="T61" fmla="*/ 17 h 48"/>
                  <a:gd name="T62" fmla="*/ 26 w 37"/>
                  <a:gd name="T63" fmla="*/ 17 h 48"/>
                  <a:gd name="T64" fmla="*/ 24 w 37"/>
                  <a:gd name="T65" fmla="*/ 22 h 48"/>
                  <a:gd name="T66" fmla="*/ 25 w 37"/>
                  <a:gd name="T67" fmla="*/ 27 h 48"/>
                  <a:gd name="T68" fmla="*/ 25 w 37"/>
                  <a:gd name="T69" fmla="*/ 27 h 48"/>
                  <a:gd name="T70" fmla="*/ 27 w 37"/>
                  <a:gd name="T71" fmla="*/ 33 h 48"/>
                  <a:gd name="T72" fmla="*/ 21 w 37"/>
                  <a:gd name="T73" fmla="*/ 35 h 48"/>
                  <a:gd name="T74" fmla="*/ 19 w 37"/>
                  <a:gd name="T75" fmla="*/ 30 h 48"/>
                  <a:gd name="T76" fmla="*/ 17 w 37"/>
                  <a:gd name="T77" fmla="*/ 26 h 48"/>
                  <a:gd name="T78" fmla="*/ 7 w 37"/>
                  <a:gd name="T79" fmla="*/ 24 h 48"/>
                  <a:gd name="T80" fmla="*/ 13 w 37"/>
                  <a:gd name="T81" fmla="*/ 23 h 48"/>
                  <a:gd name="T82" fmla="*/ 19 w 37"/>
                  <a:gd name="T83" fmla="*/ 20 h 48"/>
                  <a:gd name="T84" fmla="*/ 1 w 37"/>
                  <a:gd name="T85" fmla="*/ 11 h 48"/>
                  <a:gd name="T86" fmla="*/ 7 w 37"/>
                  <a:gd name="T87" fmla="*/ 21 h 48"/>
                  <a:gd name="T88" fmla="*/ 7 w 37"/>
                  <a:gd name="T89" fmla="*/ 29 h 48"/>
                  <a:gd name="T90" fmla="*/ 14 w 37"/>
                  <a:gd name="T91" fmla="*/ 30 h 48"/>
                  <a:gd name="T92" fmla="*/ 11 w 37"/>
                  <a:gd name="T93" fmla="*/ 38 h 48"/>
                  <a:gd name="T94" fmla="*/ 24 w 37"/>
                  <a:gd name="T95" fmla="*/ 45 h 48"/>
                  <a:gd name="T96" fmla="*/ 26 w 37"/>
                  <a:gd name="T97" fmla="*/ 48 h 48"/>
                  <a:gd name="T98" fmla="*/ 30 w 37"/>
                  <a:gd name="T99" fmla="*/ 46 h 48"/>
                  <a:gd name="T100" fmla="*/ 31 w 37"/>
                  <a:gd name="T101" fmla="*/ 40 h 48"/>
                  <a:gd name="T102" fmla="*/ 36 w 37"/>
                  <a:gd name="T103" fmla="*/ 30 h 48"/>
                  <a:gd name="T104" fmla="*/ 26 w 37"/>
                  <a:gd name="T105" fmla="*/ 25 h 48"/>
                  <a:gd name="T106" fmla="*/ 31 w 37"/>
                  <a:gd name="T107" fmla="*/ 24 h 48"/>
                  <a:gd name="T108" fmla="*/ 31 w 37"/>
                  <a:gd name="T109" fmla="*/ 14 h 48"/>
                  <a:gd name="T110" fmla="*/ 30 w 37"/>
                  <a:gd name="T111" fmla="*/ 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7" h="48">
                    <a:moveTo>
                      <a:pt x="26" y="47"/>
                    </a:moveTo>
                    <a:cubicBezTo>
                      <a:pt x="24" y="43"/>
                      <a:pt x="24" y="43"/>
                      <a:pt x="24" y="43"/>
                    </a:cubicBezTo>
                    <a:cubicBezTo>
                      <a:pt x="25" y="42"/>
                      <a:pt x="25" y="42"/>
                      <a:pt x="26" y="42"/>
                    </a:cubicBezTo>
                    <a:cubicBezTo>
                      <a:pt x="26" y="43"/>
                      <a:pt x="26" y="45"/>
                      <a:pt x="26" y="46"/>
                    </a:cubicBezTo>
                    <a:cubicBezTo>
                      <a:pt x="26" y="47"/>
                      <a:pt x="26" y="47"/>
                      <a:pt x="26" y="47"/>
                    </a:cubicBezTo>
                    <a:moveTo>
                      <a:pt x="30" y="45"/>
                    </a:moveTo>
                    <a:cubicBezTo>
                      <a:pt x="30" y="44"/>
                      <a:pt x="30" y="42"/>
                      <a:pt x="30" y="41"/>
                    </a:cubicBezTo>
                    <a:cubicBezTo>
                      <a:pt x="30" y="42"/>
                      <a:pt x="30" y="43"/>
                      <a:pt x="31" y="44"/>
                    </a:cubicBezTo>
                    <a:cubicBezTo>
                      <a:pt x="31" y="44"/>
                      <a:pt x="30" y="45"/>
                      <a:pt x="30" y="45"/>
                    </a:cubicBezTo>
                    <a:moveTo>
                      <a:pt x="14" y="41"/>
                    </a:moveTo>
                    <a:cubicBezTo>
                      <a:pt x="14" y="41"/>
                      <a:pt x="14" y="41"/>
                      <a:pt x="14" y="41"/>
                    </a:cubicBezTo>
                    <a:cubicBezTo>
                      <a:pt x="14" y="41"/>
                      <a:pt x="14" y="41"/>
                      <a:pt x="14" y="41"/>
                    </a:cubicBezTo>
                    <a:cubicBezTo>
                      <a:pt x="14" y="41"/>
                      <a:pt x="14" y="41"/>
                      <a:pt x="14" y="41"/>
                    </a:cubicBezTo>
                    <a:moveTo>
                      <a:pt x="26" y="46"/>
                    </a:moveTo>
                    <a:cubicBezTo>
                      <a:pt x="26" y="45"/>
                      <a:pt x="26" y="43"/>
                      <a:pt x="26" y="41"/>
                    </a:cubicBezTo>
                    <a:cubicBezTo>
                      <a:pt x="27" y="41"/>
                      <a:pt x="28" y="41"/>
                      <a:pt x="29" y="41"/>
                    </a:cubicBezTo>
                    <a:cubicBezTo>
                      <a:pt x="29" y="41"/>
                      <a:pt x="29" y="41"/>
                      <a:pt x="29" y="41"/>
                    </a:cubicBezTo>
                    <a:cubicBezTo>
                      <a:pt x="29" y="42"/>
                      <a:pt x="29" y="43"/>
                      <a:pt x="29" y="45"/>
                    </a:cubicBezTo>
                    <a:cubicBezTo>
                      <a:pt x="29" y="45"/>
                      <a:pt x="28" y="45"/>
                      <a:pt x="28" y="46"/>
                    </a:cubicBezTo>
                    <a:cubicBezTo>
                      <a:pt x="28" y="44"/>
                      <a:pt x="28" y="43"/>
                      <a:pt x="28" y="41"/>
                    </a:cubicBezTo>
                    <a:cubicBezTo>
                      <a:pt x="28" y="41"/>
                      <a:pt x="28" y="41"/>
                      <a:pt x="28" y="41"/>
                    </a:cubicBezTo>
                    <a:cubicBezTo>
                      <a:pt x="27" y="41"/>
                      <a:pt x="27" y="41"/>
                      <a:pt x="27" y="41"/>
                    </a:cubicBezTo>
                    <a:cubicBezTo>
                      <a:pt x="27" y="43"/>
                      <a:pt x="27" y="44"/>
                      <a:pt x="27" y="46"/>
                    </a:cubicBezTo>
                    <a:cubicBezTo>
                      <a:pt x="26" y="46"/>
                      <a:pt x="26" y="46"/>
                      <a:pt x="26" y="46"/>
                    </a:cubicBezTo>
                    <a:moveTo>
                      <a:pt x="14" y="41"/>
                    </a:moveTo>
                    <a:cubicBezTo>
                      <a:pt x="14" y="40"/>
                      <a:pt x="13" y="39"/>
                      <a:pt x="12" y="39"/>
                    </a:cubicBezTo>
                    <a:cubicBezTo>
                      <a:pt x="13" y="39"/>
                      <a:pt x="13" y="38"/>
                      <a:pt x="14" y="38"/>
                    </a:cubicBezTo>
                    <a:cubicBezTo>
                      <a:pt x="14" y="39"/>
                      <a:pt x="14" y="40"/>
                      <a:pt x="14" y="41"/>
                    </a:cubicBezTo>
                    <a:moveTo>
                      <a:pt x="14" y="41"/>
                    </a:moveTo>
                    <a:cubicBezTo>
                      <a:pt x="14" y="41"/>
                      <a:pt x="14" y="41"/>
                      <a:pt x="14" y="41"/>
                    </a:cubicBezTo>
                    <a:cubicBezTo>
                      <a:pt x="14" y="40"/>
                      <a:pt x="14" y="39"/>
                      <a:pt x="14" y="38"/>
                    </a:cubicBezTo>
                    <a:cubicBezTo>
                      <a:pt x="14" y="38"/>
                      <a:pt x="15" y="38"/>
                      <a:pt x="15" y="38"/>
                    </a:cubicBezTo>
                    <a:cubicBezTo>
                      <a:pt x="16" y="40"/>
                      <a:pt x="16" y="40"/>
                      <a:pt x="16" y="40"/>
                    </a:cubicBezTo>
                    <a:cubicBezTo>
                      <a:pt x="16" y="40"/>
                      <a:pt x="16" y="40"/>
                      <a:pt x="16" y="40"/>
                    </a:cubicBezTo>
                    <a:cubicBezTo>
                      <a:pt x="15" y="41"/>
                      <a:pt x="15" y="41"/>
                      <a:pt x="15" y="41"/>
                    </a:cubicBezTo>
                    <a:cubicBezTo>
                      <a:pt x="14" y="41"/>
                      <a:pt x="14" y="41"/>
                      <a:pt x="14" y="41"/>
                    </a:cubicBezTo>
                    <a:moveTo>
                      <a:pt x="16" y="40"/>
                    </a:moveTo>
                    <a:cubicBezTo>
                      <a:pt x="16" y="38"/>
                      <a:pt x="16" y="38"/>
                      <a:pt x="16" y="38"/>
                    </a:cubicBezTo>
                    <a:cubicBezTo>
                      <a:pt x="16" y="38"/>
                      <a:pt x="16" y="38"/>
                      <a:pt x="16" y="38"/>
                    </a:cubicBezTo>
                    <a:cubicBezTo>
                      <a:pt x="16" y="37"/>
                      <a:pt x="17" y="37"/>
                      <a:pt x="17" y="37"/>
                    </a:cubicBezTo>
                    <a:cubicBezTo>
                      <a:pt x="17" y="38"/>
                      <a:pt x="17" y="39"/>
                      <a:pt x="17" y="40"/>
                    </a:cubicBezTo>
                    <a:cubicBezTo>
                      <a:pt x="17" y="40"/>
                      <a:pt x="17" y="40"/>
                      <a:pt x="17" y="40"/>
                    </a:cubicBezTo>
                    <a:cubicBezTo>
                      <a:pt x="17" y="40"/>
                      <a:pt x="16" y="40"/>
                      <a:pt x="16" y="40"/>
                    </a:cubicBezTo>
                    <a:moveTo>
                      <a:pt x="18" y="39"/>
                    </a:moveTo>
                    <a:cubicBezTo>
                      <a:pt x="18" y="39"/>
                      <a:pt x="18" y="38"/>
                      <a:pt x="18" y="37"/>
                    </a:cubicBezTo>
                    <a:cubicBezTo>
                      <a:pt x="18" y="37"/>
                      <a:pt x="18" y="37"/>
                      <a:pt x="18" y="37"/>
                    </a:cubicBezTo>
                    <a:cubicBezTo>
                      <a:pt x="18" y="37"/>
                      <a:pt x="19" y="36"/>
                      <a:pt x="20" y="36"/>
                    </a:cubicBezTo>
                    <a:cubicBezTo>
                      <a:pt x="20" y="36"/>
                      <a:pt x="20" y="36"/>
                      <a:pt x="20" y="36"/>
                    </a:cubicBezTo>
                    <a:cubicBezTo>
                      <a:pt x="19" y="39"/>
                      <a:pt x="19" y="39"/>
                      <a:pt x="19" y="39"/>
                    </a:cubicBezTo>
                    <a:cubicBezTo>
                      <a:pt x="19" y="39"/>
                      <a:pt x="18" y="39"/>
                      <a:pt x="18" y="39"/>
                    </a:cubicBezTo>
                    <a:moveTo>
                      <a:pt x="20" y="39"/>
                    </a:moveTo>
                    <a:cubicBezTo>
                      <a:pt x="20" y="36"/>
                      <a:pt x="20" y="36"/>
                      <a:pt x="20" y="36"/>
                    </a:cubicBezTo>
                    <a:cubicBezTo>
                      <a:pt x="20" y="36"/>
                      <a:pt x="20" y="36"/>
                      <a:pt x="20" y="36"/>
                    </a:cubicBezTo>
                    <a:cubicBezTo>
                      <a:pt x="21" y="36"/>
                      <a:pt x="21" y="36"/>
                      <a:pt x="21" y="36"/>
                    </a:cubicBezTo>
                    <a:cubicBezTo>
                      <a:pt x="22" y="37"/>
                      <a:pt x="22" y="39"/>
                      <a:pt x="23" y="40"/>
                    </a:cubicBezTo>
                    <a:cubicBezTo>
                      <a:pt x="22" y="40"/>
                      <a:pt x="22" y="39"/>
                      <a:pt x="22" y="39"/>
                    </a:cubicBezTo>
                    <a:cubicBezTo>
                      <a:pt x="21" y="38"/>
                      <a:pt x="21" y="38"/>
                      <a:pt x="21" y="38"/>
                    </a:cubicBezTo>
                    <a:cubicBezTo>
                      <a:pt x="21" y="39"/>
                      <a:pt x="20" y="39"/>
                      <a:pt x="20" y="39"/>
                    </a:cubicBezTo>
                    <a:moveTo>
                      <a:pt x="29" y="36"/>
                    </a:moveTo>
                    <a:cubicBezTo>
                      <a:pt x="29" y="35"/>
                      <a:pt x="28" y="34"/>
                      <a:pt x="28" y="33"/>
                    </a:cubicBezTo>
                    <a:cubicBezTo>
                      <a:pt x="28" y="33"/>
                      <a:pt x="29" y="33"/>
                      <a:pt x="29" y="33"/>
                    </a:cubicBezTo>
                    <a:cubicBezTo>
                      <a:pt x="30" y="36"/>
                      <a:pt x="30" y="36"/>
                      <a:pt x="30" y="36"/>
                    </a:cubicBezTo>
                    <a:cubicBezTo>
                      <a:pt x="29" y="36"/>
                      <a:pt x="29" y="36"/>
                      <a:pt x="29" y="36"/>
                    </a:cubicBezTo>
                    <a:cubicBezTo>
                      <a:pt x="29" y="36"/>
                      <a:pt x="29" y="36"/>
                      <a:pt x="29" y="36"/>
                    </a:cubicBezTo>
                    <a:moveTo>
                      <a:pt x="30" y="35"/>
                    </a:moveTo>
                    <a:cubicBezTo>
                      <a:pt x="30" y="33"/>
                      <a:pt x="30" y="33"/>
                      <a:pt x="30" y="33"/>
                    </a:cubicBezTo>
                    <a:cubicBezTo>
                      <a:pt x="30" y="32"/>
                      <a:pt x="31" y="32"/>
                      <a:pt x="32" y="32"/>
                    </a:cubicBezTo>
                    <a:cubicBezTo>
                      <a:pt x="32" y="32"/>
                      <a:pt x="32" y="32"/>
                      <a:pt x="32" y="32"/>
                    </a:cubicBezTo>
                    <a:cubicBezTo>
                      <a:pt x="32" y="35"/>
                      <a:pt x="32" y="35"/>
                      <a:pt x="32" y="35"/>
                    </a:cubicBezTo>
                    <a:cubicBezTo>
                      <a:pt x="31" y="35"/>
                      <a:pt x="30" y="35"/>
                      <a:pt x="30" y="35"/>
                    </a:cubicBezTo>
                    <a:moveTo>
                      <a:pt x="32" y="35"/>
                    </a:moveTo>
                    <a:cubicBezTo>
                      <a:pt x="32" y="32"/>
                      <a:pt x="32" y="32"/>
                      <a:pt x="32" y="32"/>
                    </a:cubicBezTo>
                    <a:cubicBezTo>
                      <a:pt x="32" y="32"/>
                      <a:pt x="32" y="32"/>
                      <a:pt x="32" y="32"/>
                    </a:cubicBezTo>
                    <a:cubicBezTo>
                      <a:pt x="33" y="31"/>
                      <a:pt x="33" y="31"/>
                      <a:pt x="34" y="31"/>
                    </a:cubicBezTo>
                    <a:cubicBezTo>
                      <a:pt x="34" y="31"/>
                      <a:pt x="34" y="31"/>
                      <a:pt x="34" y="31"/>
                    </a:cubicBezTo>
                    <a:cubicBezTo>
                      <a:pt x="33" y="32"/>
                      <a:pt x="33" y="33"/>
                      <a:pt x="33" y="34"/>
                    </a:cubicBezTo>
                    <a:cubicBezTo>
                      <a:pt x="33" y="34"/>
                      <a:pt x="32" y="34"/>
                      <a:pt x="32" y="35"/>
                    </a:cubicBezTo>
                    <a:moveTo>
                      <a:pt x="34" y="34"/>
                    </a:moveTo>
                    <a:cubicBezTo>
                      <a:pt x="34" y="33"/>
                      <a:pt x="34" y="32"/>
                      <a:pt x="34" y="31"/>
                    </a:cubicBezTo>
                    <a:cubicBezTo>
                      <a:pt x="34" y="31"/>
                      <a:pt x="34" y="31"/>
                      <a:pt x="34" y="31"/>
                    </a:cubicBezTo>
                    <a:cubicBezTo>
                      <a:pt x="34" y="31"/>
                      <a:pt x="35" y="31"/>
                      <a:pt x="35" y="31"/>
                    </a:cubicBezTo>
                    <a:cubicBezTo>
                      <a:pt x="36" y="33"/>
                      <a:pt x="36" y="33"/>
                      <a:pt x="36" y="33"/>
                    </a:cubicBezTo>
                    <a:cubicBezTo>
                      <a:pt x="35" y="33"/>
                      <a:pt x="35" y="34"/>
                      <a:pt x="34" y="34"/>
                    </a:cubicBezTo>
                    <a:moveTo>
                      <a:pt x="8" y="29"/>
                    </a:moveTo>
                    <a:cubicBezTo>
                      <a:pt x="8" y="29"/>
                      <a:pt x="8" y="29"/>
                      <a:pt x="8" y="29"/>
                    </a:cubicBezTo>
                    <a:cubicBezTo>
                      <a:pt x="9" y="29"/>
                      <a:pt x="9" y="29"/>
                      <a:pt x="9" y="29"/>
                    </a:cubicBezTo>
                    <a:cubicBezTo>
                      <a:pt x="9" y="29"/>
                      <a:pt x="9" y="30"/>
                      <a:pt x="9" y="30"/>
                    </a:cubicBezTo>
                    <a:cubicBezTo>
                      <a:pt x="9" y="31"/>
                      <a:pt x="9" y="31"/>
                      <a:pt x="9" y="31"/>
                    </a:cubicBezTo>
                    <a:cubicBezTo>
                      <a:pt x="8" y="30"/>
                      <a:pt x="8" y="30"/>
                      <a:pt x="8" y="29"/>
                    </a:cubicBezTo>
                    <a:cubicBezTo>
                      <a:pt x="8" y="29"/>
                      <a:pt x="8" y="29"/>
                      <a:pt x="8" y="29"/>
                    </a:cubicBezTo>
                    <a:moveTo>
                      <a:pt x="9" y="30"/>
                    </a:moveTo>
                    <a:cubicBezTo>
                      <a:pt x="9" y="30"/>
                      <a:pt x="9" y="29"/>
                      <a:pt x="9" y="29"/>
                    </a:cubicBezTo>
                    <a:cubicBezTo>
                      <a:pt x="9" y="29"/>
                      <a:pt x="9" y="29"/>
                      <a:pt x="9" y="29"/>
                    </a:cubicBezTo>
                    <a:cubicBezTo>
                      <a:pt x="10" y="28"/>
                      <a:pt x="10" y="28"/>
                      <a:pt x="10" y="28"/>
                    </a:cubicBezTo>
                    <a:cubicBezTo>
                      <a:pt x="10" y="29"/>
                      <a:pt x="10" y="29"/>
                      <a:pt x="10" y="30"/>
                    </a:cubicBezTo>
                    <a:cubicBezTo>
                      <a:pt x="10" y="30"/>
                      <a:pt x="10" y="30"/>
                      <a:pt x="10" y="30"/>
                    </a:cubicBezTo>
                    <a:cubicBezTo>
                      <a:pt x="9" y="30"/>
                      <a:pt x="9" y="30"/>
                      <a:pt x="9" y="30"/>
                    </a:cubicBezTo>
                    <a:moveTo>
                      <a:pt x="11" y="30"/>
                    </a:moveTo>
                    <a:cubicBezTo>
                      <a:pt x="11" y="29"/>
                      <a:pt x="11" y="29"/>
                      <a:pt x="11" y="28"/>
                    </a:cubicBezTo>
                    <a:cubicBezTo>
                      <a:pt x="11" y="28"/>
                      <a:pt x="12" y="28"/>
                      <a:pt x="13" y="28"/>
                    </a:cubicBezTo>
                    <a:cubicBezTo>
                      <a:pt x="13" y="29"/>
                      <a:pt x="13" y="29"/>
                      <a:pt x="13" y="29"/>
                    </a:cubicBezTo>
                    <a:cubicBezTo>
                      <a:pt x="12" y="29"/>
                      <a:pt x="11" y="30"/>
                      <a:pt x="11" y="30"/>
                    </a:cubicBezTo>
                    <a:moveTo>
                      <a:pt x="17" y="29"/>
                    </a:moveTo>
                    <a:cubicBezTo>
                      <a:pt x="17" y="27"/>
                      <a:pt x="17" y="27"/>
                      <a:pt x="17" y="27"/>
                    </a:cubicBezTo>
                    <a:cubicBezTo>
                      <a:pt x="18" y="28"/>
                      <a:pt x="18" y="29"/>
                      <a:pt x="18" y="29"/>
                    </a:cubicBezTo>
                    <a:cubicBezTo>
                      <a:pt x="18" y="29"/>
                      <a:pt x="18" y="29"/>
                      <a:pt x="18" y="29"/>
                    </a:cubicBezTo>
                    <a:cubicBezTo>
                      <a:pt x="18" y="29"/>
                      <a:pt x="17" y="29"/>
                      <a:pt x="17" y="29"/>
                    </a:cubicBezTo>
                    <a:moveTo>
                      <a:pt x="13" y="29"/>
                    </a:moveTo>
                    <a:cubicBezTo>
                      <a:pt x="13" y="27"/>
                      <a:pt x="13" y="27"/>
                      <a:pt x="13" y="27"/>
                    </a:cubicBezTo>
                    <a:cubicBezTo>
                      <a:pt x="14" y="27"/>
                      <a:pt x="15" y="27"/>
                      <a:pt x="15" y="27"/>
                    </a:cubicBezTo>
                    <a:cubicBezTo>
                      <a:pt x="15" y="27"/>
                      <a:pt x="15" y="28"/>
                      <a:pt x="15" y="28"/>
                    </a:cubicBezTo>
                    <a:cubicBezTo>
                      <a:pt x="15" y="28"/>
                      <a:pt x="14" y="29"/>
                      <a:pt x="14" y="29"/>
                    </a:cubicBezTo>
                    <a:cubicBezTo>
                      <a:pt x="13" y="29"/>
                      <a:pt x="13" y="29"/>
                      <a:pt x="13" y="29"/>
                    </a:cubicBezTo>
                    <a:cubicBezTo>
                      <a:pt x="13" y="29"/>
                      <a:pt x="13" y="29"/>
                      <a:pt x="13" y="29"/>
                    </a:cubicBezTo>
                    <a:moveTo>
                      <a:pt x="17" y="29"/>
                    </a:moveTo>
                    <a:cubicBezTo>
                      <a:pt x="16" y="28"/>
                      <a:pt x="16" y="28"/>
                      <a:pt x="16" y="28"/>
                    </a:cubicBezTo>
                    <a:cubicBezTo>
                      <a:pt x="15" y="28"/>
                      <a:pt x="15" y="28"/>
                      <a:pt x="15" y="28"/>
                    </a:cubicBezTo>
                    <a:cubicBezTo>
                      <a:pt x="15" y="28"/>
                      <a:pt x="16" y="27"/>
                      <a:pt x="16" y="27"/>
                    </a:cubicBezTo>
                    <a:cubicBezTo>
                      <a:pt x="16" y="27"/>
                      <a:pt x="16" y="27"/>
                      <a:pt x="16" y="27"/>
                    </a:cubicBezTo>
                    <a:cubicBezTo>
                      <a:pt x="17" y="26"/>
                      <a:pt x="17" y="26"/>
                      <a:pt x="17" y="26"/>
                    </a:cubicBezTo>
                    <a:cubicBezTo>
                      <a:pt x="17" y="27"/>
                      <a:pt x="17" y="27"/>
                      <a:pt x="17" y="27"/>
                    </a:cubicBezTo>
                    <a:cubicBezTo>
                      <a:pt x="17" y="29"/>
                      <a:pt x="17" y="29"/>
                      <a:pt x="17" y="29"/>
                    </a:cubicBezTo>
                    <a:moveTo>
                      <a:pt x="25" y="26"/>
                    </a:moveTo>
                    <a:cubicBezTo>
                      <a:pt x="25" y="26"/>
                      <a:pt x="25" y="25"/>
                      <a:pt x="25" y="24"/>
                    </a:cubicBezTo>
                    <a:cubicBezTo>
                      <a:pt x="25" y="24"/>
                      <a:pt x="25" y="24"/>
                      <a:pt x="25" y="23"/>
                    </a:cubicBezTo>
                    <a:cubicBezTo>
                      <a:pt x="25" y="23"/>
                      <a:pt x="25" y="23"/>
                      <a:pt x="25" y="23"/>
                    </a:cubicBezTo>
                    <a:cubicBezTo>
                      <a:pt x="26" y="23"/>
                      <a:pt x="26" y="23"/>
                      <a:pt x="26" y="23"/>
                    </a:cubicBezTo>
                    <a:cubicBezTo>
                      <a:pt x="26" y="23"/>
                      <a:pt x="26" y="24"/>
                      <a:pt x="26" y="25"/>
                    </a:cubicBezTo>
                    <a:cubicBezTo>
                      <a:pt x="26" y="25"/>
                      <a:pt x="26" y="25"/>
                      <a:pt x="26" y="25"/>
                    </a:cubicBezTo>
                    <a:cubicBezTo>
                      <a:pt x="25" y="25"/>
                      <a:pt x="25" y="25"/>
                      <a:pt x="25" y="25"/>
                    </a:cubicBezTo>
                    <a:cubicBezTo>
                      <a:pt x="25" y="26"/>
                      <a:pt x="25" y="26"/>
                      <a:pt x="25" y="26"/>
                    </a:cubicBezTo>
                    <a:cubicBezTo>
                      <a:pt x="25" y="26"/>
                      <a:pt x="25" y="26"/>
                      <a:pt x="25" y="26"/>
                    </a:cubicBezTo>
                    <a:moveTo>
                      <a:pt x="26" y="24"/>
                    </a:moveTo>
                    <a:cubicBezTo>
                      <a:pt x="26" y="24"/>
                      <a:pt x="26" y="23"/>
                      <a:pt x="26" y="22"/>
                    </a:cubicBezTo>
                    <a:cubicBezTo>
                      <a:pt x="27" y="22"/>
                      <a:pt x="27" y="22"/>
                      <a:pt x="27" y="22"/>
                    </a:cubicBezTo>
                    <a:cubicBezTo>
                      <a:pt x="27" y="22"/>
                      <a:pt x="27" y="22"/>
                      <a:pt x="27" y="22"/>
                    </a:cubicBezTo>
                    <a:cubicBezTo>
                      <a:pt x="27" y="23"/>
                      <a:pt x="27" y="23"/>
                      <a:pt x="27" y="24"/>
                    </a:cubicBezTo>
                    <a:cubicBezTo>
                      <a:pt x="26" y="24"/>
                      <a:pt x="26" y="24"/>
                      <a:pt x="26" y="24"/>
                    </a:cubicBezTo>
                    <a:moveTo>
                      <a:pt x="11" y="22"/>
                    </a:moveTo>
                    <a:cubicBezTo>
                      <a:pt x="11" y="22"/>
                      <a:pt x="11" y="22"/>
                      <a:pt x="11" y="22"/>
                    </a:cubicBezTo>
                    <a:cubicBezTo>
                      <a:pt x="12" y="22"/>
                      <a:pt x="12" y="22"/>
                      <a:pt x="12" y="22"/>
                    </a:cubicBezTo>
                    <a:cubicBezTo>
                      <a:pt x="11" y="22"/>
                      <a:pt x="11" y="22"/>
                      <a:pt x="11" y="22"/>
                    </a:cubicBezTo>
                    <a:moveTo>
                      <a:pt x="28" y="24"/>
                    </a:moveTo>
                    <a:cubicBezTo>
                      <a:pt x="28" y="23"/>
                      <a:pt x="28" y="22"/>
                      <a:pt x="28" y="22"/>
                    </a:cubicBezTo>
                    <a:cubicBezTo>
                      <a:pt x="29" y="21"/>
                      <a:pt x="29" y="21"/>
                      <a:pt x="29" y="21"/>
                    </a:cubicBezTo>
                    <a:cubicBezTo>
                      <a:pt x="29" y="22"/>
                      <a:pt x="29" y="23"/>
                      <a:pt x="29" y="23"/>
                    </a:cubicBezTo>
                    <a:cubicBezTo>
                      <a:pt x="29" y="23"/>
                      <a:pt x="28" y="24"/>
                      <a:pt x="28" y="24"/>
                    </a:cubicBezTo>
                    <a:moveTo>
                      <a:pt x="30" y="23"/>
                    </a:moveTo>
                    <a:cubicBezTo>
                      <a:pt x="30" y="22"/>
                      <a:pt x="30" y="22"/>
                      <a:pt x="30" y="21"/>
                    </a:cubicBezTo>
                    <a:cubicBezTo>
                      <a:pt x="31" y="21"/>
                      <a:pt x="31" y="21"/>
                      <a:pt x="31" y="21"/>
                    </a:cubicBezTo>
                    <a:cubicBezTo>
                      <a:pt x="31" y="23"/>
                      <a:pt x="31" y="23"/>
                      <a:pt x="31" y="23"/>
                    </a:cubicBezTo>
                    <a:cubicBezTo>
                      <a:pt x="30" y="23"/>
                      <a:pt x="30" y="23"/>
                      <a:pt x="30" y="23"/>
                    </a:cubicBezTo>
                    <a:cubicBezTo>
                      <a:pt x="30" y="23"/>
                      <a:pt x="30" y="23"/>
                      <a:pt x="30" y="23"/>
                    </a:cubicBezTo>
                    <a:moveTo>
                      <a:pt x="31" y="23"/>
                    </a:moveTo>
                    <a:cubicBezTo>
                      <a:pt x="32" y="21"/>
                      <a:pt x="32" y="21"/>
                      <a:pt x="32" y="21"/>
                    </a:cubicBezTo>
                    <a:cubicBezTo>
                      <a:pt x="32" y="20"/>
                      <a:pt x="32" y="20"/>
                      <a:pt x="32" y="20"/>
                    </a:cubicBezTo>
                    <a:cubicBezTo>
                      <a:pt x="32" y="21"/>
                      <a:pt x="32" y="22"/>
                      <a:pt x="32" y="22"/>
                    </a:cubicBezTo>
                    <a:cubicBezTo>
                      <a:pt x="31" y="23"/>
                      <a:pt x="31" y="23"/>
                      <a:pt x="31" y="23"/>
                    </a:cubicBezTo>
                    <a:moveTo>
                      <a:pt x="10" y="23"/>
                    </a:moveTo>
                    <a:cubicBezTo>
                      <a:pt x="10" y="23"/>
                      <a:pt x="10" y="23"/>
                      <a:pt x="10" y="23"/>
                    </a:cubicBezTo>
                    <a:cubicBezTo>
                      <a:pt x="10" y="20"/>
                      <a:pt x="10" y="20"/>
                      <a:pt x="10" y="20"/>
                    </a:cubicBezTo>
                    <a:cubicBezTo>
                      <a:pt x="10" y="21"/>
                      <a:pt x="10" y="21"/>
                      <a:pt x="11" y="21"/>
                    </a:cubicBezTo>
                    <a:cubicBezTo>
                      <a:pt x="11" y="21"/>
                      <a:pt x="11" y="21"/>
                      <a:pt x="11" y="21"/>
                    </a:cubicBezTo>
                    <a:cubicBezTo>
                      <a:pt x="11" y="22"/>
                      <a:pt x="11" y="22"/>
                      <a:pt x="11" y="22"/>
                    </a:cubicBezTo>
                    <a:cubicBezTo>
                      <a:pt x="10" y="23"/>
                      <a:pt x="10" y="23"/>
                      <a:pt x="10" y="23"/>
                    </a:cubicBezTo>
                    <a:moveTo>
                      <a:pt x="9" y="22"/>
                    </a:moveTo>
                    <a:cubicBezTo>
                      <a:pt x="9" y="22"/>
                      <a:pt x="8" y="21"/>
                      <a:pt x="8" y="21"/>
                    </a:cubicBezTo>
                    <a:cubicBezTo>
                      <a:pt x="8" y="20"/>
                      <a:pt x="8" y="19"/>
                      <a:pt x="8" y="18"/>
                    </a:cubicBezTo>
                    <a:cubicBezTo>
                      <a:pt x="8" y="19"/>
                      <a:pt x="9" y="19"/>
                      <a:pt x="9" y="20"/>
                    </a:cubicBezTo>
                    <a:cubicBezTo>
                      <a:pt x="9" y="20"/>
                      <a:pt x="9" y="20"/>
                      <a:pt x="9" y="20"/>
                    </a:cubicBezTo>
                    <a:cubicBezTo>
                      <a:pt x="9" y="22"/>
                      <a:pt x="9" y="22"/>
                      <a:pt x="9" y="22"/>
                    </a:cubicBezTo>
                    <a:moveTo>
                      <a:pt x="7" y="20"/>
                    </a:moveTo>
                    <a:cubicBezTo>
                      <a:pt x="7" y="20"/>
                      <a:pt x="6" y="19"/>
                      <a:pt x="6" y="19"/>
                    </a:cubicBezTo>
                    <a:cubicBezTo>
                      <a:pt x="6" y="19"/>
                      <a:pt x="6" y="19"/>
                      <a:pt x="6" y="19"/>
                    </a:cubicBezTo>
                    <a:cubicBezTo>
                      <a:pt x="6" y="17"/>
                      <a:pt x="6" y="17"/>
                      <a:pt x="6" y="17"/>
                    </a:cubicBezTo>
                    <a:cubicBezTo>
                      <a:pt x="6" y="17"/>
                      <a:pt x="7" y="18"/>
                      <a:pt x="7" y="18"/>
                    </a:cubicBezTo>
                    <a:cubicBezTo>
                      <a:pt x="7" y="18"/>
                      <a:pt x="7" y="18"/>
                      <a:pt x="7" y="18"/>
                    </a:cubicBezTo>
                    <a:cubicBezTo>
                      <a:pt x="7" y="19"/>
                      <a:pt x="7" y="19"/>
                      <a:pt x="7" y="20"/>
                    </a:cubicBezTo>
                    <a:moveTo>
                      <a:pt x="5" y="18"/>
                    </a:moveTo>
                    <a:cubicBezTo>
                      <a:pt x="5" y="18"/>
                      <a:pt x="5" y="17"/>
                      <a:pt x="4" y="17"/>
                    </a:cubicBezTo>
                    <a:cubicBezTo>
                      <a:pt x="4" y="16"/>
                      <a:pt x="4" y="16"/>
                      <a:pt x="4" y="15"/>
                    </a:cubicBezTo>
                    <a:cubicBezTo>
                      <a:pt x="4" y="15"/>
                      <a:pt x="5" y="16"/>
                      <a:pt x="5" y="16"/>
                    </a:cubicBezTo>
                    <a:cubicBezTo>
                      <a:pt x="5" y="18"/>
                      <a:pt x="5" y="18"/>
                      <a:pt x="5" y="18"/>
                    </a:cubicBezTo>
                    <a:moveTo>
                      <a:pt x="26" y="16"/>
                    </a:moveTo>
                    <a:cubicBezTo>
                      <a:pt x="27" y="14"/>
                      <a:pt x="27" y="14"/>
                      <a:pt x="27" y="14"/>
                    </a:cubicBezTo>
                    <a:cubicBezTo>
                      <a:pt x="27" y="14"/>
                      <a:pt x="27" y="15"/>
                      <a:pt x="27" y="16"/>
                    </a:cubicBezTo>
                    <a:cubicBezTo>
                      <a:pt x="26" y="16"/>
                      <a:pt x="26" y="16"/>
                      <a:pt x="26" y="16"/>
                    </a:cubicBezTo>
                    <a:moveTo>
                      <a:pt x="4" y="17"/>
                    </a:moveTo>
                    <a:cubicBezTo>
                      <a:pt x="3" y="16"/>
                      <a:pt x="3" y="16"/>
                      <a:pt x="3" y="16"/>
                    </a:cubicBezTo>
                    <a:cubicBezTo>
                      <a:pt x="3" y="16"/>
                      <a:pt x="3" y="16"/>
                      <a:pt x="3" y="16"/>
                    </a:cubicBezTo>
                    <a:cubicBezTo>
                      <a:pt x="3" y="16"/>
                      <a:pt x="3" y="15"/>
                      <a:pt x="3" y="15"/>
                    </a:cubicBezTo>
                    <a:cubicBezTo>
                      <a:pt x="2" y="14"/>
                      <a:pt x="2" y="14"/>
                      <a:pt x="2" y="12"/>
                    </a:cubicBezTo>
                    <a:cubicBezTo>
                      <a:pt x="2" y="13"/>
                      <a:pt x="3" y="14"/>
                      <a:pt x="3" y="14"/>
                    </a:cubicBezTo>
                    <a:cubicBezTo>
                      <a:pt x="3" y="15"/>
                      <a:pt x="4" y="16"/>
                      <a:pt x="4" y="17"/>
                    </a:cubicBezTo>
                    <a:moveTo>
                      <a:pt x="28" y="15"/>
                    </a:moveTo>
                    <a:cubicBezTo>
                      <a:pt x="27" y="14"/>
                      <a:pt x="27" y="13"/>
                      <a:pt x="27" y="13"/>
                    </a:cubicBezTo>
                    <a:cubicBezTo>
                      <a:pt x="28" y="10"/>
                      <a:pt x="28" y="10"/>
                      <a:pt x="28" y="10"/>
                    </a:cubicBezTo>
                    <a:cubicBezTo>
                      <a:pt x="28" y="12"/>
                      <a:pt x="28" y="12"/>
                      <a:pt x="28" y="12"/>
                    </a:cubicBezTo>
                    <a:cubicBezTo>
                      <a:pt x="28" y="12"/>
                      <a:pt x="28" y="12"/>
                      <a:pt x="28" y="12"/>
                    </a:cubicBezTo>
                    <a:cubicBezTo>
                      <a:pt x="28" y="13"/>
                      <a:pt x="28" y="14"/>
                      <a:pt x="28" y="15"/>
                    </a:cubicBezTo>
                    <a:moveTo>
                      <a:pt x="28" y="11"/>
                    </a:moveTo>
                    <a:cubicBezTo>
                      <a:pt x="28" y="9"/>
                      <a:pt x="28" y="9"/>
                      <a:pt x="28" y="9"/>
                    </a:cubicBezTo>
                    <a:cubicBezTo>
                      <a:pt x="29" y="6"/>
                      <a:pt x="29" y="6"/>
                      <a:pt x="29" y="6"/>
                    </a:cubicBezTo>
                    <a:cubicBezTo>
                      <a:pt x="29" y="7"/>
                      <a:pt x="29" y="8"/>
                      <a:pt x="29" y="9"/>
                    </a:cubicBezTo>
                    <a:cubicBezTo>
                      <a:pt x="29" y="10"/>
                      <a:pt x="29" y="11"/>
                      <a:pt x="28" y="11"/>
                    </a:cubicBezTo>
                    <a:moveTo>
                      <a:pt x="29" y="7"/>
                    </a:moveTo>
                    <a:cubicBezTo>
                      <a:pt x="29" y="7"/>
                      <a:pt x="29" y="6"/>
                      <a:pt x="29" y="5"/>
                    </a:cubicBezTo>
                    <a:cubicBezTo>
                      <a:pt x="29" y="3"/>
                      <a:pt x="29" y="3"/>
                      <a:pt x="29" y="3"/>
                    </a:cubicBezTo>
                    <a:cubicBezTo>
                      <a:pt x="29" y="4"/>
                      <a:pt x="29" y="5"/>
                      <a:pt x="30" y="6"/>
                    </a:cubicBezTo>
                    <a:cubicBezTo>
                      <a:pt x="30" y="6"/>
                      <a:pt x="29" y="7"/>
                      <a:pt x="29" y="7"/>
                    </a:cubicBezTo>
                    <a:moveTo>
                      <a:pt x="19" y="20"/>
                    </a:moveTo>
                    <a:cubicBezTo>
                      <a:pt x="19" y="19"/>
                      <a:pt x="19" y="19"/>
                      <a:pt x="19" y="19"/>
                    </a:cubicBezTo>
                    <a:cubicBezTo>
                      <a:pt x="19" y="15"/>
                      <a:pt x="19" y="10"/>
                      <a:pt x="20" y="5"/>
                    </a:cubicBezTo>
                    <a:cubicBezTo>
                      <a:pt x="29" y="1"/>
                      <a:pt x="29" y="1"/>
                      <a:pt x="29" y="1"/>
                    </a:cubicBezTo>
                    <a:cubicBezTo>
                      <a:pt x="25" y="16"/>
                      <a:pt x="25" y="16"/>
                      <a:pt x="25" y="16"/>
                    </a:cubicBezTo>
                    <a:cubicBezTo>
                      <a:pt x="25" y="17"/>
                      <a:pt x="25" y="17"/>
                      <a:pt x="25" y="17"/>
                    </a:cubicBezTo>
                    <a:cubicBezTo>
                      <a:pt x="25" y="17"/>
                      <a:pt x="25" y="17"/>
                      <a:pt x="25" y="17"/>
                    </a:cubicBezTo>
                    <a:cubicBezTo>
                      <a:pt x="25" y="17"/>
                      <a:pt x="25" y="17"/>
                      <a:pt x="25" y="17"/>
                    </a:cubicBezTo>
                    <a:cubicBezTo>
                      <a:pt x="26" y="17"/>
                      <a:pt x="26" y="17"/>
                      <a:pt x="26" y="17"/>
                    </a:cubicBezTo>
                    <a:cubicBezTo>
                      <a:pt x="26" y="17"/>
                      <a:pt x="26" y="17"/>
                      <a:pt x="26" y="17"/>
                    </a:cubicBezTo>
                    <a:cubicBezTo>
                      <a:pt x="26" y="17"/>
                      <a:pt x="26" y="17"/>
                      <a:pt x="26" y="17"/>
                    </a:cubicBezTo>
                    <a:cubicBezTo>
                      <a:pt x="26" y="17"/>
                      <a:pt x="26" y="17"/>
                      <a:pt x="26" y="17"/>
                    </a:cubicBezTo>
                    <a:cubicBezTo>
                      <a:pt x="26" y="17"/>
                      <a:pt x="26" y="17"/>
                      <a:pt x="26" y="17"/>
                    </a:cubicBezTo>
                    <a:cubicBezTo>
                      <a:pt x="26" y="17"/>
                      <a:pt x="26" y="17"/>
                      <a:pt x="26" y="17"/>
                    </a:cubicBezTo>
                    <a:cubicBezTo>
                      <a:pt x="28" y="16"/>
                      <a:pt x="30" y="16"/>
                      <a:pt x="31" y="15"/>
                    </a:cubicBezTo>
                    <a:cubicBezTo>
                      <a:pt x="31" y="16"/>
                      <a:pt x="32" y="18"/>
                      <a:pt x="32" y="19"/>
                    </a:cubicBezTo>
                    <a:cubicBezTo>
                      <a:pt x="32" y="20"/>
                      <a:pt x="32" y="20"/>
                      <a:pt x="32" y="20"/>
                    </a:cubicBezTo>
                    <a:cubicBezTo>
                      <a:pt x="27" y="21"/>
                      <a:pt x="27" y="21"/>
                      <a:pt x="27" y="21"/>
                    </a:cubicBezTo>
                    <a:cubicBezTo>
                      <a:pt x="26" y="21"/>
                      <a:pt x="25" y="22"/>
                      <a:pt x="25" y="22"/>
                    </a:cubicBezTo>
                    <a:cubicBezTo>
                      <a:pt x="25" y="22"/>
                      <a:pt x="25" y="22"/>
                      <a:pt x="25" y="22"/>
                    </a:cubicBezTo>
                    <a:cubicBezTo>
                      <a:pt x="24" y="22"/>
                      <a:pt x="24" y="22"/>
                      <a:pt x="24" y="22"/>
                    </a:cubicBezTo>
                    <a:cubicBezTo>
                      <a:pt x="24" y="22"/>
                      <a:pt x="24" y="22"/>
                      <a:pt x="24" y="22"/>
                    </a:cubicBezTo>
                    <a:cubicBezTo>
                      <a:pt x="24" y="22"/>
                      <a:pt x="24" y="22"/>
                      <a:pt x="24" y="22"/>
                    </a:cubicBezTo>
                    <a:cubicBezTo>
                      <a:pt x="24" y="23"/>
                      <a:pt x="24" y="23"/>
                      <a:pt x="24" y="23"/>
                    </a:cubicBezTo>
                    <a:cubicBezTo>
                      <a:pt x="24" y="23"/>
                      <a:pt x="24" y="24"/>
                      <a:pt x="24" y="24"/>
                    </a:cubicBezTo>
                    <a:cubicBezTo>
                      <a:pt x="24" y="25"/>
                      <a:pt x="24" y="25"/>
                      <a:pt x="25" y="26"/>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5" y="27"/>
                      <a:pt x="25" y="27"/>
                      <a:pt x="25" y="27"/>
                    </a:cubicBezTo>
                    <a:cubicBezTo>
                      <a:pt x="28" y="26"/>
                      <a:pt x="30" y="26"/>
                      <a:pt x="31" y="25"/>
                    </a:cubicBezTo>
                    <a:cubicBezTo>
                      <a:pt x="32" y="25"/>
                      <a:pt x="33" y="25"/>
                      <a:pt x="33" y="25"/>
                    </a:cubicBezTo>
                    <a:cubicBezTo>
                      <a:pt x="34" y="26"/>
                      <a:pt x="35" y="29"/>
                      <a:pt x="35" y="30"/>
                    </a:cubicBezTo>
                    <a:cubicBezTo>
                      <a:pt x="34" y="30"/>
                      <a:pt x="32" y="31"/>
                      <a:pt x="27" y="32"/>
                    </a:cubicBezTo>
                    <a:cubicBezTo>
                      <a:pt x="27" y="32"/>
                      <a:pt x="27" y="32"/>
                      <a:pt x="27" y="32"/>
                    </a:cubicBezTo>
                    <a:cubicBezTo>
                      <a:pt x="27" y="32"/>
                      <a:pt x="27" y="32"/>
                      <a:pt x="27" y="32"/>
                    </a:cubicBezTo>
                    <a:cubicBezTo>
                      <a:pt x="27" y="33"/>
                      <a:pt x="27" y="33"/>
                      <a:pt x="27" y="33"/>
                    </a:cubicBezTo>
                    <a:cubicBezTo>
                      <a:pt x="27" y="33"/>
                      <a:pt x="27" y="33"/>
                      <a:pt x="27" y="33"/>
                    </a:cubicBezTo>
                    <a:cubicBezTo>
                      <a:pt x="27" y="33"/>
                      <a:pt x="27" y="33"/>
                      <a:pt x="27" y="33"/>
                    </a:cubicBezTo>
                    <a:cubicBezTo>
                      <a:pt x="28" y="35"/>
                      <a:pt x="28" y="36"/>
                      <a:pt x="28" y="37"/>
                    </a:cubicBezTo>
                    <a:cubicBezTo>
                      <a:pt x="29" y="38"/>
                      <a:pt x="29" y="38"/>
                      <a:pt x="30" y="40"/>
                    </a:cubicBezTo>
                    <a:cubicBezTo>
                      <a:pt x="28" y="40"/>
                      <a:pt x="26" y="40"/>
                      <a:pt x="24" y="42"/>
                    </a:cubicBezTo>
                    <a:cubicBezTo>
                      <a:pt x="23" y="39"/>
                      <a:pt x="23" y="38"/>
                      <a:pt x="22" y="35"/>
                    </a:cubicBezTo>
                    <a:cubicBezTo>
                      <a:pt x="21" y="35"/>
                      <a:pt x="21" y="35"/>
                      <a:pt x="21" y="35"/>
                    </a:cubicBezTo>
                    <a:cubicBezTo>
                      <a:pt x="21" y="35"/>
                      <a:pt x="21" y="35"/>
                      <a:pt x="21" y="35"/>
                    </a:cubicBezTo>
                    <a:cubicBezTo>
                      <a:pt x="21" y="35"/>
                      <a:pt x="21" y="35"/>
                      <a:pt x="21" y="35"/>
                    </a:cubicBezTo>
                    <a:cubicBezTo>
                      <a:pt x="16" y="36"/>
                      <a:pt x="13" y="37"/>
                      <a:pt x="12" y="38"/>
                    </a:cubicBezTo>
                    <a:cubicBezTo>
                      <a:pt x="12" y="36"/>
                      <a:pt x="11" y="34"/>
                      <a:pt x="11" y="33"/>
                    </a:cubicBezTo>
                    <a:cubicBezTo>
                      <a:pt x="12" y="32"/>
                      <a:pt x="16" y="31"/>
                      <a:pt x="19" y="30"/>
                    </a:cubicBezTo>
                    <a:cubicBezTo>
                      <a:pt x="19" y="30"/>
                      <a:pt x="19" y="30"/>
                      <a:pt x="19" y="30"/>
                    </a:cubicBezTo>
                    <a:cubicBezTo>
                      <a:pt x="19" y="30"/>
                      <a:pt x="19" y="30"/>
                      <a:pt x="19" y="30"/>
                    </a:cubicBezTo>
                    <a:cubicBezTo>
                      <a:pt x="19" y="30"/>
                      <a:pt x="19" y="30"/>
                      <a:pt x="19" y="30"/>
                    </a:cubicBezTo>
                    <a:cubicBezTo>
                      <a:pt x="19" y="29"/>
                      <a:pt x="19" y="29"/>
                      <a:pt x="19" y="29"/>
                    </a:cubicBezTo>
                    <a:cubicBezTo>
                      <a:pt x="19" y="29"/>
                      <a:pt x="19" y="29"/>
                      <a:pt x="19" y="29"/>
                    </a:cubicBezTo>
                    <a:cubicBezTo>
                      <a:pt x="19" y="29"/>
                      <a:pt x="19" y="29"/>
                      <a:pt x="19" y="29"/>
                    </a:cubicBezTo>
                    <a:cubicBezTo>
                      <a:pt x="19" y="27"/>
                      <a:pt x="18" y="26"/>
                      <a:pt x="18" y="26"/>
                    </a:cubicBezTo>
                    <a:cubicBezTo>
                      <a:pt x="17" y="26"/>
                      <a:pt x="17" y="26"/>
                      <a:pt x="17" y="26"/>
                    </a:cubicBezTo>
                    <a:cubicBezTo>
                      <a:pt x="17" y="26"/>
                      <a:pt x="17" y="26"/>
                      <a:pt x="17" y="26"/>
                    </a:cubicBezTo>
                    <a:cubicBezTo>
                      <a:pt x="17" y="25"/>
                      <a:pt x="17" y="25"/>
                      <a:pt x="17" y="25"/>
                    </a:cubicBezTo>
                    <a:cubicBezTo>
                      <a:pt x="17" y="25"/>
                      <a:pt x="17" y="25"/>
                      <a:pt x="17" y="25"/>
                    </a:cubicBezTo>
                    <a:cubicBezTo>
                      <a:pt x="16" y="25"/>
                      <a:pt x="16" y="25"/>
                      <a:pt x="16" y="25"/>
                    </a:cubicBezTo>
                    <a:cubicBezTo>
                      <a:pt x="16" y="25"/>
                      <a:pt x="16" y="25"/>
                      <a:pt x="16" y="25"/>
                    </a:cubicBezTo>
                    <a:cubicBezTo>
                      <a:pt x="16" y="26"/>
                      <a:pt x="16" y="26"/>
                      <a:pt x="16" y="26"/>
                    </a:cubicBezTo>
                    <a:cubicBezTo>
                      <a:pt x="13" y="27"/>
                      <a:pt x="10" y="27"/>
                      <a:pt x="8" y="28"/>
                    </a:cubicBezTo>
                    <a:cubicBezTo>
                      <a:pt x="7" y="27"/>
                      <a:pt x="7" y="26"/>
                      <a:pt x="7" y="24"/>
                    </a:cubicBezTo>
                    <a:cubicBezTo>
                      <a:pt x="8" y="24"/>
                      <a:pt x="9" y="24"/>
                      <a:pt x="9" y="24"/>
                    </a:cubicBezTo>
                    <a:cubicBezTo>
                      <a:pt x="9" y="24"/>
                      <a:pt x="9" y="24"/>
                      <a:pt x="9" y="24"/>
                    </a:cubicBezTo>
                    <a:cubicBezTo>
                      <a:pt x="10" y="24"/>
                      <a:pt x="10" y="24"/>
                      <a:pt x="10" y="24"/>
                    </a:cubicBezTo>
                    <a:cubicBezTo>
                      <a:pt x="10" y="24"/>
                      <a:pt x="10" y="24"/>
                      <a:pt x="10" y="24"/>
                    </a:cubicBezTo>
                    <a:cubicBezTo>
                      <a:pt x="10" y="24"/>
                      <a:pt x="10" y="24"/>
                      <a:pt x="10" y="24"/>
                    </a:cubicBezTo>
                    <a:cubicBezTo>
                      <a:pt x="11" y="23"/>
                      <a:pt x="12" y="23"/>
                      <a:pt x="12" y="23"/>
                    </a:cubicBezTo>
                    <a:cubicBezTo>
                      <a:pt x="13" y="23"/>
                      <a:pt x="13" y="23"/>
                      <a:pt x="13" y="23"/>
                    </a:cubicBezTo>
                    <a:cubicBezTo>
                      <a:pt x="13" y="22"/>
                      <a:pt x="13" y="22"/>
                      <a:pt x="13" y="22"/>
                    </a:cubicBezTo>
                    <a:cubicBezTo>
                      <a:pt x="13" y="22"/>
                      <a:pt x="13" y="22"/>
                      <a:pt x="13" y="22"/>
                    </a:cubicBezTo>
                    <a:cubicBezTo>
                      <a:pt x="13" y="22"/>
                      <a:pt x="13" y="22"/>
                      <a:pt x="13" y="22"/>
                    </a:cubicBezTo>
                    <a:cubicBezTo>
                      <a:pt x="10" y="19"/>
                      <a:pt x="5" y="15"/>
                      <a:pt x="2" y="11"/>
                    </a:cubicBezTo>
                    <a:cubicBezTo>
                      <a:pt x="3" y="10"/>
                      <a:pt x="7" y="9"/>
                      <a:pt x="8" y="9"/>
                    </a:cubicBezTo>
                    <a:cubicBezTo>
                      <a:pt x="9" y="10"/>
                      <a:pt x="16" y="17"/>
                      <a:pt x="18" y="20"/>
                    </a:cubicBezTo>
                    <a:cubicBezTo>
                      <a:pt x="19" y="20"/>
                      <a:pt x="19" y="20"/>
                      <a:pt x="19" y="20"/>
                    </a:cubicBezTo>
                    <a:moveTo>
                      <a:pt x="29" y="0"/>
                    </a:moveTo>
                    <a:cubicBezTo>
                      <a:pt x="20" y="4"/>
                      <a:pt x="20" y="4"/>
                      <a:pt x="20" y="4"/>
                    </a:cubicBezTo>
                    <a:cubicBezTo>
                      <a:pt x="19" y="4"/>
                      <a:pt x="19" y="4"/>
                      <a:pt x="19" y="4"/>
                    </a:cubicBezTo>
                    <a:cubicBezTo>
                      <a:pt x="19" y="9"/>
                      <a:pt x="18" y="14"/>
                      <a:pt x="18" y="18"/>
                    </a:cubicBezTo>
                    <a:cubicBezTo>
                      <a:pt x="15" y="15"/>
                      <a:pt x="9" y="8"/>
                      <a:pt x="9" y="8"/>
                    </a:cubicBezTo>
                    <a:cubicBezTo>
                      <a:pt x="8" y="8"/>
                      <a:pt x="8" y="8"/>
                      <a:pt x="8" y="8"/>
                    </a:cubicBezTo>
                    <a:cubicBezTo>
                      <a:pt x="8" y="8"/>
                      <a:pt x="2" y="9"/>
                      <a:pt x="1" y="11"/>
                    </a:cubicBezTo>
                    <a:cubicBezTo>
                      <a:pt x="1" y="11"/>
                      <a:pt x="1" y="11"/>
                      <a:pt x="1" y="11"/>
                    </a:cubicBezTo>
                    <a:cubicBezTo>
                      <a:pt x="0" y="12"/>
                      <a:pt x="0" y="12"/>
                      <a:pt x="0" y="12"/>
                    </a:cubicBezTo>
                    <a:cubicBezTo>
                      <a:pt x="1" y="14"/>
                      <a:pt x="1" y="14"/>
                      <a:pt x="2" y="15"/>
                    </a:cubicBezTo>
                    <a:cubicBezTo>
                      <a:pt x="2" y="15"/>
                      <a:pt x="2" y="15"/>
                      <a:pt x="2" y="15"/>
                    </a:cubicBezTo>
                    <a:cubicBezTo>
                      <a:pt x="1" y="16"/>
                      <a:pt x="3" y="17"/>
                      <a:pt x="3" y="17"/>
                    </a:cubicBezTo>
                    <a:cubicBezTo>
                      <a:pt x="3" y="18"/>
                      <a:pt x="3" y="18"/>
                      <a:pt x="3" y="18"/>
                    </a:cubicBezTo>
                    <a:cubicBezTo>
                      <a:pt x="4" y="19"/>
                      <a:pt x="6" y="20"/>
                      <a:pt x="7" y="21"/>
                    </a:cubicBezTo>
                    <a:cubicBezTo>
                      <a:pt x="7" y="22"/>
                      <a:pt x="7" y="22"/>
                      <a:pt x="7" y="22"/>
                    </a:cubicBezTo>
                    <a:cubicBezTo>
                      <a:pt x="8" y="22"/>
                      <a:pt x="8" y="22"/>
                      <a:pt x="8" y="22"/>
                    </a:cubicBezTo>
                    <a:cubicBezTo>
                      <a:pt x="8" y="22"/>
                      <a:pt x="8" y="22"/>
                      <a:pt x="8" y="22"/>
                    </a:cubicBezTo>
                    <a:cubicBezTo>
                      <a:pt x="9" y="23"/>
                      <a:pt x="9" y="23"/>
                      <a:pt x="9" y="23"/>
                    </a:cubicBezTo>
                    <a:cubicBezTo>
                      <a:pt x="8" y="23"/>
                      <a:pt x="7" y="23"/>
                      <a:pt x="6" y="24"/>
                    </a:cubicBezTo>
                    <a:cubicBezTo>
                      <a:pt x="6" y="24"/>
                      <a:pt x="6" y="24"/>
                      <a:pt x="6" y="24"/>
                    </a:cubicBezTo>
                    <a:cubicBezTo>
                      <a:pt x="6" y="26"/>
                      <a:pt x="6" y="27"/>
                      <a:pt x="7" y="29"/>
                    </a:cubicBezTo>
                    <a:cubicBezTo>
                      <a:pt x="7" y="29"/>
                      <a:pt x="7" y="29"/>
                      <a:pt x="7" y="29"/>
                    </a:cubicBezTo>
                    <a:cubicBezTo>
                      <a:pt x="7" y="30"/>
                      <a:pt x="7" y="31"/>
                      <a:pt x="8" y="31"/>
                    </a:cubicBezTo>
                    <a:cubicBezTo>
                      <a:pt x="8" y="32"/>
                      <a:pt x="8" y="32"/>
                      <a:pt x="8" y="32"/>
                    </a:cubicBezTo>
                    <a:cubicBezTo>
                      <a:pt x="9" y="32"/>
                      <a:pt x="9" y="32"/>
                      <a:pt x="9" y="32"/>
                    </a:cubicBezTo>
                    <a:cubicBezTo>
                      <a:pt x="9" y="31"/>
                      <a:pt x="10" y="31"/>
                      <a:pt x="11" y="31"/>
                    </a:cubicBezTo>
                    <a:cubicBezTo>
                      <a:pt x="11" y="31"/>
                      <a:pt x="12" y="30"/>
                      <a:pt x="14" y="30"/>
                    </a:cubicBezTo>
                    <a:cubicBezTo>
                      <a:pt x="14" y="30"/>
                      <a:pt x="14" y="30"/>
                      <a:pt x="14" y="30"/>
                    </a:cubicBezTo>
                    <a:cubicBezTo>
                      <a:pt x="16" y="29"/>
                      <a:pt x="16" y="29"/>
                      <a:pt x="16" y="29"/>
                    </a:cubicBezTo>
                    <a:cubicBezTo>
                      <a:pt x="16" y="29"/>
                      <a:pt x="16" y="29"/>
                      <a:pt x="16" y="29"/>
                    </a:cubicBezTo>
                    <a:cubicBezTo>
                      <a:pt x="16" y="30"/>
                      <a:pt x="16" y="30"/>
                      <a:pt x="16" y="30"/>
                    </a:cubicBezTo>
                    <a:cubicBezTo>
                      <a:pt x="12" y="31"/>
                      <a:pt x="10" y="32"/>
                      <a:pt x="10" y="32"/>
                    </a:cubicBezTo>
                    <a:cubicBezTo>
                      <a:pt x="10" y="32"/>
                      <a:pt x="10" y="32"/>
                      <a:pt x="10" y="32"/>
                    </a:cubicBezTo>
                    <a:cubicBezTo>
                      <a:pt x="10" y="33"/>
                      <a:pt x="10" y="33"/>
                      <a:pt x="10" y="33"/>
                    </a:cubicBezTo>
                    <a:cubicBezTo>
                      <a:pt x="10" y="34"/>
                      <a:pt x="11" y="36"/>
                      <a:pt x="11" y="38"/>
                    </a:cubicBezTo>
                    <a:cubicBezTo>
                      <a:pt x="11" y="38"/>
                      <a:pt x="11" y="38"/>
                      <a:pt x="11" y="38"/>
                    </a:cubicBezTo>
                    <a:cubicBezTo>
                      <a:pt x="11" y="39"/>
                      <a:pt x="11" y="39"/>
                      <a:pt x="11" y="39"/>
                    </a:cubicBezTo>
                    <a:cubicBezTo>
                      <a:pt x="12" y="40"/>
                      <a:pt x="13" y="41"/>
                      <a:pt x="14" y="42"/>
                    </a:cubicBezTo>
                    <a:cubicBezTo>
                      <a:pt x="14" y="42"/>
                      <a:pt x="14" y="42"/>
                      <a:pt x="14" y="42"/>
                    </a:cubicBezTo>
                    <a:cubicBezTo>
                      <a:pt x="15" y="42"/>
                      <a:pt x="15" y="42"/>
                      <a:pt x="15" y="42"/>
                    </a:cubicBezTo>
                    <a:cubicBezTo>
                      <a:pt x="17" y="41"/>
                      <a:pt x="19" y="40"/>
                      <a:pt x="21" y="39"/>
                    </a:cubicBezTo>
                    <a:cubicBezTo>
                      <a:pt x="22" y="41"/>
                      <a:pt x="23" y="43"/>
                      <a:pt x="24" y="45"/>
                    </a:cubicBezTo>
                    <a:cubicBezTo>
                      <a:pt x="24" y="46"/>
                      <a:pt x="25" y="47"/>
                      <a:pt x="25" y="47"/>
                    </a:cubicBezTo>
                    <a:cubicBezTo>
                      <a:pt x="25" y="48"/>
                      <a:pt x="25" y="48"/>
                      <a:pt x="25" y="48"/>
                    </a:cubicBezTo>
                    <a:cubicBezTo>
                      <a:pt x="25" y="48"/>
                      <a:pt x="25" y="48"/>
                      <a:pt x="25" y="48"/>
                    </a:cubicBezTo>
                    <a:cubicBezTo>
                      <a:pt x="25" y="47"/>
                      <a:pt x="25" y="47"/>
                      <a:pt x="25" y="47"/>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8"/>
                      <a:pt x="26" y="48"/>
                      <a:pt x="26" y="48"/>
                    </a:cubicBezTo>
                    <a:cubicBezTo>
                      <a:pt x="26" y="47"/>
                      <a:pt x="26" y="47"/>
                      <a:pt x="26" y="47"/>
                    </a:cubicBezTo>
                    <a:cubicBezTo>
                      <a:pt x="27" y="47"/>
                      <a:pt x="28" y="46"/>
                      <a:pt x="29" y="46"/>
                    </a:cubicBezTo>
                    <a:cubicBezTo>
                      <a:pt x="29" y="46"/>
                      <a:pt x="29" y="46"/>
                      <a:pt x="29" y="46"/>
                    </a:cubicBezTo>
                    <a:cubicBezTo>
                      <a:pt x="30" y="46"/>
                      <a:pt x="30" y="46"/>
                      <a:pt x="30" y="46"/>
                    </a:cubicBezTo>
                    <a:cubicBezTo>
                      <a:pt x="30" y="46"/>
                      <a:pt x="30" y="46"/>
                      <a:pt x="30" y="46"/>
                    </a:cubicBezTo>
                    <a:cubicBezTo>
                      <a:pt x="30" y="46"/>
                      <a:pt x="30" y="46"/>
                      <a:pt x="30" y="46"/>
                    </a:cubicBezTo>
                    <a:cubicBezTo>
                      <a:pt x="30" y="45"/>
                      <a:pt x="31" y="45"/>
                      <a:pt x="32" y="45"/>
                    </a:cubicBezTo>
                    <a:cubicBezTo>
                      <a:pt x="32" y="44"/>
                      <a:pt x="32" y="44"/>
                      <a:pt x="32" y="44"/>
                    </a:cubicBezTo>
                    <a:cubicBezTo>
                      <a:pt x="32" y="44"/>
                      <a:pt x="32" y="44"/>
                      <a:pt x="32" y="44"/>
                    </a:cubicBezTo>
                    <a:cubicBezTo>
                      <a:pt x="31" y="43"/>
                      <a:pt x="31" y="42"/>
                      <a:pt x="30" y="40"/>
                    </a:cubicBezTo>
                    <a:cubicBezTo>
                      <a:pt x="31" y="40"/>
                      <a:pt x="31" y="40"/>
                      <a:pt x="31" y="40"/>
                    </a:cubicBezTo>
                    <a:cubicBezTo>
                      <a:pt x="31" y="40"/>
                      <a:pt x="31" y="40"/>
                      <a:pt x="31" y="40"/>
                    </a:cubicBezTo>
                    <a:cubicBezTo>
                      <a:pt x="30" y="39"/>
                      <a:pt x="30" y="38"/>
                      <a:pt x="29" y="37"/>
                    </a:cubicBezTo>
                    <a:cubicBezTo>
                      <a:pt x="30" y="37"/>
                      <a:pt x="30" y="37"/>
                      <a:pt x="30" y="37"/>
                    </a:cubicBezTo>
                    <a:cubicBezTo>
                      <a:pt x="30" y="36"/>
                      <a:pt x="35" y="34"/>
                      <a:pt x="36" y="34"/>
                    </a:cubicBezTo>
                    <a:cubicBezTo>
                      <a:pt x="37" y="34"/>
                      <a:pt x="37" y="34"/>
                      <a:pt x="37" y="34"/>
                    </a:cubicBezTo>
                    <a:cubicBezTo>
                      <a:pt x="36" y="30"/>
                      <a:pt x="36" y="30"/>
                      <a:pt x="36" y="30"/>
                    </a:cubicBezTo>
                    <a:cubicBezTo>
                      <a:pt x="36" y="30"/>
                      <a:pt x="36" y="30"/>
                      <a:pt x="36" y="30"/>
                    </a:cubicBezTo>
                    <a:cubicBezTo>
                      <a:pt x="36" y="30"/>
                      <a:pt x="35" y="25"/>
                      <a:pt x="34" y="24"/>
                    </a:cubicBezTo>
                    <a:cubicBezTo>
                      <a:pt x="34" y="23"/>
                      <a:pt x="34" y="23"/>
                      <a:pt x="34" y="23"/>
                    </a:cubicBezTo>
                    <a:cubicBezTo>
                      <a:pt x="33" y="24"/>
                      <a:pt x="33" y="24"/>
                      <a:pt x="33" y="24"/>
                    </a:cubicBezTo>
                    <a:cubicBezTo>
                      <a:pt x="33" y="24"/>
                      <a:pt x="32" y="24"/>
                      <a:pt x="31" y="24"/>
                    </a:cubicBezTo>
                    <a:cubicBezTo>
                      <a:pt x="30" y="25"/>
                      <a:pt x="28" y="25"/>
                      <a:pt x="26" y="26"/>
                    </a:cubicBezTo>
                    <a:cubicBezTo>
                      <a:pt x="26" y="26"/>
                      <a:pt x="26" y="26"/>
                      <a:pt x="26" y="26"/>
                    </a:cubicBezTo>
                    <a:cubicBezTo>
                      <a:pt x="26" y="25"/>
                      <a:pt x="26" y="25"/>
                      <a:pt x="26" y="25"/>
                    </a:cubicBezTo>
                    <a:cubicBezTo>
                      <a:pt x="26" y="25"/>
                      <a:pt x="26" y="25"/>
                      <a:pt x="26" y="25"/>
                    </a:cubicBezTo>
                    <a:cubicBezTo>
                      <a:pt x="26" y="25"/>
                      <a:pt x="26" y="25"/>
                      <a:pt x="26" y="25"/>
                    </a:cubicBezTo>
                    <a:cubicBezTo>
                      <a:pt x="28" y="25"/>
                      <a:pt x="29" y="24"/>
                      <a:pt x="30" y="24"/>
                    </a:cubicBezTo>
                    <a:cubicBezTo>
                      <a:pt x="31" y="24"/>
                      <a:pt x="31" y="24"/>
                      <a:pt x="31" y="24"/>
                    </a:cubicBezTo>
                    <a:cubicBezTo>
                      <a:pt x="31" y="24"/>
                      <a:pt x="31" y="24"/>
                      <a:pt x="31" y="24"/>
                    </a:cubicBezTo>
                    <a:cubicBezTo>
                      <a:pt x="31" y="24"/>
                      <a:pt x="31" y="24"/>
                      <a:pt x="31" y="24"/>
                    </a:cubicBezTo>
                    <a:cubicBezTo>
                      <a:pt x="31" y="24"/>
                      <a:pt x="31" y="24"/>
                      <a:pt x="31" y="24"/>
                    </a:cubicBezTo>
                    <a:cubicBezTo>
                      <a:pt x="32" y="23"/>
                      <a:pt x="32" y="23"/>
                      <a:pt x="33" y="23"/>
                    </a:cubicBezTo>
                    <a:cubicBezTo>
                      <a:pt x="33" y="23"/>
                      <a:pt x="33" y="23"/>
                      <a:pt x="33" y="23"/>
                    </a:cubicBezTo>
                    <a:cubicBezTo>
                      <a:pt x="33" y="22"/>
                      <a:pt x="33" y="21"/>
                      <a:pt x="33" y="20"/>
                    </a:cubicBezTo>
                    <a:cubicBezTo>
                      <a:pt x="33" y="20"/>
                      <a:pt x="33" y="20"/>
                      <a:pt x="33" y="20"/>
                    </a:cubicBezTo>
                    <a:cubicBezTo>
                      <a:pt x="33" y="18"/>
                      <a:pt x="32" y="16"/>
                      <a:pt x="32" y="14"/>
                    </a:cubicBezTo>
                    <a:cubicBezTo>
                      <a:pt x="32" y="14"/>
                      <a:pt x="32" y="14"/>
                      <a:pt x="32" y="14"/>
                    </a:cubicBezTo>
                    <a:cubicBezTo>
                      <a:pt x="31" y="14"/>
                      <a:pt x="31" y="14"/>
                      <a:pt x="31" y="14"/>
                    </a:cubicBezTo>
                    <a:cubicBezTo>
                      <a:pt x="30" y="14"/>
                      <a:pt x="29" y="15"/>
                      <a:pt x="28" y="15"/>
                    </a:cubicBezTo>
                    <a:cubicBezTo>
                      <a:pt x="29" y="14"/>
                      <a:pt x="29" y="13"/>
                      <a:pt x="29" y="12"/>
                    </a:cubicBezTo>
                    <a:cubicBezTo>
                      <a:pt x="29" y="11"/>
                      <a:pt x="30" y="10"/>
                      <a:pt x="30" y="8"/>
                    </a:cubicBezTo>
                    <a:cubicBezTo>
                      <a:pt x="30" y="8"/>
                      <a:pt x="31" y="7"/>
                      <a:pt x="30" y="6"/>
                    </a:cubicBezTo>
                    <a:cubicBezTo>
                      <a:pt x="30" y="4"/>
                      <a:pt x="30" y="2"/>
                      <a:pt x="30" y="1"/>
                    </a:cubicBezTo>
                    <a:cubicBezTo>
                      <a:pt x="30" y="0"/>
                      <a:pt x="30" y="0"/>
                      <a:pt x="30" y="0"/>
                    </a:cubicBezTo>
                    <a:cubicBezTo>
                      <a:pt x="30" y="0"/>
                      <a:pt x="30" y="0"/>
                      <a:pt x="30" y="0"/>
                    </a:cubicBezTo>
                    <a:cubicBezTo>
                      <a:pt x="30" y="0"/>
                      <a:pt x="30" y="0"/>
                      <a:pt x="30" y="0"/>
                    </a:cubicBezTo>
                    <a:cubicBezTo>
                      <a:pt x="29" y="0"/>
                      <a:pt x="29" y="0"/>
                      <a:pt x="29" y="0"/>
                    </a:cubicBezTo>
                    <a:cubicBezTo>
                      <a:pt x="29" y="0"/>
                      <a:pt x="29" y="0"/>
                      <a:pt x="29" y="0"/>
                    </a:cubicBezTo>
                    <a:cubicBezTo>
                      <a:pt x="29" y="0"/>
                      <a:pt x="29" y="0"/>
                      <a:pt x="29"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6" name="Freeform 192"/>
              <p:cNvSpPr>
                <a:spLocks noEditPoints="1"/>
              </p:cNvSpPr>
              <p:nvPr/>
            </p:nvSpPr>
            <p:spPr bwMode="auto">
              <a:xfrm>
                <a:off x="4210" y="2070"/>
                <a:ext cx="76" cy="121"/>
              </a:xfrm>
              <a:custGeom>
                <a:avLst/>
                <a:gdLst>
                  <a:gd name="T0" fmla="*/ 24 w 32"/>
                  <a:gd name="T1" fmla="*/ 50 h 51"/>
                  <a:gd name="T2" fmla="*/ 22 w 32"/>
                  <a:gd name="T3" fmla="*/ 49 h 51"/>
                  <a:gd name="T4" fmla="*/ 20 w 32"/>
                  <a:gd name="T5" fmla="*/ 49 h 51"/>
                  <a:gd name="T6" fmla="*/ 28 w 32"/>
                  <a:gd name="T7" fmla="*/ 46 h 51"/>
                  <a:gd name="T8" fmla="*/ 16 w 32"/>
                  <a:gd name="T9" fmla="*/ 48 h 51"/>
                  <a:gd name="T10" fmla="*/ 27 w 32"/>
                  <a:gd name="T11" fmla="*/ 49 h 51"/>
                  <a:gd name="T12" fmla="*/ 29 w 32"/>
                  <a:gd name="T13" fmla="*/ 49 h 51"/>
                  <a:gd name="T14" fmla="*/ 16 w 32"/>
                  <a:gd name="T15" fmla="*/ 48 h 51"/>
                  <a:gd name="T16" fmla="*/ 3 w 32"/>
                  <a:gd name="T17" fmla="*/ 46 h 51"/>
                  <a:gd name="T18" fmla="*/ 12 w 32"/>
                  <a:gd name="T19" fmla="*/ 47 h 51"/>
                  <a:gd name="T20" fmla="*/ 5 w 32"/>
                  <a:gd name="T21" fmla="*/ 45 h 51"/>
                  <a:gd name="T22" fmla="*/ 11 w 32"/>
                  <a:gd name="T23" fmla="*/ 44 h 51"/>
                  <a:gd name="T24" fmla="*/ 9 w 32"/>
                  <a:gd name="T25" fmla="*/ 43 h 51"/>
                  <a:gd name="T26" fmla="*/ 9 w 32"/>
                  <a:gd name="T27" fmla="*/ 47 h 51"/>
                  <a:gd name="T28" fmla="*/ 4 w 32"/>
                  <a:gd name="T29" fmla="*/ 43 h 51"/>
                  <a:gd name="T30" fmla="*/ 2 w 32"/>
                  <a:gd name="T31" fmla="*/ 41 h 51"/>
                  <a:gd name="T32" fmla="*/ 1 w 32"/>
                  <a:gd name="T33" fmla="*/ 39 h 51"/>
                  <a:gd name="T34" fmla="*/ 23 w 32"/>
                  <a:gd name="T35" fmla="*/ 29 h 51"/>
                  <a:gd name="T36" fmla="*/ 22 w 32"/>
                  <a:gd name="T37" fmla="*/ 31 h 51"/>
                  <a:gd name="T38" fmla="*/ 20 w 32"/>
                  <a:gd name="T39" fmla="*/ 31 h 51"/>
                  <a:gd name="T40" fmla="*/ 18 w 32"/>
                  <a:gd name="T41" fmla="*/ 31 h 51"/>
                  <a:gd name="T42" fmla="*/ 16 w 32"/>
                  <a:gd name="T43" fmla="*/ 30 h 51"/>
                  <a:gd name="T44" fmla="*/ 4 w 32"/>
                  <a:gd name="T45" fmla="*/ 28 h 51"/>
                  <a:gd name="T46" fmla="*/ 5 w 32"/>
                  <a:gd name="T47" fmla="*/ 31 h 51"/>
                  <a:gd name="T48" fmla="*/ 7 w 32"/>
                  <a:gd name="T49" fmla="*/ 31 h 51"/>
                  <a:gd name="T50" fmla="*/ 28 w 32"/>
                  <a:gd name="T51" fmla="*/ 15 h 51"/>
                  <a:gd name="T52" fmla="*/ 22 w 32"/>
                  <a:gd name="T53" fmla="*/ 18 h 51"/>
                  <a:gd name="T54" fmla="*/ 20 w 32"/>
                  <a:gd name="T55" fmla="*/ 14 h 51"/>
                  <a:gd name="T56" fmla="*/ 28 w 32"/>
                  <a:gd name="T57" fmla="*/ 14 h 51"/>
                  <a:gd name="T58" fmla="*/ 24 w 32"/>
                  <a:gd name="T59" fmla="*/ 17 h 51"/>
                  <a:gd name="T60" fmla="*/ 26 w 32"/>
                  <a:gd name="T61" fmla="*/ 14 h 51"/>
                  <a:gd name="T62" fmla="*/ 21 w 32"/>
                  <a:gd name="T63" fmla="*/ 11 h 51"/>
                  <a:gd name="T64" fmla="*/ 14 w 32"/>
                  <a:gd name="T65" fmla="*/ 14 h 51"/>
                  <a:gd name="T66" fmla="*/ 21 w 32"/>
                  <a:gd name="T67" fmla="*/ 11 h 51"/>
                  <a:gd name="T68" fmla="*/ 16 w 32"/>
                  <a:gd name="T69" fmla="*/ 11 h 51"/>
                  <a:gd name="T70" fmla="*/ 18 w 32"/>
                  <a:gd name="T71" fmla="*/ 10 h 51"/>
                  <a:gd name="T72" fmla="*/ 7 w 32"/>
                  <a:gd name="T73" fmla="*/ 8 h 51"/>
                  <a:gd name="T74" fmla="*/ 19 w 32"/>
                  <a:gd name="T75" fmla="*/ 9 h 51"/>
                  <a:gd name="T76" fmla="*/ 14 w 32"/>
                  <a:gd name="T77" fmla="*/ 17 h 51"/>
                  <a:gd name="T78" fmla="*/ 16 w 32"/>
                  <a:gd name="T79" fmla="*/ 27 h 51"/>
                  <a:gd name="T80" fmla="*/ 29 w 32"/>
                  <a:gd name="T81" fmla="*/ 38 h 51"/>
                  <a:gd name="T82" fmla="*/ 3 w 32"/>
                  <a:gd name="T83" fmla="*/ 40 h 51"/>
                  <a:gd name="T84" fmla="*/ 9 w 32"/>
                  <a:gd name="T85" fmla="*/ 27 h 51"/>
                  <a:gd name="T86" fmla="*/ 8 w 32"/>
                  <a:gd name="T87" fmla="*/ 27 h 51"/>
                  <a:gd name="T88" fmla="*/ 12 w 32"/>
                  <a:gd name="T89" fmla="*/ 1 h 51"/>
                  <a:gd name="T90" fmla="*/ 1 w 32"/>
                  <a:gd name="T91" fmla="*/ 27 h 51"/>
                  <a:gd name="T92" fmla="*/ 5 w 32"/>
                  <a:gd name="T93" fmla="*/ 32 h 51"/>
                  <a:gd name="T94" fmla="*/ 0 w 32"/>
                  <a:gd name="T95" fmla="*/ 41 h 51"/>
                  <a:gd name="T96" fmla="*/ 4 w 32"/>
                  <a:gd name="T97" fmla="*/ 50 h 51"/>
                  <a:gd name="T98" fmla="*/ 30 w 32"/>
                  <a:gd name="T99" fmla="*/ 50 h 51"/>
                  <a:gd name="T100" fmla="*/ 32 w 32"/>
                  <a:gd name="T101" fmla="*/ 44 h 51"/>
                  <a:gd name="T102" fmla="*/ 30 w 32"/>
                  <a:gd name="T103" fmla="*/ 37 h 51"/>
                  <a:gd name="T104" fmla="*/ 24 w 32"/>
                  <a:gd name="T105" fmla="*/ 32 h 51"/>
                  <a:gd name="T106" fmla="*/ 16 w 32"/>
                  <a:gd name="T107" fmla="*/ 21 h 51"/>
                  <a:gd name="T108" fmla="*/ 20 w 32"/>
                  <a:gd name="T109" fmla="*/ 17 h 51"/>
                  <a:gd name="T110" fmla="*/ 29 w 32"/>
                  <a:gd name="T111" fmla="*/ 16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 h="51">
                    <a:moveTo>
                      <a:pt x="21" y="49"/>
                    </a:moveTo>
                    <a:cubicBezTo>
                      <a:pt x="21" y="49"/>
                      <a:pt x="21" y="49"/>
                      <a:pt x="20" y="49"/>
                    </a:cubicBezTo>
                    <a:cubicBezTo>
                      <a:pt x="20" y="49"/>
                      <a:pt x="21" y="46"/>
                      <a:pt x="22" y="46"/>
                    </a:cubicBezTo>
                    <a:cubicBezTo>
                      <a:pt x="22" y="46"/>
                      <a:pt x="22" y="46"/>
                      <a:pt x="22" y="46"/>
                    </a:cubicBezTo>
                    <a:cubicBezTo>
                      <a:pt x="22" y="46"/>
                      <a:pt x="23" y="46"/>
                      <a:pt x="23" y="46"/>
                    </a:cubicBezTo>
                    <a:cubicBezTo>
                      <a:pt x="22" y="47"/>
                      <a:pt x="22" y="48"/>
                      <a:pt x="21" y="49"/>
                    </a:cubicBezTo>
                    <a:moveTo>
                      <a:pt x="24" y="50"/>
                    </a:moveTo>
                    <a:cubicBezTo>
                      <a:pt x="24" y="49"/>
                      <a:pt x="24" y="49"/>
                      <a:pt x="24" y="49"/>
                    </a:cubicBezTo>
                    <a:cubicBezTo>
                      <a:pt x="24" y="48"/>
                      <a:pt x="25" y="47"/>
                      <a:pt x="26" y="46"/>
                    </a:cubicBezTo>
                    <a:cubicBezTo>
                      <a:pt x="26" y="46"/>
                      <a:pt x="26" y="46"/>
                      <a:pt x="26" y="46"/>
                    </a:cubicBezTo>
                    <a:cubicBezTo>
                      <a:pt x="26" y="46"/>
                      <a:pt x="27" y="46"/>
                      <a:pt x="27" y="46"/>
                    </a:cubicBezTo>
                    <a:cubicBezTo>
                      <a:pt x="26" y="47"/>
                      <a:pt x="26" y="48"/>
                      <a:pt x="25" y="50"/>
                    </a:cubicBezTo>
                    <a:cubicBezTo>
                      <a:pt x="25" y="50"/>
                      <a:pt x="25" y="50"/>
                      <a:pt x="25" y="50"/>
                    </a:cubicBezTo>
                    <a:cubicBezTo>
                      <a:pt x="24" y="50"/>
                      <a:pt x="23" y="50"/>
                      <a:pt x="22" y="49"/>
                    </a:cubicBezTo>
                    <a:cubicBezTo>
                      <a:pt x="22" y="48"/>
                      <a:pt x="23" y="47"/>
                      <a:pt x="24" y="46"/>
                    </a:cubicBezTo>
                    <a:cubicBezTo>
                      <a:pt x="24" y="46"/>
                      <a:pt x="24" y="46"/>
                      <a:pt x="24" y="46"/>
                    </a:cubicBezTo>
                    <a:cubicBezTo>
                      <a:pt x="24" y="46"/>
                      <a:pt x="25" y="46"/>
                      <a:pt x="25" y="46"/>
                    </a:cubicBezTo>
                    <a:cubicBezTo>
                      <a:pt x="25" y="47"/>
                      <a:pt x="24" y="48"/>
                      <a:pt x="23" y="49"/>
                    </a:cubicBezTo>
                    <a:cubicBezTo>
                      <a:pt x="24" y="50"/>
                      <a:pt x="24" y="50"/>
                      <a:pt x="24" y="50"/>
                    </a:cubicBezTo>
                    <a:cubicBezTo>
                      <a:pt x="24" y="50"/>
                      <a:pt x="24" y="50"/>
                      <a:pt x="24" y="50"/>
                    </a:cubicBezTo>
                    <a:moveTo>
                      <a:pt x="20" y="49"/>
                    </a:moveTo>
                    <a:cubicBezTo>
                      <a:pt x="19" y="49"/>
                      <a:pt x="18" y="49"/>
                      <a:pt x="18" y="48"/>
                    </a:cubicBezTo>
                    <a:cubicBezTo>
                      <a:pt x="18" y="47"/>
                      <a:pt x="19" y="47"/>
                      <a:pt x="20" y="46"/>
                    </a:cubicBezTo>
                    <a:cubicBezTo>
                      <a:pt x="20" y="46"/>
                      <a:pt x="20" y="46"/>
                      <a:pt x="20" y="46"/>
                    </a:cubicBezTo>
                    <a:cubicBezTo>
                      <a:pt x="20" y="46"/>
                      <a:pt x="21" y="46"/>
                      <a:pt x="21" y="46"/>
                    </a:cubicBezTo>
                    <a:cubicBezTo>
                      <a:pt x="20" y="49"/>
                      <a:pt x="20" y="49"/>
                      <a:pt x="20" y="49"/>
                    </a:cubicBezTo>
                    <a:moveTo>
                      <a:pt x="26" y="50"/>
                    </a:moveTo>
                    <a:cubicBezTo>
                      <a:pt x="26" y="48"/>
                      <a:pt x="27" y="47"/>
                      <a:pt x="28" y="46"/>
                    </a:cubicBezTo>
                    <a:cubicBezTo>
                      <a:pt x="28" y="45"/>
                      <a:pt x="29" y="45"/>
                      <a:pt x="29" y="45"/>
                    </a:cubicBezTo>
                    <a:cubicBezTo>
                      <a:pt x="28" y="47"/>
                      <a:pt x="28" y="48"/>
                      <a:pt x="27" y="49"/>
                    </a:cubicBezTo>
                    <a:cubicBezTo>
                      <a:pt x="27" y="50"/>
                      <a:pt x="27" y="50"/>
                      <a:pt x="27" y="50"/>
                    </a:cubicBezTo>
                    <a:cubicBezTo>
                      <a:pt x="27" y="50"/>
                      <a:pt x="27" y="50"/>
                      <a:pt x="27" y="50"/>
                    </a:cubicBezTo>
                    <a:cubicBezTo>
                      <a:pt x="27" y="50"/>
                      <a:pt x="26" y="50"/>
                      <a:pt x="26" y="50"/>
                    </a:cubicBezTo>
                    <a:moveTo>
                      <a:pt x="17" y="48"/>
                    </a:moveTo>
                    <a:cubicBezTo>
                      <a:pt x="16" y="48"/>
                      <a:pt x="16" y="48"/>
                      <a:pt x="16" y="48"/>
                    </a:cubicBezTo>
                    <a:cubicBezTo>
                      <a:pt x="16" y="48"/>
                      <a:pt x="16" y="48"/>
                      <a:pt x="16" y="48"/>
                    </a:cubicBezTo>
                    <a:cubicBezTo>
                      <a:pt x="16" y="47"/>
                      <a:pt x="17" y="46"/>
                      <a:pt x="18" y="45"/>
                    </a:cubicBezTo>
                    <a:cubicBezTo>
                      <a:pt x="18" y="45"/>
                      <a:pt x="18" y="45"/>
                      <a:pt x="18" y="45"/>
                    </a:cubicBezTo>
                    <a:cubicBezTo>
                      <a:pt x="19" y="45"/>
                      <a:pt x="19" y="45"/>
                      <a:pt x="19" y="45"/>
                    </a:cubicBezTo>
                    <a:cubicBezTo>
                      <a:pt x="19" y="46"/>
                      <a:pt x="18" y="47"/>
                      <a:pt x="17" y="48"/>
                    </a:cubicBezTo>
                    <a:moveTo>
                      <a:pt x="27" y="49"/>
                    </a:moveTo>
                    <a:cubicBezTo>
                      <a:pt x="27" y="49"/>
                      <a:pt x="27" y="49"/>
                      <a:pt x="27" y="49"/>
                    </a:cubicBezTo>
                    <a:cubicBezTo>
                      <a:pt x="28" y="48"/>
                      <a:pt x="29" y="46"/>
                      <a:pt x="30" y="45"/>
                    </a:cubicBezTo>
                    <a:cubicBezTo>
                      <a:pt x="30" y="45"/>
                      <a:pt x="30" y="45"/>
                      <a:pt x="30" y="45"/>
                    </a:cubicBezTo>
                    <a:cubicBezTo>
                      <a:pt x="30" y="45"/>
                      <a:pt x="30" y="45"/>
                      <a:pt x="31" y="45"/>
                    </a:cubicBezTo>
                    <a:cubicBezTo>
                      <a:pt x="31" y="45"/>
                      <a:pt x="31" y="45"/>
                      <a:pt x="31" y="45"/>
                    </a:cubicBezTo>
                    <a:cubicBezTo>
                      <a:pt x="31" y="45"/>
                      <a:pt x="31" y="45"/>
                      <a:pt x="31" y="45"/>
                    </a:cubicBezTo>
                    <a:cubicBezTo>
                      <a:pt x="29" y="49"/>
                      <a:pt x="29" y="49"/>
                      <a:pt x="29" y="49"/>
                    </a:cubicBezTo>
                    <a:cubicBezTo>
                      <a:pt x="29" y="49"/>
                      <a:pt x="29" y="49"/>
                      <a:pt x="29" y="49"/>
                    </a:cubicBezTo>
                    <a:cubicBezTo>
                      <a:pt x="29" y="49"/>
                      <a:pt x="29" y="49"/>
                      <a:pt x="29" y="49"/>
                    </a:cubicBezTo>
                    <a:cubicBezTo>
                      <a:pt x="29" y="49"/>
                      <a:pt x="29" y="49"/>
                      <a:pt x="29" y="49"/>
                    </a:cubicBezTo>
                    <a:cubicBezTo>
                      <a:pt x="30" y="47"/>
                      <a:pt x="30" y="47"/>
                      <a:pt x="30" y="47"/>
                    </a:cubicBezTo>
                    <a:cubicBezTo>
                      <a:pt x="30" y="48"/>
                      <a:pt x="30" y="48"/>
                      <a:pt x="30" y="48"/>
                    </a:cubicBezTo>
                    <a:cubicBezTo>
                      <a:pt x="30" y="48"/>
                      <a:pt x="30" y="49"/>
                      <a:pt x="30" y="49"/>
                    </a:cubicBezTo>
                    <a:cubicBezTo>
                      <a:pt x="29" y="49"/>
                      <a:pt x="28" y="49"/>
                      <a:pt x="27" y="49"/>
                    </a:cubicBezTo>
                    <a:moveTo>
                      <a:pt x="16" y="48"/>
                    </a:moveTo>
                    <a:cubicBezTo>
                      <a:pt x="15" y="47"/>
                      <a:pt x="14" y="47"/>
                      <a:pt x="13" y="47"/>
                    </a:cubicBezTo>
                    <a:cubicBezTo>
                      <a:pt x="14" y="46"/>
                      <a:pt x="14" y="45"/>
                      <a:pt x="15" y="44"/>
                    </a:cubicBezTo>
                    <a:cubicBezTo>
                      <a:pt x="15" y="44"/>
                      <a:pt x="15" y="44"/>
                      <a:pt x="15" y="44"/>
                    </a:cubicBezTo>
                    <a:cubicBezTo>
                      <a:pt x="16" y="44"/>
                      <a:pt x="16" y="45"/>
                      <a:pt x="17" y="45"/>
                    </a:cubicBezTo>
                    <a:cubicBezTo>
                      <a:pt x="17" y="46"/>
                      <a:pt x="16" y="47"/>
                      <a:pt x="16" y="48"/>
                    </a:cubicBezTo>
                    <a:moveTo>
                      <a:pt x="3" y="48"/>
                    </a:moveTo>
                    <a:cubicBezTo>
                      <a:pt x="3" y="47"/>
                      <a:pt x="3" y="47"/>
                      <a:pt x="3" y="46"/>
                    </a:cubicBezTo>
                    <a:cubicBezTo>
                      <a:pt x="2" y="46"/>
                      <a:pt x="2" y="46"/>
                      <a:pt x="2" y="46"/>
                    </a:cubicBezTo>
                    <a:cubicBezTo>
                      <a:pt x="3" y="45"/>
                      <a:pt x="3" y="44"/>
                      <a:pt x="4" y="44"/>
                    </a:cubicBezTo>
                    <a:cubicBezTo>
                      <a:pt x="4" y="45"/>
                      <a:pt x="4" y="46"/>
                      <a:pt x="3" y="47"/>
                    </a:cubicBezTo>
                    <a:cubicBezTo>
                      <a:pt x="3" y="48"/>
                      <a:pt x="3" y="48"/>
                      <a:pt x="3" y="48"/>
                    </a:cubicBezTo>
                    <a:moveTo>
                      <a:pt x="13" y="47"/>
                    </a:moveTo>
                    <a:cubicBezTo>
                      <a:pt x="13" y="47"/>
                      <a:pt x="13" y="47"/>
                      <a:pt x="13" y="47"/>
                    </a:cubicBezTo>
                    <a:cubicBezTo>
                      <a:pt x="12" y="47"/>
                      <a:pt x="12" y="47"/>
                      <a:pt x="12" y="47"/>
                    </a:cubicBezTo>
                    <a:cubicBezTo>
                      <a:pt x="12" y="46"/>
                      <a:pt x="13" y="45"/>
                      <a:pt x="13" y="44"/>
                    </a:cubicBezTo>
                    <a:cubicBezTo>
                      <a:pt x="13" y="44"/>
                      <a:pt x="13" y="44"/>
                      <a:pt x="13" y="44"/>
                    </a:cubicBezTo>
                    <a:cubicBezTo>
                      <a:pt x="14" y="44"/>
                      <a:pt x="14" y="44"/>
                      <a:pt x="14" y="44"/>
                    </a:cubicBezTo>
                    <a:cubicBezTo>
                      <a:pt x="14" y="45"/>
                      <a:pt x="13" y="46"/>
                      <a:pt x="13" y="47"/>
                    </a:cubicBezTo>
                    <a:moveTo>
                      <a:pt x="4" y="48"/>
                    </a:moveTo>
                    <a:cubicBezTo>
                      <a:pt x="4" y="48"/>
                      <a:pt x="4" y="47"/>
                      <a:pt x="5" y="47"/>
                    </a:cubicBezTo>
                    <a:cubicBezTo>
                      <a:pt x="5" y="46"/>
                      <a:pt x="5" y="46"/>
                      <a:pt x="5" y="45"/>
                    </a:cubicBezTo>
                    <a:cubicBezTo>
                      <a:pt x="5" y="45"/>
                      <a:pt x="5" y="45"/>
                      <a:pt x="5" y="45"/>
                    </a:cubicBezTo>
                    <a:cubicBezTo>
                      <a:pt x="5" y="45"/>
                      <a:pt x="5" y="45"/>
                      <a:pt x="5" y="45"/>
                    </a:cubicBezTo>
                    <a:cubicBezTo>
                      <a:pt x="6" y="45"/>
                      <a:pt x="6" y="44"/>
                      <a:pt x="7" y="44"/>
                    </a:cubicBezTo>
                    <a:cubicBezTo>
                      <a:pt x="6" y="45"/>
                      <a:pt x="5" y="47"/>
                      <a:pt x="4" y="48"/>
                    </a:cubicBezTo>
                    <a:moveTo>
                      <a:pt x="9" y="47"/>
                    </a:moveTo>
                    <a:cubicBezTo>
                      <a:pt x="10" y="47"/>
                      <a:pt x="10" y="47"/>
                      <a:pt x="10" y="47"/>
                    </a:cubicBezTo>
                    <a:cubicBezTo>
                      <a:pt x="11" y="44"/>
                      <a:pt x="11" y="44"/>
                      <a:pt x="11" y="44"/>
                    </a:cubicBezTo>
                    <a:cubicBezTo>
                      <a:pt x="12" y="44"/>
                      <a:pt x="12" y="44"/>
                      <a:pt x="13" y="44"/>
                    </a:cubicBezTo>
                    <a:cubicBezTo>
                      <a:pt x="12" y="45"/>
                      <a:pt x="12" y="46"/>
                      <a:pt x="11" y="47"/>
                    </a:cubicBezTo>
                    <a:cubicBezTo>
                      <a:pt x="11" y="47"/>
                      <a:pt x="10" y="47"/>
                      <a:pt x="9" y="47"/>
                    </a:cubicBezTo>
                    <a:cubicBezTo>
                      <a:pt x="9" y="47"/>
                      <a:pt x="9" y="47"/>
                      <a:pt x="9" y="47"/>
                    </a:cubicBezTo>
                    <a:moveTo>
                      <a:pt x="5" y="48"/>
                    </a:moveTo>
                    <a:cubicBezTo>
                      <a:pt x="6" y="47"/>
                      <a:pt x="7" y="45"/>
                      <a:pt x="7" y="44"/>
                    </a:cubicBezTo>
                    <a:cubicBezTo>
                      <a:pt x="8" y="44"/>
                      <a:pt x="8" y="44"/>
                      <a:pt x="9" y="43"/>
                    </a:cubicBezTo>
                    <a:cubicBezTo>
                      <a:pt x="7" y="47"/>
                      <a:pt x="7" y="47"/>
                      <a:pt x="7" y="47"/>
                    </a:cubicBezTo>
                    <a:cubicBezTo>
                      <a:pt x="7" y="47"/>
                      <a:pt x="7" y="47"/>
                      <a:pt x="7" y="47"/>
                    </a:cubicBezTo>
                    <a:cubicBezTo>
                      <a:pt x="6" y="48"/>
                      <a:pt x="6" y="48"/>
                      <a:pt x="5" y="48"/>
                    </a:cubicBezTo>
                    <a:moveTo>
                      <a:pt x="7" y="47"/>
                    </a:moveTo>
                    <a:cubicBezTo>
                      <a:pt x="9" y="43"/>
                      <a:pt x="9" y="43"/>
                      <a:pt x="9" y="43"/>
                    </a:cubicBezTo>
                    <a:cubicBezTo>
                      <a:pt x="10" y="43"/>
                      <a:pt x="10" y="44"/>
                      <a:pt x="10" y="44"/>
                    </a:cubicBezTo>
                    <a:cubicBezTo>
                      <a:pt x="9" y="47"/>
                      <a:pt x="9" y="47"/>
                      <a:pt x="9" y="47"/>
                    </a:cubicBezTo>
                    <a:cubicBezTo>
                      <a:pt x="9" y="47"/>
                      <a:pt x="9" y="47"/>
                      <a:pt x="9" y="47"/>
                    </a:cubicBezTo>
                    <a:cubicBezTo>
                      <a:pt x="9" y="47"/>
                      <a:pt x="9" y="47"/>
                      <a:pt x="9" y="47"/>
                    </a:cubicBezTo>
                    <a:cubicBezTo>
                      <a:pt x="9" y="47"/>
                      <a:pt x="8" y="47"/>
                      <a:pt x="7" y="47"/>
                    </a:cubicBezTo>
                    <a:moveTo>
                      <a:pt x="2" y="46"/>
                    </a:moveTo>
                    <a:cubicBezTo>
                      <a:pt x="2" y="45"/>
                      <a:pt x="2" y="45"/>
                      <a:pt x="2" y="45"/>
                    </a:cubicBezTo>
                    <a:cubicBezTo>
                      <a:pt x="2" y="44"/>
                      <a:pt x="2" y="43"/>
                      <a:pt x="3" y="42"/>
                    </a:cubicBezTo>
                    <a:cubicBezTo>
                      <a:pt x="3" y="42"/>
                      <a:pt x="3" y="43"/>
                      <a:pt x="4" y="43"/>
                    </a:cubicBezTo>
                    <a:cubicBezTo>
                      <a:pt x="3" y="44"/>
                      <a:pt x="3" y="45"/>
                      <a:pt x="2" y="46"/>
                    </a:cubicBezTo>
                    <a:moveTo>
                      <a:pt x="1" y="44"/>
                    </a:moveTo>
                    <a:cubicBezTo>
                      <a:pt x="1" y="44"/>
                      <a:pt x="1" y="44"/>
                      <a:pt x="1" y="44"/>
                    </a:cubicBezTo>
                    <a:cubicBezTo>
                      <a:pt x="1" y="43"/>
                      <a:pt x="1" y="43"/>
                      <a:pt x="1" y="43"/>
                    </a:cubicBezTo>
                    <a:cubicBezTo>
                      <a:pt x="1" y="43"/>
                      <a:pt x="1" y="43"/>
                      <a:pt x="1" y="43"/>
                    </a:cubicBezTo>
                    <a:cubicBezTo>
                      <a:pt x="1" y="43"/>
                      <a:pt x="1" y="43"/>
                      <a:pt x="1" y="43"/>
                    </a:cubicBezTo>
                    <a:cubicBezTo>
                      <a:pt x="1" y="42"/>
                      <a:pt x="2" y="41"/>
                      <a:pt x="2" y="41"/>
                    </a:cubicBezTo>
                    <a:cubicBezTo>
                      <a:pt x="2" y="41"/>
                      <a:pt x="2" y="41"/>
                      <a:pt x="2" y="41"/>
                    </a:cubicBezTo>
                    <a:cubicBezTo>
                      <a:pt x="3" y="41"/>
                      <a:pt x="3" y="41"/>
                      <a:pt x="3" y="41"/>
                    </a:cubicBezTo>
                    <a:cubicBezTo>
                      <a:pt x="2" y="42"/>
                      <a:pt x="2" y="43"/>
                      <a:pt x="1" y="44"/>
                    </a:cubicBezTo>
                    <a:moveTo>
                      <a:pt x="1" y="42"/>
                    </a:moveTo>
                    <a:cubicBezTo>
                      <a:pt x="1" y="42"/>
                      <a:pt x="1" y="41"/>
                      <a:pt x="1" y="41"/>
                    </a:cubicBezTo>
                    <a:cubicBezTo>
                      <a:pt x="1" y="41"/>
                      <a:pt x="1" y="41"/>
                      <a:pt x="1" y="41"/>
                    </a:cubicBezTo>
                    <a:cubicBezTo>
                      <a:pt x="1" y="40"/>
                      <a:pt x="1" y="40"/>
                      <a:pt x="1" y="39"/>
                    </a:cubicBezTo>
                    <a:cubicBezTo>
                      <a:pt x="1" y="40"/>
                      <a:pt x="2" y="40"/>
                      <a:pt x="2" y="40"/>
                    </a:cubicBezTo>
                    <a:cubicBezTo>
                      <a:pt x="1" y="41"/>
                      <a:pt x="1" y="42"/>
                      <a:pt x="1" y="42"/>
                    </a:cubicBezTo>
                    <a:moveTo>
                      <a:pt x="23" y="31"/>
                    </a:moveTo>
                    <a:cubicBezTo>
                      <a:pt x="22" y="31"/>
                      <a:pt x="22" y="31"/>
                      <a:pt x="22" y="31"/>
                    </a:cubicBezTo>
                    <a:cubicBezTo>
                      <a:pt x="22" y="31"/>
                      <a:pt x="22" y="31"/>
                      <a:pt x="22" y="31"/>
                    </a:cubicBezTo>
                    <a:cubicBezTo>
                      <a:pt x="23" y="30"/>
                      <a:pt x="23" y="29"/>
                      <a:pt x="23" y="29"/>
                    </a:cubicBezTo>
                    <a:cubicBezTo>
                      <a:pt x="23" y="29"/>
                      <a:pt x="23" y="29"/>
                      <a:pt x="23" y="29"/>
                    </a:cubicBezTo>
                    <a:cubicBezTo>
                      <a:pt x="24" y="29"/>
                      <a:pt x="24" y="29"/>
                      <a:pt x="24" y="29"/>
                    </a:cubicBezTo>
                    <a:cubicBezTo>
                      <a:pt x="23" y="30"/>
                      <a:pt x="23" y="30"/>
                      <a:pt x="23" y="31"/>
                    </a:cubicBezTo>
                    <a:moveTo>
                      <a:pt x="22" y="31"/>
                    </a:moveTo>
                    <a:cubicBezTo>
                      <a:pt x="21" y="31"/>
                      <a:pt x="21" y="31"/>
                      <a:pt x="21" y="31"/>
                    </a:cubicBezTo>
                    <a:cubicBezTo>
                      <a:pt x="21" y="30"/>
                      <a:pt x="22" y="29"/>
                      <a:pt x="22" y="29"/>
                    </a:cubicBezTo>
                    <a:cubicBezTo>
                      <a:pt x="23" y="29"/>
                      <a:pt x="23" y="29"/>
                      <a:pt x="23" y="29"/>
                    </a:cubicBezTo>
                    <a:cubicBezTo>
                      <a:pt x="23" y="29"/>
                      <a:pt x="22" y="30"/>
                      <a:pt x="22" y="31"/>
                    </a:cubicBezTo>
                    <a:cubicBezTo>
                      <a:pt x="22" y="31"/>
                      <a:pt x="22" y="31"/>
                      <a:pt x="22" y="31"/>
                    </a:cubicBezTo>
                    <a:moveTo>
                      <a:pt x="20" y="31"/>
                    </a:moveTo>
                    <a:cubicBezTo>
                      <a:pt x="19" y="31"/>
                      <a:pt x="19" y="31"/>
                      <a:pt x="18" y="31"/>
                    </a:cubicBezTo>
                    <a:cubicBezTo>
                      <a:pt x="19" y="30"/>
                      <a:pt x="19" y="30"/>
                      <a:pt x="19" y="30"/>
                    </a:cubicBezTo>
                    <a:cubicBezTo>
                      <a:pt x="19" y="30"/>
                      <a:pt x="20" y="29"/>
                      <a:pt x="20" y="28"/>
                    </a:cubicBezTo>
                    <a:cubicBezTo>
                      <a:pt x="20" y="28"/>
                      <a:pt x="21" y="28"/>
                      <a:pt x="22" y="29"/>
                    </a:cubicBezTo>
                    <a:cubicBezTo>
                      <a:pt x="21" y="29"/>
                      <a:pt x="20" y="30"/>
                      <a:pt x="20" y="31"/>
                    </a:cubicBezTo>
                    <a:moveTo>
                      <a:pt x="18" y="31"/>
                    </a:moveTo>
                    <a:cubicBezTo>
                      <a:pt x="17" y="31"/>
                      <a:pt x="17" y="31"/>
                      <a:pt x="16" y="31"/>
                    </a:cubicBezTo>
                    <a:cubicBezTo>
                      <a:pt x="17" y="30"/>
                      <a:pt x="17" y="29"/>
                      <a:pt x="18" y="28"/>
                    </a:cubicBezTo>
                    <a:cubicBezTo>
                      <a:pt x="18" y="28"/>
                      <a:pt x="18" y="28"/>
                      <a:pt x="18" y="28"/>
                    </a:cubicBezTo>
                    <a:cubicBezTo>
                      <a:pt x="18" y="28"/>
                      <a:pt x="19" y="28"/>
                      <a:pt x="19" y="28"/>
                    </a:cubicBezTo>
                    <a:cubicBezTo>
                      <a:pt x="19" y="29"/>
                      <a:pt x="19" y="29"/>
                      <a:pt x="18" y="30"/>
                    </a:cubicBezTo>
                    <a:cubicBezTo>
                      <a:pt x="18" y="30"/>
                      <a:pt x="18" y="31"/>
                      <a:pt x="18" y="31"/>
                    </a:cubicBezTo>
                    <a:moveTo>
                      <a:pt x="2" y="30"/>
                    </a:moveTo>
                    <a:cubicBezTo>
                      <a:pt x="2" y="29"/>
                      <a:pt x="2" y="29"/>
                      <a:pt x="2" y="28"/>
                    </a:cubicBezTo>
                    <a:cubicBezTo>
                      <a:pt x="3" y="28"/>
                      <a:pt x="3" y="28"/>
                      <a:pt x="3" y="28"/>
                    </a:cubicBezTo>
                    <a:cubicBezTo>
                      <a:pt x="3" y="28"/>
                      <a:pt x="3" y="28"/>
                      <a:pt x="3" y="28"/>
                    </a:cubicBezTo>
                    <a:cubicBezTo>
                      <a:pt x="3" y="29"/>
                      <a:pt x="3" y="29"/>
                      <a:pt x="3" y="29"/>
                    </a:cubicBezTo>
                    <a:cubicBezTo>
                      <a:pt x="2" y="30"/>
                      <a:pt x="2" y="30"/>
                      <a:pt x="2" y="30"/>
                    </a:cubicBezTo>
                    <a:moveTo>
                      <a:pt x="16" y="30"/>
                    </a:moveTo>
                    <a:cubicBezTo>
                      <a:pt x="16" y="30"/>
                      <a:pt x="16" y="29"/>
                      <a:pt x="16" y="28"/>
                    </a:cubicBezTo>
                    <a:cubicBezTo>
                      <a:pt x="17" y="28"/>
                      <a:pt x="17" y="28"/>
                      <a:pt x="17" y="28"/>
                    </a:cubicBezTo>
                    <a:cubicBezTo>
                      <a:pt x="17" y="29"/>
                      <a:pt x="16" y="30"/>
                      <a:pt x="16" y="30"/>
                    </a:cubicBezTo>
                    <a:moveTo>
                      <a:pt x="3" y="31"/>
                    </a:moveTo>
                    <a:cubicBezTo>
                      <a:pt x="3" y="31"/>
                      <a:pt x="3" y="31"/>
                      <a:pt x="3" y="31"/>
                    </a:cubicBezTo>
                    <a:cubicBezTo>
                      <a:pt x="3" y="30"/>
                      <a:pt x="3" y="29"/>
                      <a:pt x="4" y="28"/>
                    </a:cubicBezTo>
                    <a:cubicBezTo>
                      <a:pt x="4" y="28"/>
                      <a:pt x="4" y="28"/>
                      <a:pt x="4" y="28"/>
                    </a:cubicBezTo>
                    <a:cubicBezTo>
                      <a:pt x="3" y="31"/>
                      <a:pt x="3" y="31"/>
                      <a:pt x="3" y="31"/>
                    </a:cubicBezTo>
                    <a:cubicBezTo>
                      <a:pt x="3" y="31"/>
                      <a:pt x="3" y="31"/>
                      <a:pt x="3" y="31"/>
                    </a:cubicBezTo>
                    <a:cubicBezTo>
                      <a:pt x="3" y="31"/>
                      <a:pt x="3" y="31"/>
                      <a:pt x="3" y="31"/>
                    </a:cubicBezTo>
                    <a:moveTo>
                      <a:pt x="4" y="31"/>
                    </a:moveTo>
                    <a:cubicBezTo>
                      <a:pt x="5" y="28"/>
                      <a:pt x="5" y="28"/>
                      <a:pt x="5" y="28"/>
                    </a:cubicBezTo>
                    <a:cubicBezTo>
                      <a:pt x="5" y="28"/>
                      <a:pt x="6" y="28"/>
                      <a:pt x="6" y="28"/>
                    </a:cubicBezTo>
                    <a:cubicBezTo>
                      <a:pt x="6" y="29"/>
                      <a:pt x="5" y="30"/>
                      <a:pt x="5" y="31"/>
                    </a:cubicBezTo>
                    <a:cubicBezTo>
                      <a:pt x="5" y="31"/>
                      <a:pt x="5" y="31"/>
                      <a:pt x="5" y="31"/>
                    </a:cubicBezTo>
                    <a:cubicBezTo>
                      <a:pt x="5" y="31"/>
                      <a:pt x="5" y="31"/>
                      <a:pt x="5" y="31"/>
                    </a:cubicBezTo>
                    <a:cubicBezTo>
                      <a:pt x="4" y="31"/>
                      <a:pt x="4" y="31"/>
                      <a:pt x="4" y="31"/>
                    </a:cubicBezTo>
                    <a:moveTo>
                      <a:pt x="5" y="31"/>
                    </a:moveTo>
                    <a:cubicBezTo>
                      <a:pt x="6" y="30"/>
                      <a:pt x="7" y="29"/>
                      <a:pt x="7" y="28"/>
                    </a:cubicBezTo>
                    <a:cubicBezTo>
                      <a:pt x="8" y="28"/>
                      <a:pt x="8" y="28"/>
                      <a:pt x="8" y="28"/>
                    </a:cubicBezTo>
                    <a:cubicBezTo>
                      <a:pt x="8" y="29"/>
                      <a:pt x="7" y="30"/>
                      <a:pt x="7" y="31"/>
                    </a:cubicBezTo>
                    <a:cubicBezTo>
                      <a:pt x="6" y="31"/>
                      <a:pt x="6" y="31"/>
                      <a:pt x="5" y="31"/>
                    </a:cubicBezTo>
                    <a:moveTo>
                      <a:pt x="7" y="21"/>
                    </a:moveTo>
                    <a:cubicBezTo>
                      <a:pt x="7" y="20"/>
                      <a:pt x="7" y="19"/>
                      <a:pt x="7" y="18"/>
                    </a:cubicBezTo>
                    <a:cubicBezTo>
                      <a:pt x="7" y="19"/>
                      <a:pt x="7" y="20"/>
                      <a:pt x="7" y="21"/>
                    </a:cubicBezTo>
                    <a:cubicBezTo>
                      <a:pt x="7" y="21"/>
                      <a:pt x="7" y="21"/>
                      <a:pt x="7" y="21"/>
                    </a:cubicBezTo>
                    <a:moveTo>
                      <a:pt x="28" y="16"/>
                    </a:moveTo>
                    <a:cubicBezTo>
                      <a:pt x="28" y="15"/>
                      <a:pt x="28" y="15"/>
                      <a:pt x="28" y="15"/>
                    </a:cubicBezTo>
                    <a:cubicBezTo>
                      <a:pt x="28" y="15"/>
                      <a:pt x="28" y="15"/>
                      <a:pt x="28" y="15"/>
                    </a:cubicBezTo>
                    <a:cubicBezTo>
                      <a:pt x="28" y="16"/>
                      <a:pt x="28" y="16"/>
                      <a:pt x="28" y="16"/>
                    </a:cubicBezTo>
                    <a:moveTo>
                      <a:pt x="22" y="17"/>
                    </a:moveTo>
                    <a:cubicBezTo>
                      <a:pt x="22" y="16"/>
                      <a:pt x="22" y="15"/>
                      <a:pt x="22" y="15"/>
                    </a:cubicBezTo>
                    <a:cubicBezTo>
                      <a:pt x="23" y="15"/>
                      <a:pt x="23" y="15"/>
                      <a:pt x="23" y="15"/>
                    </a:cubicBezTo>
                    <a:cubicBezTo>
                      <a:pt x="22" y="15"/>
                      <a:pt x="22" y="16"/>
                      <a:pt x="22" y="17"/>
                    </a:cubicBezTo>
                    <a:moveTo>
                      <a:pt x="22" y="18"/>
                    </a:moveTo>
                    <a:cubicBezTo>
                      <a:pt x="22" y="17"/>
                      <a:pt x="23" y="15"/>
                      <a:pt x="24" y="14"/>
                    </a:cubicBezTo>
                    <a:cubicBezTo>
                      <a:pt x="25" y="14"/>
                      <a:pt x="25" y="14"/>
                      <a:pt x="25" y="14"/>
                    </a:cubicBezTo>
                    <a:cubicBezTo>
                      <a:pt x="24" y="15"/>
                      <a:pt x="23" y="16"/>
                      <a:pt x="23" y="17"/>
                    </a:cubicBezTo>
                    <a:cubicBezTo>
                      <a:pt x="23" y="17"/>
                      <a:pt x="23" y="17"/>
                      <a:pt x="23" y="17"/>
                    </a:cubicBezTo>
                    <a:cubicBezTo>
                      <a:pt x="23" y="17"/>
                      <a:pt x="22" y="17"/>
                      <a:pt x="22" y="18"/>
                    </a:cubicBezTo>
                    <a:moveTo>
                      <a:pt x="21" y="15"/>
                    </a:moveTo>
                    <a:cubicBezTo>
                      <a:pt x="20" y="14"/>
                      <a:pt x="20" y="14"/>
                      <a:pt x="20" y="14"/>
                    </a:cubicBezTo>
                    <a:cubicBezTo>
                      <a:pt x="20" y="14"/>
                      <a:pt x="20" y="14"/>
                      <a:pt x="20" y="14"/>
                    </a:cubicBezTo>
                    <a:cubicBezTo>
                      <a:pt x="21" y="14"/>
                      <a:pt x="21" y="14"/>
                      <a:pt x="21" y="14"/>
                    </a:cubicBezTo>
                    <a:cubicBezTo>
                      <a:pt x="21" y="14"/>
                      <a:pt x="21" y="14"/>
                      <a:pt x="21" y="14"/>
                    </a:cubicBezTo>
                    <a:cubicBezTo>
                      <a:pt x="21" y="14"/>
                      <a:pt x="21" y="14"/>
                      <a:pt x="21" y="14"/>
                    </a:cubicBezTo>
                    <a:cubicBezTo>
                      <a:pt x="21" y="15"/>
                      <a:pt x="21" y="15"/>
                      <a:pt x="21" y="15"/>
                    </a:cubicBezTo>
                    <a:moveTo>
                      <a:pt x="27" y="16"/>
                    </a:moveTo>
                    <a:cubicBezTo>
                      <a:pt x="28" y="14"/>
                      <a:pt x="28" y="14"/>
                      <a:pt x="28" y="14"/>
                    </a:cubicBezTo>
                    <a:cubicBezTo>
                      <a:pt x="29" y="13"/>
                      <a:pt x="29" y="13"/>
                      <a:pt x="29" y="13"/>
                    </a:cubicBezTo>
                    <a:cubicBezTo>
                      <a:pt x="28" y="14"/>
                      <a:pt x="28" y="14"/>
                      <a:pt x="28" y="15"/>
                    </a:cubicBezTo>
                    <a:cubicBezTo>
                      <a:pt x="28" y="15"/>
                      <a:pt x="28" y="15"/>
                      <a:pt x="28" y="15"/>
                    </a:cubicBezTo>
                    <a:cubicBezTo>
                      <a:pt x="27" y="16"/>
                      <a:pt x="27" y="16"/>
                      <a:pt x="27" y="16"/>
                    </a:cubicBezTo>
                    <a:cubicBezTo>
                      <a:pt x="27" y="16"/>
                      <a:pt x="27" y="16"/>
                      <a:pt x="27" y="16"/>
                    </a:cubicBezTo>
                    <a:cubicBezTo>
                      <a:pt x="27" y="16"/>
                      <a:pt x="27" y="16"/>
                      <a:pt x="27" y="16"/>
                    </a:cubicBezTo>
                    <a:moveTo>
                      <a:pt x="24" y="17"/>
                    </a:moveTo>
                    <a:cubicBezTo>
                      <a:pt x="24" y="16"/>
                      <a:pt x="25" y="15"/>
                      <a:pt x="25" y="14"/>
                    </a:cubicBezTo>
                    <a:cubicBezTo>
                      <a:pt x="25" y="14"/>
                      <a:pt x="25" y="14"/>
                      <a:pt x="25" y="14"/>
                    </a:cubicBezTo>
                    <a:cubicBezTo>
                      <a:pt x="28" y="13"/>
                      <a:pt x="28" y="13"/>
                      <a:pt x="28" y="13"/>
                    </a:cubicBezTo>
                    <a:cubicBezTo>
                      <a:pt x="28" y="13"/>
                      <a:pt x="28" y="13"/>
                      <a:pt x="28" y="13"/>
                    </a:cubicBezTo>
                    <a:cubicBezTo>
                      <a:pt x="26" y="16"/>
                      <a:pt x="26" y="16"/>
                      <a:pt x="26" y="16"/>
                    </a:cubicBezTo>
                    <a:cubicBezTo>
                      <a:pt x="25" y="16"/>
                      <a:pt x="25" y="16"/>
                      <a:pt x="25" y="16"/>
                    </a:cubicBezTo>
                    <a:cubicBezTo>
                      <a:pt x="26" y="16"/>
                      <a:pt x="26" y="15"/>
                      <a:pt x="26" y="14"/>
                    </a:cubicBezTo>
                    <a:cubicBezTo>
                      <a:pt x="26" y="14"/>
                      <a:pt x="26" y="14"/>
                      <a:pt x="26" y="14"/>
                    </a:cubicBezTo>
                    <a:cubicBezTo>
                      <a:pt x="26" y="14"/>
                      <a:pt x="26" y="14"/>
                      <a:pt x="26" y="14"/>
                    </a:cubicBezTo>
                    <a:cubicBezTo>
                      <a:pt x="25" y="15"/>
                      <a:pt x="25" y="16"/>
                      <a:pt x="24" y="17"/>
                    </a:cubicBezTo>
                    <a:cubicBezTo>
                      <a:pt x="24" y="17"/>
                      <a:pt x="24" y="17"/>
                      <a:pt x="24" y="17"/>
                    </a:cubicBezTo>
                    <a:moveTo>
                      <a:pt x="20" y="14"/>
                    </a:moveTo>
                    <a:cubicBezTo>
                      <a:pt x="19" y="13"/>
                      <a:pt x="19" y="13"/>
                      <a:pt x="19" y="13"/>
                    </a:cubicBezTo>
                    <a:cubicBezTo>
                      <a:pt x="21" y="11"/>
                      <a:pt x="21" y="11"/>
                      <a:pt x="21" y="11"/>
                    </a:cubicBezTo>
                    <a:cubicBezTo>
                      <a:pt x="21" y="12"/>
                      <a:pt x="21" y="12"/>
                      <a:pt x="21" y="12"/>
                    </a:cubicBezTo>
                    <a:cubicBezTo>
                      <a:pt x="21" y="12"/>
                      <a:pt x="21" y="12"/>
                      <a:pt x="21" y="12"/>
                    </a:cubicBezTo>
                    <a:cubicBezTo>
                      <a:pt x="21" y="13"/>
                      <a:pt x="20" y="13"/>
                      <a:pt x="20" y="14"/>
                    </a:cubicBezTo>
                    <a:moveTo>
                      <a:pt x="14" y="14"/>
                    </a:moveTo>
                    <a:cubicBezTo>
                      <a:pt x="14" y="13"/>
                      <a:pt x="14" y="13"/>
                      <a:pt x="14" y="13"/>
                    </a:cubicBezTo>
                    <a:cubicBezTo>
                      <a:pt x="14" y="12"/>
                      <a:pt x="15" y="12"/>
                      <a:pt x="15" y="11"/>
                    </a:cubicBezTo>
                    <a:cubicBezTo>
                      <a:pt x="15" y="12"/>
                      <a:pt x="15" y="13"/>
                      <a:pt x="14" y="14"/>
                    </a:cubicBezTo>
                    <a:cubicBezTo>
                      <a:pt x="14" y="14"/>
                      <a:pt x="14" y="14"/>
                      <a:pt x="14" y="14"/>
                    </a:cubicBezTo>
                    <a:moveTo>
                      <a:pt x="19" y="13"/>
                    </a:moveTo>
                    <a:cubicBezTo>
                      <a:pt x="19" y="13"/>
                      <a:pt x="19" y="13"/>
                      <a:pt x="19" y="13"/>
                    </a:cubicBezTo>
                    <a:cubicBezTo>
                      <a:pt x="18" y="13"/>
                      <a:pt x="18" y="13"/>
                      <a:pt x="18" y="13"/>
                    </a:cubicBezTo>
                    <a:cubicBezTo>
                      <a:pt x="20" y="10"/>
                      <a:pt x="20" y="10"/>
                      <a:pt x="20" y="10"/>
                    </a:cubicBezTo>
                    <a:cubicBezTo>
                      <a:pt x="20" y="10"/>
                      <a:pt x="20" y="10"/>
                      <a:pt x="20" y="10"/>
                    </a:cubicBezTo>
                    <a:cubicBezTo>
                      <a:pt x="21" y="11"/>
                      <a:pt x="21" y="11"/>
                      <a:pt x="21" y="11"/>
                    </a:cubicBezTo>
                    <a:cubicBezTo>
                      <a:pt x="20" y="11"/>
                      <a:pt x="20" y="11"/>
                      <a:pt x="20" y="11"/>
                    </a:cubicBezTo>
                    <a:cubicBezTo>
                      <a:pt x="19" y="13"/>
                      <a:pt x="19" y="13"/>
                      <a:pt x="19" y="13"/>
                    </a:cubicBezTo>
                    <a:moveTo>
                      <a:pt x="14" y="15"/>
                    </a:moveTo>
                    <a:cubicBezTo>
                      <a:pt x="14" y="15"/>
                      <a:pt x="14" y="15"/>
                      <a:pt x="14" y="15"/>
                    </a:cubicBezTo>
                    <a:cubicBezTo>
                      <a:pt x="15" y="14"/>
                      <a:pt x="15" y="14"/>
                      <a:pt x="15" y="14"/>
                    </a:cubicBezTo>
                    <a:cubicBezTo>
                      <a:pt x="15" y="13"/>
                      <a:pt x="16" y="12"/>
                      <a:pt x="16" y="11"/>
                    </a:cubicBezTo>
                    <a:cubicBezTo>
                      <a:pt x="16" y="11"/>
                      <a:pt x="16" y="11"/>
                      <a:pt x="16" y="11"/>
                    </a:cubicBezTo>
                    <a:cubicBezTo>
                      <a:pt x="16" y="10"/>
                      <a:pt x="17" y="10"/>
                      <a:pt x="17" y="10"/>
                    </a:cubicBezTo>
                    <a:cubicBezTo>
                      <a:pt x="16" y="11"/>
                      <a:pt x="16" y="13"/>
                      <a:pt x="15" y="14"/>
                    </a:cubicBezTo>
                    <a:cubicBezTo>
                      <a:pt x="15" y="14"/>
                      <a:pt x="15" y="15"/>
                      <a:pt x="14" y="15"/>
                    </a:cubicBezTo>
                    <a:moveTo>
                      <a:pt x="16" y="13"/>
                    </a:moveTo>
                    <a:cubicBezTo>
                      <a:pt x="17" y="12"/>
                      <a:pt x="17" y="11"/>
                      <a:pt x="18" y="10"/>
                    </a:cubicBezTo>
                    <a:cubicBezTo>
                      <a:pt x="18" y="10"/>
                      <a:pt x="18" y="10"/>
                      <a:pt x="18" y="10"/>
                    </a:cubicBezTo>
                    <a:cubicBezTo>
                      <a:pt x="18" y="10"/>
                      <a:pt x="18" y="10"/>
                      <a:pt x="18" y="10"/>
                    </a:cubicBezTo>
                    <a:cubicBezTo>
                      <a:pt x="19" y="10"/>
                      <a:pt x="19" y="10"/>
                      <a:pt x="19" y="10"/>
                    </a:cubicBezTo>
                    <a:cubicBezTo>
                      <a:pt x="18" y="13"/>
                      <a:pt x="18" y="13"/>
                      <a:pt x="18" y="13"/>
                    </a:cubicBezTo>
                    <a:cubicBezTo>
                      <a:pt x="17" y="13"/>
                      <a:pt x="17" y="13"/>
                      <a:pt x="17" y="13"/>
                    </a:cubicBezTo>
                    <a:cubicBezTo>
                      <a:pt x="16" y="13"/>
                      <a:pt x="16" y="13"/>
                      <a:pt x="16" y="13"/>
                    </a:cubicBezTo>
                    <a:moveTo>
                      <a:pt x="8" y="22"/>
                    </a:moveTo>
                    <a:cubicBezTo>
                      <a:pt x="8" y="21"/>
                      <a:pt x="8" y="21"/>
                      <a:pt x="8" y="21"/>
                    </a:cubicBezTo>
                    <a:cubicBezTo>
                      <a:pt x="8" y="19"/>
                      <a:pt x="6" y="12"/>
                      <a:pt x="7" y="8"/>
                    </a:cubicBezTo>
                    <a:cubicBezTo>
                      <a:pt x="7" y="6"/>
                      <a:pt x="10" y="3"/>
                      <a:pt x="12" y="2"/>
                    </a:cubicBezTo>
                    <a:cubicBezTo>
                      <a:pt x="13" y="2"/>
                      <a:pt x="15" y="1"/>
                      <a:pt x="17" y="1"/>
                    </a:cubicBezTo>
                    <a:cubicBezTo>
                      <a:pt x="19" y="1"/>
                      <a:pt x="22" y="2"/>
                      <a:pt x="24" y="3"/>
                    </a:cubicBezTo>
                    <a:cubicBezTo>
                      <a:pt x="27" y="5"/>
                      <a:pt x="28" y="8"/>
                      <a:pt x="29" y="12"/>
                    </a:cubicBezTo>
                    <a:cubicBezTo>
                      <a:pt x="22" y="14"/>
                      <a:pt x="22" y="14"/>
                      <a:pt x="22" y="14"/>
                    </a:cubicBezTo>
                    <a:cubicBezTo>
                      <a:pt x="22" y="12"/>
                      <a:pt x="22" y="10"/>
                      <a:pt x="21" y="9"/>
                    </a:cubicBezTo>
                    <a:cubicBezTo>
                      <a:pt x="20" y="9"/>
                      <a:pt x="19" y="9"/>
                      <a:pt x="19" y="9"/>
                    </a:cubicBezTo>
                    <a:cubicBezTo>
                      <a:pt x="18" y="9"/>
                      <a:pt x="18" y="9"/>
                      <a:pt x="18" y="9"/>
                    </a:cubicBezTo>
                    <a:cubicBezTo>
                      <a:pt x="16" y="9"/>
                      <a:pt x="14" y="10"/>
                      <a:pt x="13" y="12"/>
                    </a:cubicBezTo>
                    <a:cubicBezTo>
                      <a:pt x="13" y="13"/>
                      <a:pt x="13" y="14"/>
                      <a:pt x="13" y="15"/>
                    </a:cubicBezTo>
                    <a:cubicBezTo>
                      <a:pt x="13" y="16"/>
                      <a:pt x="13" y="16"/>
                      <a:pt x="13" y="16"/>
                    </a:cubicBezTo>
                    <a:cubicBezTo>
                      <a:pt x="13" y="16"/>
                      <a:pt x="13" y="16"/>
                      <a:pt x="13" y="16"/>
                    </a:cubicBezTo>
                    <a:cubicBezTo>
                      <a:pt x="13" y="16"/>
                      <a:pt x="13" y="16"/>
                      <a:pt x="13" y="16"/>
                    </a:cubicBezTo>
                    <a:cubicBezTo>
                      <a:pt x="13" y="16"/>
                      <a:pt x="14" y="17"/>
                      <a:pt x="14" y="17"/>
                    </a:cubicBezTo>
                    <a:cubicBezTo>
                      <a:pt x="14" y="19"/>
                      <a:pt x="14" y="21"/>
                      <a:pt x="15" y="22"/>
                    </a:cubicBezTo>
                    <a:cubicBezTo>
                      <a:pt x="15" y="22"/>
                      <a:pt x="15" y="22"/>
                      <a:pt x="15" y="22"/>
                    </a:cubicBezTo>
                    <a:cubicBezTo>
                      <a:pt x="16" y="23"/>
                      <a:pt x="16" y="23"/>
                      <a:pt x="16" y="23"/>
                    </a:cubicBezTo>
                    <a:cubicBezTo>
                      <a:pt x="24" y="22"/>
                      <a:pt x="24" y="22"/>
                      <a:pt x="24" y="22"/>
                    </a:cubicBezTo>
                    <a:cubicBezTo>
                      <a:pt x="24" y="24"/>
                      <a:pt x="24" y="26"/>
                      <a:pt x="24" y="28"/>
                    </a:cubicBezTo>
                    <a:cubicBezTo>
                      <a:pt x="22" y="27"/>
                      <a:pt x="20" y="27"/>
                      <a:pt x="18" y="27"/>
                    </a:cubicBezTo>
                    <a:cubicBezTo>
                      <a:pt x="17" y="27"/>
                      <a:pt x="16" y="27"/>
                      <a:pt x="16" y="27"/>
                    </a:cubicBezTo>
                    <a:cubicBezTo>
                      <a:pt x="15" y="28"/>
                      <a:pt x="15" y="28"/>
                      <a:pt x="15" y="28"/>
                    </a:cubicBezTo>
                    <a:cubicBezTo>
                      <a:pt x="15" y="28"/>
                      <a:pt x="15" y="28"/>
                      <a:pt x="15" y="28"/>
                    </a:cubicBezTo>
                    <a:cubicBezTo>
                      <a:pt x="15" y="28"/>
                      <a:pt x="15" y="28"/>
                      <a:pt x="15" y="28"/>
                    </a:cubicBezTo>
                    <a:cubicBezTo>
                      <a:pt x="15" y="31"/>
                      <a:pt x="14" y="34"/>
                      <a:pt x="12" y="36"/>
                    </a:cubicBezTo>
                    <a:cubicBezTo>
                      <a:pt x="12" y="37"/>
                      <a:pt x="12" y="37"/>
                      <a:pt x="12" y="37"/>
                    </a:cubicBezTo>
                    <a:cubicBezTo>
                      <a:pt x="13" y="37"/>
                      <a:pt x="17" y="39"/>
                      <a:pt x="23" y="39"/>
                    </a:cubicBezTo>
                    <a:cubicBezTo>
                      <a:pt x="25" y="39"/>
                      <a:pt x="27" y="39"/>
                      <a:pt x="29" y="38"/>
                    </a:cubicBezTo>
                    <a:cubicBezTo>
                      <a:pt x="30" y="40"/>
                      <a:pt x="30" y="41"/>
                      <a:pt x="31" y="43"/>
                    </a:cubicBezTo>
                    <a:cubicBezTo>
                      <a:pt x="31" y="43"/>
                      <a:pt x="31" y="43"/>
                      <a:pt x="31" y="43"/>
                    </a:cubicBezTo>
                    <a:cubicBezTo>
                      <a:pt x="29" y="44"/>
                      <a:pt x="27" y="45"/>
                      <a:pt x="24" y="45"/>
                    </a:cubicBezTo>
                    <a:cubicBezTo>
                      <a:pt x="22" y="45"/>
                      <a:pt x="20" y="45"/>
                      <a:pt x="18" y="44"/>
                    </a:cubicBezTo>
                    <a:cubicBezTo>
                      <a:pt x="14" y="43"/>
                      <a:pt x="11" y="42"/>
                      <a:pt x="9" y="42"/>
                    </a:cubicBezTo>
                    <a:cubicBezTo>
                      <a:pt x="7" y="42"/>
                      <a:pt x="6" y="43"/>
                      <a:pt x="5" y="44"/>
                    </a:cubicBezTo>
                    <a:cubicBezTo>
                      <a:pt x="5" y="42"/>
                      <a:pt x="4" y="41"/>
                      <a:pt x="3" y="40"/>
                    </a:cubicBezTo>
                    <a:cubicBezTo>
                      <a:pt x="3" y="40"/>
                      <a:pt x="2" y="39"/>
                      <a:pt x="2" y="38"/>
                    </a:cubicBezTo>
                    <a:cubicBezTo>
                      <a:pt x="1" y="38"/>
                      <a:pt x="1" y="38"/>
                      <a:pt x="1" y="38"/>
                    </a:cubicBezTo>
                    <a:cubicBezTo>
                      <a:pt x="2" y="37"/>
                      <a:pt x="2" y="37"/>
                      <a:pt x="2" y="37"/>
                    </a:cubicBezTo>
                    <a:cubicBezTo>
                      <a:pt x="4" y="36"/>
                      <a:pt x="6" y="34"/>
                      <a:pt x="7" y="32"/>
                    </a:cubicBezTo>
                    <a:cubicBezTo>
                      <a:pt x="7" y="32"/>
                      <a:pt x="7" y="32"/>
                      <a:pt x="7" y="32"/>
                    </a:cubicBezTo>
                    <a:cubicBezTo>
                      <a:pt x="8" y="31"/>
                      <a:pt x="9" y="29"/>
                      <a:pt x="9" y="28"/>
                    </a:cubicBezTo>
                    <a:cubicBezTo>
                      <a:pt x="9" y="27"/>
                      <a:pt x="9" y="27"/>
                      <a:pt x="9" y="27"/>
                    </a:cubicBezTo>
                    <a:cubicBezTo>
                      <a:pt x="9" y="27"/>
                      <a:pt x="9" y="27"/>
                      <a:pt x="9" y="27"/>
                    </a:cubicBezTo>
                    <a:cubicBezTo>
                      <a:pt x="9" y="27"/>
                      <a:pt x="9" y="27"/>
                      <a:pt x="9" y="27"/>
                    </a:cubicBezTo>
                    <a:cubicBezTo>
                      <a:pt x="9" y="27"/>
                      <a:pt x="9" y="27"/>
                      <a:pt x="9" y="27"/>
                    </a:cubicBezTo>
                    <a:cubicBezTo>
                      <a:pt x="9" y="27"/>
                      <a:pt x="9" y="27"/>
                      <a:pt x="9" y="27"/>
                    </a:cubicBezTo>
                    <a:cubicBezTo>
                      <a:pt x="9" y="27"/>
                      <a:pt x="9" y="27"/>
                      <a:pt x="9" y="27"/>
                    </a:cubicBezTo>
                    <a:cubicBezTo>
                      <a:pt x="8" y="27"/>
                      <a:pt x="8" y="27"/>
                      <a:pt x="8" y="27"/>
                    </a:cubicBezTo>
                    <a:cubicBezTo>
                      <a:pt x="8" y="27"/>
                      <a:pt x="8" y="27"/>
                      <a:pt x="8" y="27"/>
                    </a:cubicBezTo>
                    <a:cubicBezTo>
                      <a:pt x="6" y="27"/>
                      <a:pt x="5" y="27"/>
                      <a:pt x="2" y="27"/>
                    </a:cubicBezTo>
                    <a:cubicBezTo>
                      <a:pt x="3" y="22"/>
                      <a:pt x="3" y="22"/>
                      <a:pt x="3" y="22"/>
                    </a:cubicBezTo>
                    <a:cubicBezTo>
                      <a:pt x="8" y="22"/>
                      <a:pt x="8" y="22"/>
                      <a:pt x="8" y="22"/>
                    </a:cubicBezTo>
                    <a:cubicBezTo>
                      <a:pt x="8" y="22"/>
                      <a:pt x="8" y="22"/>
                      <a:pt x="8" y="22"/>
                    </a:cubicBezTo>
                    <a:cubicBezTo>
                      <a:pt x="8" y="22"/>
                      <a:pt x="8" y="22"/>
                      <a:pt x="8" y="22"/>
                    </a:cubicBezTo>
                    <a:moveTo>
                      <a:pt x="17" y="0"/>
                    </a:moveTo>
                    <a:cubicBezTo>
                      <a:pt x="15" y="0"/>
                      <a:pt x="13" y="0"/>
                      <a:pt x="12" y="1"/>
                    </a:cubicBezTo>
                    <a:cubicBezTo>
                      <a:pt x="9" y="2"/>
                      <a:pt x="6" y="5"/>
                      <a:pt x="6" y="8"/>
                    </a:cubicBezTo>
                    <a:cubicBezTo>
                      <a:pt x="6" y="9"/>
                      <a:pt x="6" y="9"/>
                      <a:pt x="6" y="9"/>
                    </a:cubicBezTo>
                    <a:cubicBezTo>
                      <a:pt x="6" y="9"/>
                      <a:pt x="6" y="9"/>
                      <a:pt x="6" y="9"/>
                    </a:cubicBezTo>
                    <a:cubicBezTo>
                      <a:pt x="5" y="12"/>
                      <a:pt x="5" y="17"/>
                      <a:pt x="6" y="21"/>
                    </a:cubicBezTo>
                    <a:cubicBezTo>
                      <a:pt x="2" y="21"/>
                      <a:pt x="2" y="21"/>
                      <a:pt x="2" y="21"/>
                    </a:cubicBezTo>
                    <a:cubicBezTo>
                      <a:pt x="1" y="21"/>
                      <a:pt x="1" y="21"/>
                      <a:pt x="1" y="21"/>
                    </a:cubicBezTo>
                    <a:cubicBezTo>
                      <a:pt x="1" y="27"/>
                      <a:pt x="1" y="27"/>
                      <a:pt x="1" y="27"/>
                    </a:cubicBezTo>
                    <a:cubicBezTo>
                      <a:pt x="1" y="28"/>
                      <a:pt x="1" y="28"/>
                      <a:pt x="1" y="28"/>
                    </a:cubicBezTo>
                    <a:cubicBezTo>
                      <a:pt x="1" y="29"/>
                      <a:pt x="1" y="30"/>
                      <a:pt x="1" y="32"/>
                    </a:cubicBezTo>
                    <a:cubicBezTo>
                      <a:pt x="2" y="32"/>
                      <a:pt x="2" y="32"/>
                      <a:pt x="2" y="32"/>
                    </a:cubicBezTo>
                    <a:cubicBezTo>
                      <a:pt x="2" y="32"/>
                      <a:pt x="2" y="32"/>
                      <a:pt x="2" y="32"/>
                    </a:cubicBezTo>
                    <a:cubicBezTo>
                      <a:pt x="2" y="32"/>
                      <a:pt x="2" y="32"/>
                      <a:pt x="2" y="32"/>
                    </a:cubicBezTo>
                    <a:cubicBezTo>
                      <a:pt x="2" y="32"/>
                      <a:pt x="2" y="32"/>
                      <a:pt x="2" y="32"/>
                    </a:cubicBezTo>
                    <a:cubicBezTo>
                      <a:pt x="3" y="32"/>
                      <a:pt x="4" y="32"/>
                      <a:pt x="5" y="32"/>
                    </a:cubicBezTo>
                    <a:cubicBezTo>
                      <a:pt x="5" y="32"/>
                      <a:pt x="5" y="32"/>
                      <a:pt x="6" y="32"/>
                    </a:cubicBezTo>
                    <a:cubicBezTo>
                      <a:pt x="5" y="34"/>
                      <a:pt x="3" y="35"/>
                      <a:pt x="1" y="36"/>
                    </a:cubicBezTo>
                    <a:cubicBezTo>
                      <a:pt x="1" y="37"/>
                      <a:pt x="1" y="37"/>
                      <a:pt x="1" y="37"/>
                    </a:cubicBezTo>
                    <a:cubicBezTo>
                      <a:pt x="1" y="37"/>
                      <a:pt x="1" y="37"/>
                      <a:pt x="1" y="37"/>
                    </a:cubicBezTo>
                    <a:cubicBezTo>
                      <a:pt x="0" y="37"/>
                      <a:pt x="0" y="37"/>
                      <a:pt x="0" y="37"/>
                    </a:cubicBezTo>
                    <a:cubicBezTo>
                      <a:pt x="0" y="39"/>
                      <a:pt x="0" y="39"/>
                      <a:pt x="0" y="40"/>
                    </a:cubicBezTo>
                    <a:cubicBezTo>
                      <a:pt x="0" y="41"/>
                      <a:pt x="0" y="41"/>
                      <a:pt x="0" y="41"/>
                    </a:cubicBezTo>
                    <a:cubicBezTo>
                      <a:pt x="0" y="41"/>
                      <a:pt x="0" y="42"/>
                      <a:pt x="0" y="43"/>
                    </a:cubicBezTo>
                    <a:cubicBezTo>
                      <a:pt x="0" y="43"/>
                      <a:pt x="0" y="44"/>
                      <a:pt x="0" y="44"/>
                    </a:cubicBezTo>
                    <a:cubicBezTo>
                      <a:pt x="1" y="45"/>
                      <a:pt x="1" y="46"/>
                      <a:pt x="2" y="47"/>
                    </a:cubicBezTo>
                    <a:cubicBezTo>
                      <a:pt x="2" y="48"/>
                      <a:pt x="3" y="49"/>
                      <a:pt x="3" y="50"/>
                    </a:cubicBezTo>
                    <a:cubicBezTo>
                      <a:pt x="3" y="50"/>
                      <a:pt x="3" y="50"/>
                      <a:pt x="3" y="50"/>
                    </a:cubicBezTo>
                    <a:cubicBezTo>
                      <a:pt x="4" y="50"/>
                      <a:pt x="4" y="50"/>
                      <a:pt x="4" y="50"/>
                    </a:cubicBezTo>
                    <a:cubicBezTo>
                      <a:pt x="4" y="50"/>
                      <a:pt x="4" y="50"/>
                      <a:pt x="4" y="50"/>
                    </a:cubicBezTo>
                    <a:cubicBezTo>
                      <a:pt x="5" y="49"/>
                      <a:pt x="8" y="48"/>
                      <a:pt x="10" y="48"/>
                    </a:cubicBezTo>
                    <a:cubicBezTo>
                      <a:pt x="10" y="48"/>
                      <a:pt x="11" y="48"/>
                      <a:pt x="12" y="48"/>
                    </a:cubicBezTo>
                    <a:cubicBezTo>
                      <a:pt x="12" y="48"/>
                      <a:pt x="12" y="48"/>
                      <a:pt x="13" y="48"/>
                    </a:cubicBezTo>
                    <a:cubicBezTo>
                      <a:pt x="14" y="48"/>
                      <a:pt x="15" y="49"/>
                      <a:pt x="16" y="49"/>
                    </a:cubicBezTo>
                    <a:cubicBezTo>
                      <a:pt x="16" y="49"/>
                      <a:pt x="17" y="49"/>
                      <a:pt x="17" y="49"/>
                    </a:cubicBezTo>
                    <a:cubicBezTo>
                      <a:pt x="19" y="50"/>
                      <a:pt x="22" y="51"/>
                      <a:pt x="25" y="51"/>
                    </a:cubicBezTo>
                    <a:cubicBezTo>
                      <a:pt x="27" y="51"/>
                      <a:pt x="28" y="51"/>
                      <a:pt x="30" y="50"/>
                    </a:cubicBezTo>
                    <a:cubicBezTo>
                      <a:pt x="30" y="50"/>
                      <a:pt x="30" y="50"/>
                      <a:pt x="30" y="50"/>
                    </a:cubicBezTo>
                    <a:cubicBezTo>
                      <a:pt x="31" y="50"/>
                      <a:pt x="31" y="50"/>
                      <a:pt x="31" y="50"/>
                    </a:cubicBezTo>
                    <a:cubicBezTo>
                      <a:pt x="31" y="50"/>
                      <a:pt x="31" y="50"/>
                      <a:pt x="31" y="50"/>
                    </a:cubicBezTo>
                    <a:cubicBezTo>
                      <a:pt x="31" y="49"/>
                      <a:pt x="31" y="49"/>
                      <a:pt x="31" y="49"/>
                    </a:cubicBezTo>
                    <a:cubicBezTo>
                      <a:pt x="31" y="48"/>
                      <a:pt x="31" y="48"/>
                      <a:pt x="31" y="48"/>
                    </a:cubicBezTo>
                    <a:cubicBezTo>
                      <a:pt x="32" y="47"/>
                      <a:pt x="32" y="46"/>
                      <a:pt x="32" y="44"/>
                    </a:cubicBezTo>
                    <a:cubicBezTo>
                      <a:pt x="32" y="44"/>
                      <a:pt x="32" y="44"/>
                      <a:pt x="32" y="44"/>
                    </a:cubicBezTo>
                    <a:cubicBezTo>
                      <a:pt x="32" y="44"/>
                      <a:pt x="32" y="44"/>
                      <a:pt x="32" y="44"/>
                    </a:cubicBezTo>
                    <a:cubicBezTo>
                      <a:pt x="32" y="43"/>
                      <a:pt x="32" y="43"/>
                      <a:pt x="32" y="43"/>
                    </a:cubicBezTo>
                    <a:cubicBezTo>
                      <a:pt x="32" y="43"/>
                      <a:pt x="32" y="43"/>
                      <a:pt x="32" y="43"/>
                    </a:cubicBezTo>
                    <a:cubicBezTo>
                      <a:pt x="32" y="43"/>
                      <a:pt x="32" y="43"/>
                      <a:pt x="32" y="43"/>
                    </a:cubicBezTo>
                    <a:cubicBezTo>
                      <a:pt x="31" y="41"/>
                      <a:pt x="31" y="40"/>
                      <a:pt x="31" y="38"/>
                    </a:cubicBezTo>
                    <a:cubicBezTo>
                      <a:pt x="30" y="37"/>
                      <a:pt x="30" y="37"/>
                      <a:pt x="30" y="37"/>
                    </a:cubicBezTo>
                    <a:cubicBezTo>
                      <a:pt x="30" y="37"/>
                      <a:pt x="30" y="37"/>
                      <a:pt x="30" y="37"/>
                    </a:cubicBezTo>
                    <a:cubicBezTo>
                      <a:pt x="27" y="38"/>
                      <a:pt x="25" y="38"/>
                      <a:pt x="23" y="38"/>
                    </a:cubicBezTo>
                    <a:cubicBezTo>
                      <a:pt x="18" y="38"/>
                      <a:pt x="15" y="37"/>
                      <a:pt x="13" y="36"/>
                    </a:cubicBezTo>
                    <a:cubicBezTo>
                      <a:pt x="14" y="35"/>
                      <a:pt x="15" y="34"/>
                      <a:pt x="16" y="32"/>
                    </a:cubicBezTo>
                    <a:cubicBezTo>
                      <a:pt x="19" y="32"/>
                      <a:pt x="21" y="32"/>
                      <a:pt x="23" y="32"/>
                    </a:cubicBezTo>
                    <a:cubicBezTo>
                      <a:pt x="24" y="32"/>
                      <a:pt x="24" y="32"/>
                      <a:pt x="24" y="32"/>
                    </a:cubicBezTo>
                    <a:cubicBezTo>
                      <a:pt x="24" y="32"/>
                      <a:pt x="24" y="32"/>
                      <a:pt x="24" y="32"/>
                    </a:cubicBezTo>
                    <a:cubicBezTo>
                      <a:pt x="24" y="32"/>
                      <a:pt x="24" y="32"/>
                      <a:pt x="24" y="32"/>
                    </a:cubicBezTo>
                    <a:cubicBezTo>
                      <a:pt x="24" y="31"/>
                      <a:pt x="25" y="30"/>
                      <a:pt x="25" y="29"/>
                    </a:cubicBezTo>
                    <a:cubicBezTo>
                      <a:pt x="25" y="29"/>
                      <a:pt x="25" y="29"/>
                      <a:pt x="25" y="29"/>
                    </a:cubicBezTo>
                    <a:cubicBezTo>
                      <a:pt x="25" y="28"/>
                      <a:pt x="25" y="28"/>
                      <a:pt x="25" y="28"/>
                    </a:cubicBezTo>
                    <a:cubicBezTo>
                      <a:pt x="25" y="26"/>
                      <a:pt x="25" y="24"/>
                      <a:pt x="25" y="22"/>
                    </a:cubicBezTo>
                    <a:cubicBezTo>
                      <a:pt x="25" y="22"/>
                      <a:pt x="25" y="22"/>
                      <a:pt x="25" y="22"/>
                    </a:cubicBezTo>
                    <a:cubicBezTo>
                      <a:pt x="25" y="21"/>
                      <a:pt x="25" y="21"/>
                      <a:pt x="25" y="21"/>
                    </a:cubicBezTo>
                    <a:cubicBezTo>
                      <a:pt x="16" y="21"/>
                      <a:pt x="16" y="21"/>
                      <a:pt x="16" y="21"/>
                    </a:cubicBezTo>
                    <a:cubicBezTo>
                      <a:pt x="15" y="21"/>
                      <a:pt x="15" y="19"/>
                      <a:pt x="15" y="18"/>
                    </a:cubicBezTo>
                    <a:cubicBezTo>
                      <a:pt x="15" y="17"/>
                      <a:pt x="15" y="17"/>
                      <a:pt x="15" y="17"/>
                    </a:cubicBezTo>
                    <a:cubicBezTo>
                      <a:pt x="15" y="16"/>
                      <a:pt x="16" y="14"/>
                      <a:pt x="17" y="14"/>
                    </a:cubicBezTo>
                    <a:cubicBezTo>
                      <a:pt x="17" y="14"/>
                      <a:pt x="18" y="14"/>
                      <a:pt x="18" y="14"/>
                    </a:cubicBezTo>
                    <a:cubicBezTo>
                      <a:pt x="18" y="14"/>
                      <a:pt x="18" y="14"/>
                      <a:pt x="18" y="14"/>
                    </a:cubicBezTo>
                    <a:cubicBezTo>
                      <a:pt x="19" y="14"/>
                      <a:pt x="19" y="14"/>
                      <a:pt x="19" y="15"/>
                    </a:cubicBezTo>
                    <a:cubicBezTo>
                      <a:pt x="20" y="15"/>
                      <a:pt x="20" y="16"/>
                      <a:pt x="20" y="17"/>
                    </a:cubicBezTo>
                    <a:cubicBezTo>
                      <a:pt x="20" y="18"/>
                      <a:pt x="20" y="18"/>
                      <a:pt x="20" y="18"/>
                    </a:cubicBezTo>
                    <a:cubicBezTo>
                      <a:pt x="21" y="19"/>
                      <a:pt x="21" y="19"/>
                      <a:pt x="21" y="19"/>
                    </a:cubicBezTo>
                    <a:cubicBezTo>
                      <a:pt x="21" y="19"/>
                      <a:pt x="21" y="19"/>
                      <a:pt x="21" y="19"/>
                    </a:cubicBezTo>
                    <a:cubicBezTo>
                      <a:pt x="21" y="19"/>
                      <a:pt x="21" y="19"/>
                      <a:pt x="21" y="19"/>
                    </a:cubicBezTo>
                    <a:cubicBezTo>
                      <a:pt x="21" y="19"/>
                      <a:pt x="21" y="19"/>
                      <a:pt x="21" y="19"/>
                    </a:cubicBezTo>
                    <a:cubicBezTo>
                      <a:pt x="22" y="19"/>
                      <a:pt x="22" y="19"/>
                      <a:pt x="22" y="19"/>
                    </a:cubicBezTo>
                    <a:cubicBezTo>
                      <a:pt x="24" y="18"/>
                      <a:pt x="26" y="17"/>
                      <a:pt x="29" y="16"/>
                    </a:cubicBezTo>
                    <a:cubicBezTo>
                      <a:pt x="29" y="16"/>
                      <a:pt x="29" y="16"/>
                      <a:pt x="29" y="16"/>
                    </a:cubicBezTo>
                    <a:cubicBezTo>
                      <a:pt x="29" y="16"/>
                      <a:pt x="29" y="16"/>
                      <a:pt x="29" y="16"/>
                    </a:cubicBezTo>
                    <a:cubicBezTo>
                      <a:pt x="30" y="15"/>
                      <a:pt x="30" y="13"/>
                      <a:pt x="30" y="12"/>
                    </a:cubicBezTo>
                    <a:cubicBezTo>
                      <a:pt x="30" y="12"/>
                      <a:pt x="30" y="12"/>
                      <a:pt x="30" y="12"/>
                    </a:cubicBezTo>
                    <a:cubicBezTo>
                      <a:pt x="29" y="7"/>
                      <a:pt x="27" y="4"/>
                      <a:pt x="24" y="2"/>
                    </a:cubicBezTo>
                    <a:cubicBezTo>
                      <a:pt x="22" y="1"/>
                      <a:pt x="19" y="0"/>
                      <a:pt x="17"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7" name="Freeform 193"/>
              <p:cNvSpPr>
                <a:spLocks noEditPoints="1"/>
              </p:cNvSpPr>
              <p:nvPr/>
            </p:nvSpPr>
            <p:spPr bwMode="auto">
              <a:xfrm>
                <a:off x="3546" y="2115"/>
                <a:ext cx="105" cy="64"/>
              </a:xfrm>
              <a:custGeom>
                <a:avLst/>
                <a:gdLst>
                  <a:gd name="T0" fmla="*/ 35 w 44"/>
                  <a:gd name="T1" fmla="*/ 26 h 27"/>
                  <a:gd name="T2" fmla="*/ 43 w 44"/>
                  <a:gd name="T3" fmla="*/ 14 h 27"/>
                  <a:gd name="T4" fmla="*/ 43 w 44"/>
                  <a:gd name="T5" fmla="*/ 26 h 27"/>
                  <a:gd name="T6" fmla="*/ 35 w 44"/>
                  <a:gd name="T7" fmla="*/ 26 h 27"/>
                  <a:gd name="T8" fmla="*/ 5 w 44"/>
                  <a:gd name="T9" fmla="*/ 26 h 27"/>
                  <a:gd name="T10" fmla="*/ 2 w 44"/>
                  <a:gd name="T11" fmla="*/ 26 h 27"/>
                  <a:gd name="T12" fmla="*/ 2 w 44"/>
                  <a:gd name="T13" fmla="*/ 10 h 27"/>
                  <a:gd name="T14" fmla="*/ 1 w 44"/>
                  <a:gd name="T15" fmla="*/ 8 h 27"/>
                  <a:gd name="T16" fmla="*/ 2 w 44"/>
                  <a:gd name="T17" fmla="*/ 2 h 27"/>
                  <a:gd name="T18" fmla="*/ 2 w 44"/>
                  <a:gd name="T19" fmla="*/ 1 h 27"/>
                  <a:gd name="T20" fmla="*/ 21 w 44"/>
                  <a:gd name="T21" fmla="*/ 1 h 27"/>
                  <a:gd name="T22" fmla="*/ 4 w 44"/>
                  <a:gd name="T23" fmla="*/ 25 h 27"/>
                  <a:gd name="T24" fmla="*/ 5 w 44"/>
                  <a:gd name="T25" fmla="*/ 26 h 27"/>
                  <a:gd name="T26" fmla="*/ 5 w 44"/>
                  <a:gd name="T27" fmla="*/ 26 h 27"/>
                  <a:gd name="T28" fmla="*/ 22 w 44"/>
                  <a:gd name="T29" fmla="*/ 1 h 27"/>
                  <a:gd name="T30" fmla="*/ 30 w 44"/>
                  <a:gd name="T31" fmla="*/ 1 h 27"/>
                  <a:gd name="T32" fmla="*/ 13 w 44"/>
                  <a:gd name="T33" fmla="*/ 25 h 27"/>
                  <a:gd name="T34" fmla="*/ 13 w 44"/>
                  <a:gd name="T35" fmla="*/ 26 h 27"/>
                  <a:gd name="T36" fmla="*/ 11 w 44"/>
                  <a:gd name="T37" fmla="*/ 26 h 27"/>
                  <a:gd name="T38" fmla="*/ 10 w 44"/>
                  <a:gd name="T39" fmla="*/ 26 h 27"/>
                  <a:gd name="T40" fmla="*/ 6 w 44"/>
                  <a:gd name="T41" fmla="*/ 26 h 27"/>
                  <a:gd name="T42" fmla="*/ 5 w 44"/>
                  <a:gd name="T43" fmla="*/ 26 h 27"/>
                  <a:gd name="T44" fmla="*/ 14 w 44"/>
                  <a:gd name="T45" fmla="*/ 26 h 27"/>
                  <a:gd name="T46" fmla="*/ 31 w 44"/>
                  <a:gd name="T47" fmla="*/ 1 h 27"/>
                  <a:gd name="T48" fmla="*/ 38 w 44"/>
                  <a:gd name="T49" fmla="*/ 1 h 27"/>
                  <a:gd name="T50" fmla="*/ 43 w 44"/>
                  <a:gd name="T51" fmla="*/ 1 h 27"/>
                  <a:gd name="T52" fmla="*/ 43 w 44"/>
                  <a:gd name="T53" fmla="*/ 3 h 27"/>
                  <a:gd name="T54" fmla="*/ 43 w 44"/>
                  <a:gd name="T55" fmla="*/ 3 h 27"/>
                  <a:gd name="T56" fmla="*/ 43 w 44"/>
                  <a:gd name="T57" fmla="*/ 13 h 27"/>
                  <a:gd name="T58" fmla="*/ 43 w 44"/>
                  <a:gd name="T59" fmla="*/ 13 h 27"/>
                  <a:gd name="T60" fmla="*/ 34 w 44"/>
                  <a:gd name="T61" fmla="*/ 25 h 27"/>
                  <a:gd name="T62" fmla="*/ 35 w 44"/>
                  <a:gd name="T63" fmla="*/ 26 h 27"/>
                  <a:gd name="T64" fmla="*/ 14 w 44"/>
                  <a:gd name="T65" fmla="*/ 26 h 27"/>
                  <a:gd name="T66" fmla="*/ 22 w 44"/>
                  <a:gd name="T67" fmla="*/ 0 h 27"/>
                  <a:gd name="T68" fmla="*/ 22 w 44"/>
                  <a:gd name="T69" fmla="*/ 0 h 27"/>
                  <a:gd name="T70" fmla="*/ 2 w 44"/>
                  <a:gd name="T71" fmla="*/ 0 h 27"/>
                  <a:gd name="T72" fmla="*/ 1 w 44"/>
                  <a:gd name="T73" fmla="*/ 1 h 27"/>
                  <a:gd name="T74" fmla="*/ 0 w 44"/>
                  <a:gd name="T75" fmla="*/ 8 h 27"/>
                  <a:gd name="T76" fmla="*/ 1 w 44"/>
                  <a:gd name="T77" fmla="*/ 10 h 27"/>
                  <a:gd name="T78" fmla="*/ 1 w 44"/>
                  <a:gd name="T79" fmla="*/ 26 h 27"/>
                  <a:gd name="T80" fmla="*/ 2 w 44"/>
                  <a:gd name="T81" fmla="*/ 27 h 27"/>
                  <a:gd name="T82" fmla="*/ 6 w 44"/>
                  <a:gd name="T83" fmla="*/ 27 h 27"/>
                  <a:gd name="T84" fmla="*/ 10 w 44"/>
                  <a:gd name="T85" fmla="*/ 27 h 27"/>
                  <a:gd name="T86" fmla="*/ 43 w 44"/>
                  <a:gd name="T87" fmla="*/ 27 h 27"/>
                  <a:gd name="T88" fmla="*/ 44 w 44"/>
                  <a:gd name="T89" fmla="*/ 26 h 27"/>
                  <a:gd name="T90" fmla="*/ 44 w 44"/>
                  <a:gd name="T91" fmla="*/ 3 h 27"/>
                  <a:gd name="T92" fmla="*/ 44 w 44"/>
                  <a:gd name="T93" fmla="*/ 3 h 27"/>
                  <a:gd name="T94" fmla="*/ 44 w 44"/>
                  <a:gd name="T95" fmla="*/ 1 h 27"/>
                  <a:gd name="T96" fmla="*/ 43 w 44"/>
                  <a:gd name="T97" fmla="*/ 0 h 27"/>
                  <a:gd name="T98" fmla="*/ 22 w 44"/>
                  <a:gd name="T99" fmla="*/ 0 h 27"/>
                  <a:gd name="T100" fmla="*/ 22 w 44"/>
                  <a:gd name="T101"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4" h="27">
                    <a:moveTo>
                      <a:pt x="35" y="26"/>
                    </a:moveTo>
                    <a:cubicBezTo>
                      <a:pt x="38" y="22"/>
                      <a:pt x="40" y="18"/>
                      <a:pt x="43" y="14"/>
                    </a:cubicBezTo>
                    <a:cubicBezTo>
                      <a:pt x="43" y="26"/>
                      <a:pt x="43" y="26"/>
                      <a:pt x="43" y="26"/>
                    </a:cubicBezTo>
                    <a:cubicBezTo>
                      <a:pt x="35" y="26"/>
                      <a:pt x="35" y="26"/>
                      <a:pt x="35" y="26"/>
                    </a:cubicBezTo>
                    <a:moveTo>
                      <a:pt x="5" y="26"/>
                    </a:moveTo>
                    <a:cubicBezTo>
                      <a:pt x="3" y="26"/>
                      <a:pt x="2" y="26"/>
                      <a:pt x="2" y="26"/>
                    </a:cubicBezTo>
                    <a:cubicBezTo>
                      <a:pt x="2" y="10"/>
                      <a:pt x="2" y="10"/>
                      <a:pt x="2" y="10"/>
                    </a:cubicBezTo>
                    <a:cubicBezTo>
                      <a:pt x="2" y="9"/>
                      <a:pt x="2" y="9"/>
                      <a:pt x="1" y="8"/>
                    </a:cubicBezTo>
                    <a:cubicBezTo>
                      <a:pt x="1" y="6"/>
                      <a:pt x="1" y="2"/>
                      <a:pt x="2" y="2"/>
                    </a:cubicBezTo>
                    <a:cubicBezTo>
                      <a:pt x="2" y="1"/>
                      <a:pt x="2" y="1"/>
                      <a:pt x="2" y="1"/>
                    </a:cubicBezTo>
                    <a:cubicBezTo>
                      <a:pt x="21" y="1"/>
                      <a:pt x="21" y="1"/>
                      <a:pt x="21" y="1"/>
                    </a:cubicBezTo>
                    <a:cubicBezTo>
                      <a:pt x="15" y="9"/>
                      <a:pt x="9" y="17"/>
                      <a:pt x="4" y="25"/>
                    </a:cubicBezTo>
                    <a:cubicBezTo>
                      <a:pt x="5" y="26"/>
                      <a:pt x="5" y="26"/>
                      <a:pt x="5" y="26"/>
                    </a:cubicBezTo>
                    <a:moveTo>
                      <a:pt x="5" y="26"/>
                    </a:moveTo>
                    <a:cubicBezTo>
                      <a:pt x="10" y="17"/>
                      <a:pt x="16" y="9"/>
                      <a:pt x="22" y="1"/>
                    </a:cubicBezTo>
                    <a:cubicBezTo>
                      <a:pt x="30" y="1"/>
                      <a:pt x="30" y="1"/>
                      <a:pt x="30" y="1"/>
                    </a:cubicBezTo>
                    <a:cubicBezTo>
                      <a:pt x="24" y="9"/>
                      <a:pt x="18" y="17"/>
                      <a:pt x="13" y="25"/>
                    </a:cubicBezTo>
                    <a:cubicBezTo>
                      <a:pt x="13" y="26"/>
                      <a:pt x="13" y="26"/>
                      <a:pt x="13" y="26"/>
                    </a:cubicBezTo>
                    <a:cubicBezTo>
                      <a:pt x="11" y="26"/>
                      <a:pt x="11" y="26"/>
                      <a:pt x="11" y="26"/>
                    </a:cubicBezTo>
                    <a:cubicBezTo>
                      <a:pt x="10" y="26"/>
                      <a:pt x="10" y="26"/>
                      <a:pt x="10" y="26"/>
                    </a:cubicBezTo>
                    <a:cubicBezTo>
                      <a:pt x="9" y="26"/>
                      <a:pt x="7" y="26"/>
                      <a:pt x="6" y="26"/>
                    </a:cubicBezTo>
                    <a:cubicBezTo>
                      <a:pt x="5" y="26"/>
                      <a:pt x="5" y="26"/>
                      <a:pt x="5" y="26"/>
                    </a:cubicBezTo>
                    <a:moveTo>
                      <a:pt x="14" y="26"/>
                    </a:moveTo>
                    <a:cubicBezTo>
                      <a:pt x="20" y="17"/>
                      <a:pt x="25" y="9"/>
                      <a:pt x="31" y="1"/>
                    </a:cubicBezTo>
                    <a:cubicBezTo>
                      <a:pt x="38" y="1"/>
                      <a:pt x="38" y="1"/>
                      <a:pt x="38" y="1"/>
                    </a:cubicBezTo>
                    <a:cubicBezTo>
                      <a:pt x="43" y="1"/>
                      <a:pt x="43" y="1"/>
                      <a:pt x="43" y="1"/>
                    </a:cubicBezTo>
                    <a:cubicBezTo>
                      <a:pt x="43" y="1"/>
                      <a:pt x="43" y="2"/>
                      <a:pt x="43" y="3"/>
                    </a:cubicBezTo>
                    <a:cubicBezTo>
                      <a:pt x="43" y="3"/>
                      <a:pt x="43" y="3"/>
                      <a:pt x="43" y="3"/>
                    </a:cubicBezTo>
                    <a:cubicBezTo>
                      <a:pt x="43" y="13"/>
                      <a:pt x="43" y="13"/>
                      <a:pt x="43" y="13"/>
                    </a:cubicBezTo>
                    <a:cubicBezTo>
                      <a:pt x="43" y="13"/>
                      <a:pt x="43" y="13"/>
                      <a:pt x="43" y="13"/>
                    </a:cubicBezTo>
                    <a:cubicBezTo>
                      <a:pt x="40" y="17"/>
                      <a:pt x="37" y="21"/>
                      <a:pt x="34" y="25"/>
                    </a:cubicBezTo>
                    <a:cubicBezTo>
                      <a:pt x="35" y="26"/>
                      <a:pt x="35" y="26"/>
                      <a:pt x="35" y="26"/>
                    </a:cubicBezTo>
                    <a:cubicBezTo>
                      <a:pt x="14" y="26"/>
                      <a:pt x="14" y="26"/>
                      <a:pt x="14" y="26"/>
                    </a:cubicBezTo>
                    <a:moveTo>
                      <a:pt x="22" y="0"/>
                    </a:moveTo>
                    <a:cubicBezTo>
                      <a:pt x="22" y="0"/>
                      <a:pt x="22" y="0"/>
                      <a:pt x="22" y="0"/>
                    </a:cubicBezTo>
                    <a:cubicBezTo>
                      <a:pt x="2" y="0"/>
                      <a:pt x="2" y="0"/>
                      <a:pt x="2" y="0"/>
                    </a:cubicBezTo>
                    <a:cubicBezTo>
                      <a:pt x="2" y="0"/>
                      <a:pt x="1" y="1"/>
                      <a:pt x="1" y="1"/>
                    </a:cubicBezTo>
                    <a:cubicBezTo>
                      <a:pt x="0" y="2"/>
                      <a:pt x="0" y="5"/>
                      <a:pt x="0" y="8"/>
                    </a:cubicBezTo>
                    <a:cubicBezTo>
                      <a:pt x="1" y="9"/>
                      <a:pt x="1" y="9"/>
                      <a:pt x="1" y="10"/>
                    </a:cubicBezTo>
                    <a:cubicBezTo>
                      <a:pt x="1" y="26"/>
                      <a:pt x="1" y="26"/>
                      <a:pt x="1" y="26"/>
                    </a:cubicBezTo>
                    <a:cubicBezTo>
                      <a:pt x="1" y="26"/>
                      <a:pt x="1" y="27"/>
                      <a:pt x="2" y="27"/>
                    </a:cubicBezTo>
                    <a:cubicBezTo>
                      <a:pt x="3" y="27"/>
                      <a:pt x="4" y="27"/>
                      <a:pt x="6" y="27"/>
                    </a:cubicBezTo>
                    <a:cubicBezTo>
                      <a:pt x="7" y="27"/>
                      <a:pt x="9" y="27"/>
                      <a:pt x="10" y="27"/>
                    </a:cubicBezTo>
                    <a:cubicBezTo>
                      <a:pt x="43" y="27"/>
                      <a:pt x="43" y="27"/>
                      <a:pt x="43" y="27"/>
                    </a:cubicBezTo>
                    <a:cubicBezTo>
                      <a:pt x="44" y="26"/>
                      <a:pt x="44" y="26"/>
                      <a:pt x="44" y="26"/>
                    </a:cubicBezTo>
                    <a:cubicBezTo>
                      <a:pt x="44" y="3"/>
                      <a:pt x="44" y="3"/>
                      <a:pt x="44" y="3"/>
                    </a:cubicBezTo>
                    <a:cubicBezTo>
                      <a:pt x="44" y="3"/>
                      <a:pt x="44" y="3"/>
                      <a:pt x="44" y="3"/>
                    </a:cubicBezTo>
                    <a:cubicBezTo>
                      <a:pt x="44" y="2"/>
                      <a:pt x="44" y="1"/>
                      <a:pt x="44" y="1"/>
                    </a:cubicBezTo>
                    <a:cubicBezTo>
                      <a:pt x="43" y="0"/>
                      <a:pt x="43" y="0"/>
                      <a:pt x="43" y="0"/>
                    </a:cubicBezTo>
                    <a:cubicBezTo>
                      <a:pt x="22" y="0"/>
                      <a:pt x="22" y="0"/>
                      <a:pt x="22" y="0"/>
                    </a:cubicBezTo>
                    <a:cubicBezTo>
                      <a:pt x="22" y="0"/>
                      <a:pt x="22" y="0"/>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8" name="Freeform 194"/>
              <p:cNvSpPr>
                <a:spLocks noEditPoints="1"/>
              </p:cNvSpPr>
              <p:nvPr/>
            </p:nvSpPr>
            <p:spPr bwMode="auto">
              <a:xfrm>
                <a:off x="3499" y="2267"/>
                <a:ext cx="104" cy="95"/>
              </a:xfrm>
              <a:custGeom>
                <a:avLst/>
                <a:gdLst>
                  <a:gd name="T0" fmla="*/ 4 w 44"/>
                  <a:gd name="T1" fmla="*/ 36 h 40"/>
                  <a:gd name="T2" fmla="*/ 16 w 44"/>
                  <a:gd name="T3" fmla="*/ 39 h 40"/>
                  <a:gd name="T4" fmla="*/ 16 w 44"/>
                  <a:gd name="T5" fmla="*/ 39 h 40"/>
                  <a:gd name="T6" fmla="*/ 28 w 44"/>
                  <a:gd name="T7" fmla="*/ 34 h 40"/>
                  <a:gd name="T8" fmla="*/ 30 w 44"/>
                  <a:gd name="T9" fmla="*/ 15 h 40"/>
                  <a:gd name="T10" fmla="*/ 35 w 44"/>
                  <a:gd name="T11" fmla="*/ 12 h 40"/>
                  <a:gd name="T12" fmla="*/ 37 w 44"/>
                  <a:gd name="T13" fmla="*/ 20 h 40"/>
                  <a:gd name="T14" fmla="*/ 30 w 44"/>
                  <a:gd name="T15" fmla="*/ 20 h 40"/>
                  <a:gd name="T16" fmla="*/ 35 w 44"/>
                  <a:gd name="T17" fmla="*/ 8 h 40"/>
                  <a:gd name="T18" fmla="*/ 33 w 44"/>
                  <a:gd name="T19" fmla="*/ 26 h 40"/>
                  <a:gd name="T20" fmla="*/ 30 w 44"/>
                  <a:gd name="T21" fmla="*/ 22 h 40"/>
                  <a:gd name="T22" fmla="*/ 39 w 44"/>
                  <a:gd name="T23" fmla="*/ 13 h 40"/>
                  <a:gd name="T24" fmla="*/ 31 w 44"/>
                  <a:gd name="T25" fmla="*/ 12 h 40"/>
                  <a:gd name="T26" fmla="*/ 30 w 44"/>
                  <a:gd name="T27" fmla="*/ 11 h 40"/>
                  <a:gd name="T28" fmla="*/ 29 w 44"/>
                  <a:gd name="T29" fmla="*/ 8 h 40"/>
                  <a:gd name="T30" fmla="*/ 24 w 44"/>
                  <a:gd name="T31" fmla="*/ 15 h 40"/>
                  <a:gd name="T32" fmla="*/ 24 w 44"/>
                  <a:gd name="T33" fmla="*/ 15 h 40"/>
                  <a:gd name="T34" fmla="*/ 29 w 44"/>
                  <a:gd name="T35" fmla="*/ 10 h 40"/>
                  <a:gd name="T36" fmla="*/ 25 w 44"/>
                  <a:gd name="T37" fmla="*/ 22 h 40"/>
                  <a:gd name="T38" fmla="*/ 25 w 44"/>
                  <a:gd name="T39" fmla="*/ 22 h 40"/>
                  <a:gd name="T40" fmla="*/ 28 w 44"/>
                  <a:gd name="T41" fmla="*/ 20 h 40"/>
                  <a:gd name="T42" fmla="*/ 25 w 44"/>
                  <a:gd name="T43" fmla="*/ 26 h 40"/>
                  <a:gd name="T44" fmla="*/ 28 w 44"/>
                  <a:gd name="T45" fmla="*/ 31 h 40"/>
                  <a:gd name="T46" fmla="*/ 24 w 44"/>
                  <a:gd name="T47" fmla="*/ 36 h 40"/>
                  <a:gd name="T48" fmla="*/ 3 w 44"/>
                  <a:gd name="T49" fmla="*/ 32 h 40"/>
                  <a:gd name="T50" fmla="*/ 5 w 44"/>
                  <a:gd name="T51" fmla="*/ 9 h 40"/>
                  <a:gd name="T52" fmla="*/ 27 w 44"/>
                  <a:gd name="T53" fmla="*/ 9 h 40"/>
                  <a:gd name="T54" fmla="*/ 24 w 44"/>
                  <a:gd name="T55" fmla="*/ 12 h 40"/>
                  <a:gd name="T56" fmla="*/ 8 w 44"/>
                  <a:gd name="T57" fmla="*/ 8 h 40"/>
                  <a:gd name="T58" fmla="*/ 16 w 44"/>
                  <a:gd name="T59" fmla="*/ 5 h 40"/>
                  <a:gd name="T60" fmla="*/ 24 w 44"/>
                  <a:gd name="T61" fmla="*/ 7 h 40"/>
                  <a:gd name="T62" fmla="*/ 23 w 44"/>
                  <a:gd name="T63" fmla="*/ 7 h 40"/>
                  <a:gd name="T64" fmla="*/ 9 w 44"/>
                  <a:gd name="T65" fmla="*/ 7 h 40"/>
                  <a:gd name="T66" fmla="*/ 9 w 44"/>
                  <a:gd name="T67" fmla="*/ 8 h 40"/>
                  <a:gd name="T68" fmla="*/ 22 w 44"/>
                  <a:gd name="T69" fmla="*/ 8 h 40"/>
                  <a:gd name="T70" fmla="*/ 13 w 44"/>
                  <a:gd name="T71" fmla="*/ 7 h 40"/>
                  <a:gd name="T72" fmla="*/ 16 w 44"/>
                  <a:gd name="T73" fmla="*/ 8 h 40"/>
                  <a:gd name="T74" fmla="*/ 15 w 44"/>
                  <a:gd name="T75" fmla="*/ 7 h 40"/>
                  <a:gd name="T76" fmla="*/ 18 w 44"/>
                  <a:gd name="T77" fmla="*/ 8 h 40"/>
                  <a:gd name="T78" fmla="*/ 15 w 44"/>
                  <a:gd name="T79" fmla="*/ 6 h 40"/>
                  <a:gd name="T80" fmla="*/ 21 w 44"/>
                  <a:gd name="T81" fmla="*/ 9 h 40"/>
                  <a:gd name="T82" fmla="*/ 2 w 44"/>
                  <a:gd name="T83" fmla="*/ 6 h 40"/>
                  <a:gd name="T84" fmla="*/ 16 w 44"/>
                  <a:gd name="T85" fmla="*/ 1 h 40"/>
                  <a:gd name="T86" fmla="*/ 27 w 44"/>
                  <a:gd name="T87" fmla="*/ 8 h 40"/>
                  <a:gd name="T88" fmla="*/ 4 w 44"/>
                  <a:gd name="T89" fmla="*/ 8 h 40"/>
                  <a:gd name="T90" fmla="*/ 1 w 44"/>
                  <a:gd name="T91" fmla="*/ 5 h 40"/>
                  <a:gd name="T92" fmla="*/ 1 w 44"/>
                  <a:gd name="T93" fmla="*/ 23 h 40"/>
                  <a:gd name="T94" fmla="*/ 3 w 44"/>
                  <a:gd name="T95" fmla="*/ 34 h 40"/>
                  <a:gd name="T96" fmla="*/ 3 w 44"/>
                  <a:gd name="T97" fmla="*/ 36 h 40"/>
                  <a:gd name="T98" fmla="*/ 3 w 44"/>
                  <a:gd name="T99" fmla="*/ 37 h 40"/>
                  <a:gd name="T100" fmla="*/ 28 w 44"/>
                  <a:gd name="T101" fmla="*/ 37 h 40"/>
                  <a:gd name="T102" fmla="*/ 28 w 44"/>
                  <a:gd name="T103" fmla="*/ 35 h 40"/>
                  <a:gd name="T104" fmla="*/ 29 w 44"/>
                  <a:gd name="T105" fmla="*/ 34 h 40"/>
                  <a:gd name="T106" fmla="*/ 29 w 44"/>
                  <a:gd name="T107" fmla="*/ 25 h 40"/>
                  <a:gd name="T108" fmla="*/ 42 w 44"/>
                  <a:gd name="T109" fmla="*/ 11 h 40"/>
                  <a:gd name="T110" fmla="*/ 30 w 44"/>
                  <a:gd name="T111" fmla="*/ 9 h 40"/>
                  <a:gd name="T112" fmla="*/ 30 w 44"/>
                  <a:gd name="T113" fmla="*/ 5 h 40"/>
                  <a:gd name="T114" fmla="*/ 16 w 44"/>
                  <a:gd name="T11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4" h="40">
                    <a:moveTo>
                      <a:pt x="16" y="39"/>
                    </a:moveTo>
                    <a:cubicBezTo>
                      <a:pt x="15" y="39"/>
                      <a:pt x="14" y="39"/>
                      <a:pt x="12" y="39"/>
                    </a:cubicBezTo>
                    <a:cubicBezTo>
                      <a:pt x="9" y="39"/>
                      <a:pt x="5" y="37"/>
                      <a:pt x="4" y="36"/>
                    </a:cubicBezTo>
                    <a:cubicBezTo>
                      <a:pt x="4" y="35"/>
                      <a:pt x="4" y="35"/>
                      <a:pt x="4" y="35"/>
                    </a:cubicBezTo>
                    <a:cubicBezTo>
                      <a:pt x="6" y="37"/>
                      <a:pt x="9" y="38"/>
                      <a:pt x="14" y="39"/>
                    </a:cubicBezTo>
                    <a:cubicBezTo>
                      <a:pt x="15" y="39"/>
                      <a:pt x="15" y="39"/>
                      <a:pt x="16" y="39"/>
                    </a:cubicBezTo>
                    <a:cubicBezTo>
                      <a:pt x="20" y="39"/>
                      <a:pt x="24" y="38"/>
                      <a:pt x="27" y="36"/>
                    </a:cubicBezTo>
                    <a:cubicBezTo>
                      <a:pt x="27" y="36"/>
                      <a:pt x="27" y="36"/>
                      <a:pt x="27" y="36"/>
                    </a:cubicBezTo>
                    <a:cubicBezTo>
                      <a:pt x="26" y="37"/>
                      <a:pt x="23" y="39"/>
                      <a:pt x="16" y="39"/>
                    </a:cubicBezTo>
                    <a:moveTo>
                      <a:pt x="24" y="36"/>
                    </a:moveTo>
                    <a:cubicBezTo>
                      <a:pt x="26" y="34"/>
                      <a:pt x="27" y="33"/>
                      <a:pt x="28" y="32"/>
                    </a:cubicBezTo>
                    <a:cubicBezTo>
                      <a:pt x="28" y="32"/>
                      <a:pt x="28" y="33"/>
                      <a:pt x="28" y="34"/>
                    </a:cubicBezTo>
                    <a:cubicBezTo>
                      <a:pt x="27" y="34"/>
                      <a:pt x="26" y="35"/>
                      <a:pt x="24" y="36"/>
                    </a:cubicBezTo>
                    <a:moveTo>
                      <a:pt x="30" y="20"/>
                    </a:moveTo>
                    <a:cubicBezTo>
                      <a:pt x="30" y="19"/>
                      <a:pt x="30" y="17"/>
                      <a:pt x="30" y="15"/>
                    </a:cubicBezTo>
                    <a:cubicBezTo>
                      <a:pt x="30" y="15"/>
                      <a:pt x="30" y="15"/>
                      <a:pt x="30" y="15"/>
                    </a:cubicBezTo>
                    <a:cubicBezTo>
                      <a:pt x="30" y="15"/>
                      <a:pt x="30" y="14"/>
                      <a:pt x="31" y="13"/>
                    </a:cubicBezTo>
                    <a:cubicBezTo>
                      <a:pt x="32" y="12"/>
                      <a:pt x="33" y="12"/>
                      <a:pt x="35" y="12"/>
                    </a:cubicBezTo>
                    <a:cubicBezTo>
                      <a:pt x="35" y="12"/>
                      <a:pt x="35" y="12"/>
                      <a:pt x="35" y="12"/>
                    </a:cubicBezTo>
                    <a:cubicBezTo>
                      <a:pt x="36" y="12"/>
                      <a:pt x="38" y="12"/>
                      <a:pt x="38" y="13"/>
                    </a:cubicBezTo>
                    <a:cubicBezTo>
                      <a:pt x="39" y="16"/>
                      <a:pt x="39" y="18"/>
                      <a:pt x="37" y="20"/>
                    </a:cubicBezTo>
                    <a:cubicBezTo>
                      <a:pt x="36" y="21"/>
                      <a:pt x="35" y="22"/>
                      <a:pt x="33" y="22"/>
                    </a:cubicBezTo>
                    <a:cubicBezTo>
                      <a:pt x="32" y="22"/>
                      <a:pt x="31" y="21"/>
                      <a:pt x="30" y="20"/>
                    </a:cubicBezTo>
                    <a:cubicBezTo>
                      <a:pt x="30" y="20"/>
                      <a:pt x="30" y="20"/>
                      <a:pt x="30" y="20"/>
                    </a:cubicBezTo>
                    <a:moveTo>
                      <a:pt x="30" y="11"/>
                    </a:moveTo>
                    <a:cubicBezTo>
                      <a:pt x="31" y="9"/>
                      <a:pt x="33" y="8"/>
                      <a:pt x="35" y="8"/>
                    </a:cubicBezTo>
                    <a:cubicBezTo>
                      <a:pt x="35" y="8"/>
                      <a:pt x="35" y="8"/>
                      <a:pt x="35" y="8"/>
                    </a:cubicBezTo>
                    <a:cubicBezTo>
                      <a:pt x="38" y="8"/>
                      <a:pt x="40" y="9"/>
                      <a:pt x="41" y="11"/>
                    </a:cubicBezTo>
                    <a:cubicBezTo>
                      <a:pt x="43" y="16"/>
                      <a:pt x="41" y="21"/>
                      <a:pt x="39" y="23"/>
                    </a:cubicBezTo>
                    <a:cubicBezTo>
                      <a:pt x="37" y="25"/>
                      <a:pt x="35" y="26"/>
                      <a:pt x="33" y="26"/>
                    </a:cubicBezTo>
                    <a:cubicBezTo>
                      <a:pt x="32" y="26"/>
                      <a:pt x="31" y="25"/>
                      <a:pt x="30" y="25"/>
                    </a:cubicBezTo>
                    <a:cubicBezTo>
                      <a:pt x="29" y="25"/>
                      <a:pt x="29" y="25"/>
                      <a:pt x="29" y="25"/>
                    </a:cubicBezTo>
                    <a:cubicBezTo>
                      <a:pt x="29" y="24"/>
                      <a:pt x="29" y="23"/>
                      <a:pt x="30" y="22"/>
                    </a:cubicBezTo>
                    <a:cubicBezTo>
                      <a:pt x="31" y="22"/>
                      <a:pt x="32" y="23"/>
                      <a:pt x="33" y="23"/>
                    </a:cubicBezTo>
                    <a:cubicBezTo>
                      <a:pt x="35" y="23"/>
                      <a:pt x="36" y="22"/>
                      <a:pt x="37" y="21"/>
                    </a:cubicBezTo>
                    <a:cubicBezTo>
                      <a:pt x="40" y="19"/>
                      <a:pt x="40" y="16"/>
                      <a:pt x="39" y="13"/>
                    </a:cubicBezTo>
                    <a:cubicBezTo>
                      <a:pt x="38" y="11"/>
                      <a:pt x="37" y="11"/>
                      <a:pt x="35" y="11"/>
                    </a:cubicBezTo>
                    <a:cubicBezTo>
                      <a:pt x="35" y="11"/>
                      <a:pt x="35" y="11"/>
                      <a:pt x="35" y="11"/>
                    </a:cubicBezTo>
                    <a:cubicBezTo>
                      <a:pt x="33" y="11"/>
                      <a:pt x="31" y="12"/>
                      <a:pt x="31" y="12"/>
                    </a:cubicBezTo>
                    <a:cubicBezTo>
                      <a:pt x="30" y="13"/>
                      <a:pt x="30" y="13"/>
                      <a:pt x="30" y="13"/>
                    </a:cubicBezTo>
                    <a:cubicBezTo>
                      <a:pt x="30" y="13"/>
                      <a:pt x="30" y="12"/>
                      <a:pt x="30" y="11"/>
                    </a:cubicBezTo>
                    <a:cubicBezTo>
                      <a:pt x="30" y="11"/>
                      <a:pt x="30" y="11"/>
                      <a:pt x="30" y="11"/>
                    </a:cubicBezTo>
                    <a:moveTo>
                      <a:pt x="24" y="12"/>
                    </a:moveTo>
                    <a:cubicBezTo>
                      <a:pt x="24" y="12"/>
                      <a:pt x="24" y="12"/>
                      <a:pt x="24" y="12"/>
                    </a:cubicBezTo>
                    <a:cubicBezTo>
                      <a:pt x="26" y="11"/>
                      <a:pt x="28" y="9"/>
                      <a:pt x="29" y="8"/>
                    </a:cubicBezTo>
                    <a:cubicBezTo>
                      <a:pt x="29" y="8"/>
                      <a:pt x="29" y="8"/>
                      <a:pt x="29" y="8"/>
                    </a:cubicBezTo>
                    <a:cubicBezTo>
                      <a:pt x="29" y="8"/>
                      <a:pt x="29" y="9"/>
                      <a:pt x="29" y="10"/>
                    </a:cubicBezTo>
                    <a:cubicBezTo>
                      <a:pt x="24" y="15"/>
                      <a:pt x="24" y="15"/>
                      <a:pt x="24" y="15"/>
                    </a:cubicBezTo>
                    <a:cubicBezTo>
                      <a:pt x="24" y="15"/>
                      <a:pt x="24" y="15"/>
                      <a:pt x="24" y="15"/>
                    </a:cubicBezTo>
                    <a:cubicBezTo>
                      <a:pt x="24" y="15"/>
                      <a:pt x="24" y="15"/>
                      <a:pt x="24" y="15"/>
                    </a:cubicBezTo>
                    <a:cubicBezTo>
                      <a:pt x="24" y="15"/>
                      <a:pt x="24" y="15"/>
                      <a:pt x="24" y="15"/>
                    </a:cubicBezTo>
                    <a:cubicBezTo>
                      <a:pt x="25" y="15"/>
                      <a:pt x="25" y="15"/>
                      <a:pt x="25" y="15"/>
                    </a:cubicBezTo>
                    <a:cubicBezTo>
                      <a:pt x="25" y="14"/>
                      <a:pt x="25" y="14"/>
                      <a:pt x="25" y="14"/>
                    </a:cubicBezTo>
                    <a:cubicBezTo>
                      <a:pt x="29" y="10"/>
                      <a:pt x="29" y="10"/>
                      <a:pt x="29" y="10"/>
                    </a:cubicBezTo>
                    <a:cubicBezTo>
                      <a:pt x="29" y="12"/>
                      <a:pt x="29" y="14"/>
                      <a:pt x="29" y="16"/>
                    </a:cubicBezTo>
                    <a:cubicBezTo>
                      <a:pt x="29" y="16"/>
                      <a:pt x="29" y="16"/>
                      <a:pt x="29" y="16"/>
                    </a:cubicBezTo>
                    <a:cubicBezTo>
                      <a:pt x="25" y="22"/>
                      <a:pt x="25" y="22"/>
                      <a:pt x="25" y="22"/>
                    </a:cubicBezTo>
                    <a:cubicBezTo>
                      <a:pt x="25" y="22"/>
                      <a:pt x="25" y="22"/>
                      <a:pt x="25" y="22"/>
                    </a:cubicBezTo>
                    <a:cubicBezTo>
                      <a:pt x="25" y="22"/>
                      <a:pt x="25" y="22"/>
                      <a:pt x="25" y="22"/>
                    </a:cubicBezTo>
                    <a:cubicBezTo>
                      <a:pt x="25" y="22"/>
                      <a:pt x="25" y="22"/>
                      <a:pt x="25" y="22"/>
                    </a:cubicBezTo>
                    <a:cubicBezTo>
                      <a:pt x="29" y="17"/>
                      <a:pt x="29" y="17"/>
                      <a:pt x="29" y="17"/>
                    </a:cubicBezTo>
                    <a:cubicBezTo>
                      <a:pt x="29" y="18"/>
                      <a:pt x="29" y="19"/>
                      <a:pt x="29" y="20"/>
                    </a:cubicBezTo>
                    <a:cubicBezTo>
                      <a:pt x="28" y="20"/>
                      <a:pt x="28" y="20"/>
                      <a:pt x="28" y="20"/>
                    </a:cubicBezTo>
                    <a:cubicBezTo>
                      <a:pt x="24" y="25"/>
                      <a:pt x="24" y="25"/>
                      <a:pt x="24" y="25"/>
                    </a:cubicBezTo>
                    <a:cubicBezTo>
                      <a:pt x="24" y="26"/>
                      <a:pt x="24" y="26"/>
                      <a:pt x="24" y="26"/>
                    </a:cubicBezTo>
                    <a:cubicBezTo>
                      <a:pt x="25" y="26"/>
                      <a:pt x="25" y="26"/>
                      <a:pt x="25" y="26"/>
                    </a:cubicBezTo>
                    <a:cubicBezTo>
                      <a:pt x="25" y="26"/>
                      <a:pt x="25" y="26"/>
                      <a:pt x="25" y="26"/>
                    </a:cubicBezTo>
                    <a:cubicBezTo>
                      <a:pt x="29" y="21"/>
                      <a:pt x="29" y="21"/>
                      <a:pt x="29" y="21"/>
                    </a:cubicBezTo>
                    <a:cubicBezTo>
                      <a:pt x="28" y="24"/>
                      <a:pt x="28" y="28"/>
                      <a:pt x="28" y="31"/>
                    </a:cubicBezTo>
                    <a:cubicBezTo>
                      <a:pt x="28" y="31"/>
                      <a:pt x="28" y="31"/>
                      <a:pt x="28" y="31"/>
                    </a:cubicBezTo>
                    <a:cubicBezTo>
                      <a:pt x="26" y="33"/>
                      <a:pt x="25" y="34"/>
                      <a:pt x="24" y="36"/>
                    </a:cubicBezTo>
                    <a:cubicBezTo>
                      <a:pt x="24" y="36"/>
                      <a:pt x="24" y="36"/>
                      <a:pt x="24" y="36"/>
                    </a:cubicBezTo>
                    <a:cubicBezTo>
                      <a:pt x="21" y="37"/>
                      <a:pt x="19" y="38"/>
                      <a:pt x="16" y="38"/>
                    </a:cubicBezTo>
                    <a:cubicBezTo>
                      <a:pt x="15" y="38"/>
                      <a:pt x="15" y="38"/>
                      <a:pt x="14" y="38"/>
                    </a:cubicBezTo>
                    <a:cubicBezTo>
                      <a:pt x="6" y="37"/>
                      <a:pt x="3" y="33"/>
                      <a:pt x="3" y="32"/>
                    </a:cubicBezTo>
                    <a:cubicBezTo>
                      <a:pt x="2" y="29"/>
                      <a:pt x="2" y="26"/>
                      <a:pt x="2" y="23"/>
                    </a:cubicBezTo>
                    <a:cubicBezTo>
                      <a:pt x="2" y="18"/>
                      <a:pt x="2" y="12"/>
                      <a:pt x="1" y="8"/>
                    </a:cubicBezTo>
                    <a:cubicBezTo>
                      <a:pt x="2" y="8"/>
                      <a:pt x="3" y="9"/>
                      <a:pt x="5" y="9"/>
                    </a:cubicBezTo>
                    <a:cubicBezTo>
                      <a:pt x="8" y="10"/>
                      <a:pt x="12" y="10"/>
                      <a:pt x="16" y="10"/>
                    </a:cubicBezTo>
                    <a:cubicBezTo>
                      <a:pt x="18" y="10"/>
                      <a:pt x="20" y="10"/>
                      <a:pt x="23" y="10"/>
                    </a:cubicBezTo>
                    <a:cubicBezTo>
                      <a:pt x="24" y="10"/>
                      <a:pt x="26" y="9"/>
                      <a:pt x="27" y="9"/>
                    </a:cubicBezTo>
                    <a:cubicBezTo>
                      <a:pt x="26" y="10"/>
                      <a:pt x="25" y="11"/>
                      <a:pt x="24" y="12"/>
                    </a:cubicBezTo>
                    <a:cubicBezTo>
                      <a:pt x="24" y="12"/>
                      <a:pt x="24" y="12"/>
                      <a:pt x="24" y="12"/>
                    </a:cubicBezTo>
                    <a:cubicBezTo>
                      <a:pt x="24" y="12"/>
                      <a:pt x="24" y="12"/>
                      <a:pt x="24" y="12"/>
                    </a:cubicBezTo>
                    <a:moveTo>
                      <a:pt x="15" y="9"/>
                    </a:moveTo>
                    <a:cubicBezTo>
                      <a:pt x="13" y="9"/>
                      <a:pt x="11" y="9"/>
                      <a:pt x="9" y="8"/>
                    </a:cubicBezTo>
                    <a:cubicBezTo>
                      <a:pt x="8" y="8"/>
                      <a:pt x="8" y="8"/>
                      <a:pt x="8" y="8"/>
                    </a:cubicBezTo>
                    <a:cubicBezTo>
                      <a:pt x="8" y="7"/>
                      <a:pt x="8" y="7"/>
                      <a:pt x="8" y="7"/>
                    </a:cubicBezTo>
                    <a:cubicBezTo>
                      <a:pt x="9" y="7"/>
                      <a:pt x="9" y="7"/>
                      <a:pt x="9" y="7"/>
                    </a:cubicBezTo>
                    <a:cubicBezTo>
                      <a:pt x="11" y="6"/>
                      <a:pt x="13" y="5"/>
                      <a:pt x="16" y="5"/>
                    </a:cubicBezTo>
                    <a:cubicBezTo>
                      <a:pt x="16" y="5"/>
                      <a:pt x="17" y="5"/>
                      <a:pt x="17" y="5"/>
                    </a:cubicBezTo>
                    <a:cubicBezTo>
                      <a:pt x="20" y="5"/>
                      <a:pt x="21" y="6"/>
                      <a:pt x="24" y="7"/>
                    </a:cubicBezTo>
                    <a:cubicBezTo>
                      <a:pt x="24" y="7"/>
                      <a:pt x="24" y="7"/>
                      <a:pt x="24" y="7"/>
                    </a:cubicBezTo>
                    <a:cubicBezTo>
                      <a:pt x="24" y="7"/>
                      <a:pt x="24" y="7"/>
                      <a:pt x="24" y="7"/>
                    </a:cubicBezTo>
                    <a:cubicBezTo>
                      <a:pt x="24" y="7"/>
                      <a:pt x="24" y="7"/>
                      <a:pt x="24" y="7"/>
                    </a:cubicBezTo>
                    <a:cubicBezTo>
                      <a:pt x="23" y="7"/>
                      <a:pt x="23" y="7"/>
                      <a:pt x="23" y="7"/>
                    </a:cubicBezTo>
                    <a:cubicBezTo>
                      <a:pt x="21" y="6"/>
                      <a:pt x="20" y="6"/>
                      <a:pt x="17" y="6"/>
                    </a:cubicBezTo>
                    <a:cubicBezTo>
                      <a:pt x="17" y="6"/>
                      <a:pt x="16" y="6"/>
                      <a:pt x="16" y="6"/>
                    </a:cubicBezTo>
                    <a:cubicBezTo>
                      <a:pt x="13" y="6"/>
                      <a:pt x="11" y="6"/>
                      <a:pt x="9" y="7"/>
                    </a:cubicBezTo>
                    <a:cubicBezTo>
                      <a:pt x="9" y="7"/>
                      <a:pt x="9" y="7"/>
                      <a:pt x="9" y="7"/>
                    </a:cubicBezTo>
                    <a:cubicBezTo>
                      <a:pt x="9" y="8"/>
                      <a:pt x="9" y="8"/>
                      <a:pt x="9" y="8"/>
                    </a:cubicBezTo>
                    <a:cubicBezTo>
                      <a:pt x="9" y="8"/>
                      <a:pt x="9" y="8"/>
                      <a:pt x="9" y="8"/>
                    </a:cubicBezTo>
                    <a:cubicBezTo>
                      <a:pt x="11" y="8"/>
                      <a:pt x="13" y="9"/>
                      <a:pt x="15" y="9"/>
                    </a:cubicBezTo>
                    <a:cubicBezTo>
                      <a:pt x="17" y="9"/>
                      <a:pt x="19" y="8"/>
                      <a:pt x="21" y="8"/>
                    </a:cubicBezTo>
                    <a:cubicBezTo>
                      <a:pt x="22" y="8"/>
                      <a:pt x="22" y="8"/>
                      <a:pt x="22" y="8"/>
                    </a:cubicBezTo>
                    <a:cubicBezTo>
                      <a:pt x="21" y="8"/>
                      <a:pt x="19" y="7"/>
                      <a:pt x="16" y="7"/>
                    </a:cubicBezTo>
                    <a:cubicBezTo>
                      <a:pt x="16" y="7"/>
                      <a:pt x="15" y="7"/>
                      <a:pt x="15" y="7"/>
                    </a:cubicBezTo>
                    <a:cubicBezTo>
                      <a:pt x="14" y="7"/>
                      <a:pt x="13" y="7"/>
                      <a:pt x="13" y="7"/>
                    </a:cubicBezTo>
                    <a:cubicBezTo>
                      <a:pt x="13" y="7"/>
                      <a:pt x="14" y="8"/>
                      <a:pt x="15" y="8"/>
                    </a:cubicBezTo>
                    <a:cubicBezTo>
                      <a:pt x="16" y="8"/>
                      <a:pt x="17" y="8"/>
                      <a:pt x="17" y="8"/>
                    </a:cubicBezTo>
                    <a:cubicBezTo>
                      <a:pt x="17" y="8"/>
                      <a:pt x="17" y="8"/>
                      <a:pt x="16" y="8"/>
                    </a:cubicBezTo>
                    <a:cubicBezTo>
                      <a:pt x="16" y="8"/>
                      <a:pt x="16" y="8"/>
                      <a:pt x="15" y="8"/>
                    </a:cubicBezTo>
                    <a:cubicBezTo>
                      <a:pt x="15" y="7"/>
                      <a:pt x="15" y="7"/>
                      <a:pt x="15" y="7"/>
                    </a:cubicBezTo>
                    <a:cubicBezTo>
                      <a:pt x="15" y="7"/>
                      <a:pt x="15" y="7"/>
                      <a:pt x="15" y="7"/>
                    </a:cubicBezTo>
                    <a:cubicBezTo>
                      <a:pt x="16" y="7"/>
                      <a:pt x="16" y="7"/>
                      <a:pt x="16" y="7"/>
                    </a:cubicBezTo>
                    <a:cubicBezTo>
                      <a:pt x="17" y="7"/>
                      <a:pt x="18" y="7"/>
                      <a:pt x="18" y="8"/>
                    </a:cubicBezTo>
                    <a:cubicBezTo>
                      <a:pt x="18" y="8"/>
                      <a:pt x="18" y="8"/>
                      <a:pt x="18" y="8"/>
                    </a:cubicBezTo>
                    <a:cubicBezTo>
                      <a:pt x="18" y="8"/>
                      <a:pt x="17" y="8"/>
                      <a:pt x="15" y="8"/>
                    </a:cubicBezTo>
                    <a:cubicBezTo>
                      <a:pt x="13" y="8"/>
                      <a:pt x="12" y="8"/>
                      <a:pt x="12" y="7"/>
                    </a:cubicBezTo>
                    <a:cubicBezTo>
                      <a:pt x="12" y="7"/>
                      <a:pt x="15" y="6"/>
                      <a:pt x="15" y="6"/>
                    </a:cubicBezTo>
                    <a:cubicBezTo>
                      <a:pt x="15" y="6"/>
                      <a:pt x="16" y="6"/>
                      <a:pt x="16" y="6"/>
                    </a:cubicBezTo>
                    <a:cubicBezTo>
                      <a:pt x="19" y="6"/>
                      <a:pt x="22" y="7"/>
                      <a:pt x="22" y="8"/>
                    </a:cubicBezTo>
                    <a:cubicBezTo>
                      <a:pt x="22" y="8"/>
                      <a:pt x="21" y="9"/>
                      <a:pt x="21" y="9"/>
                    </a:cubicBezTo>
                    <a:cubicBezTo>
                      <a:pt x="19" y="9"/>
                      <a:pt x="17" y="9"/>
                      <a:pt x="15" y="9"/>
                    </a:cubicBezTo>
                    <a:moveTo>
                      <a:pt x="4" y="8"/>
                    </a:moveTo>
                    <a:cubicBezTo>
                      <a:pt x="2" y="7"/>
                      <a:pt x="2" y="7"/>
                      <a:pt x="2" y="6"/>
                    </a:cubicBezTo>
                    <a:cubicBezTo>
                      <a:pt x="2" y="5"/>
                      <a:pt x="2" y="5"/>
                      <a:pt x="2" y="5"/>
                    </a:cubicBezTo>
                    <a:cubicBezTo>
                      <a:pt x="3" y="4"/>
                      <a:pt x="7" y="2"/>
                      <a:pt x="9" y="1"/>
                    </a:cubicBezTo>
                    <a:cubicBezTo>
                      <a:pt x="11" y="1"/>
                      <a:pt x="13" y="1"/>
                      <a:pt x="16" y="1"/>
                    </a:cubicBezTo>
                    <a:cubicBezTo>
                      <a:pt x="20" y="1"/>
                      <a:pt x="25" y="1"/>
                      <a:pt x="26" y="2"/>
                    </a:cubicBezTo>
                    <a:cubicBezTo>
                      <a:pt x="28" y="3"/>
                      <a:pt x="29" y="4"/>
                      <a:pt x="29" y="5"/>
                    </a:cubicBezTo>
                    <a:cubicBezTo>
                      <a:pt x="29" y="6"/>
                      <a:pt x="28" y="7"/>
                      <a:pt x="27" y="8"/>
                    </a:cubicBezTo>
                    <a:cubicBezTo>
                      <a:pt x="26" y="5"/>
                      <a:pt x="22" y="4"/>
                      <a:pt x="16" y="4"/>
                    </a:cubicBezTo>
                    <a:cubicBezTo>
                      <a:pt x="15" y="4"/>
                      <a:pt x="14" y="5"/>
                      <a:pt x="13" y="5"/>
                    </a:cubicBezTo>
                    <a:cubicBezTo>
                      <a:pt x="8" y="5"/>
                      <a:pt x="4" y="7"/>
                      <a:pt x="4" y="8"/>
                    </a:cubicBezTo>
                    <a:moveTo>
                      <a:pt x="16" y="0"/>
                    </a:moveTo>
                    <a:cubicBezTo>
                      <a:pt x="13" y="0"/>
                      <a:pt x="11" y="0"/>
                      <a:pt x="9" y="0"/>
                    </a:cubicBezTo>
                    <a:cubicBezTo>
                      <a:pt x="7" y="1"/>
                      <a:pt x="2" y="3"/>
                      <a:pt x="1" y="5"/>
                    </a:cubicBezTo>
                    <a:cubicBezTo>
                      <a:pt x="1" y="5"/>
                      <a:pt x="0" y="6"/>
                      <a:pt x="1" y="6"/>
                    </a:cubicBezTo>
                    <a:cubicBezTo>
                      <a:pt x="0" y="6"/>
                      <a:pt x="0" y="6"/>
                      <a:pt x="0" y="6"/>
                    </a:cubicBezTo>
                    <a:cubicBezTo>
                      <a:pt x="1" y="11"/>
                      <a:pt x="1" y="17"/>
                      <a:pt x="1" y="23"/>
                    </a:cubicBezTo>
                    <a:cubicBezTo>
                      <a:pt x="1" y="27"/>
                      <a:pt x="1" y="30"/>
                      <a:pt x="2" y="32"/>
                    </a:cubicBezTo>
                    <a:cubicBezTo>
                      <a:pt x="2" y="32"/>
                      <a:pt x="2" y="32"/>
                      <a:pt x="2" y="32"/>
                    </a:cubicBezTo>
                    <a:cubicBezTo>
                      <a:pt x="2" y="33"/>
                      <a:pt x="2" y="34"/>
                      <a:pt x="3" y="34"/>
                    </a:cubicBezTo>
                    <a:cubicBezTo>
                      <a:pt x="3" y="34"/>
                      <a:pt x="3" y="34"/>
                      <a:pt x="3" y="34"/>
                    </a:cubicBezTo>
                    <a:cubicBezTo>
                      <a:pt x="3" y="35"/>
                      <a:pt x="3" y="36"/>
                      <a:pt x="3" y="36"/>
                    </a:cubicBezTo>
                    <a:cubicBezTo>
                      <a:pt x="3" y="36"/>
                      <a:pt x="3" y="36"/>
                      <a:pt x="3" y="36"/>
                    </a:cubicBezTo>
                    <a:cubicBezTo>
                      <a:pt x="3" y="36"/>
                      <a:pt x="3" y="36"/>
                      <a:pt x="3" y="36"/>
                    </a:cubicBezTo>
                    <a:cubicBezTo>
                      <a:pt x="3" y="37"/>
                      <a:pt x="3" y="37"/>
                      <a:pt x="3" y="37"/>
                    </a:cubicBezTo>
                    <a:cubicBezTo>
                      <a:pt x="3" y="37"/>
                      <a:pt x="3" y="37"/>
                      <a:pt x="3" y="37"/>
                    </a:cubicBezTo>
                    <a:cubicBezTo>
                      <a:pt x="5" y="38"/>
                      <a:pt x="9" y="40"/>
                      <a:pt x="12" y="40"/>
                    </a:cubicBezTo>
                    <a:cubicBezTo>
                      <a:pt x="14" y="40"/>
                      <a:pt x="15" y="40"/>
                      <a:pt x="16" y="40"/>
                    </a:cubicBezTo>
                    <a:cubicBezTo>
                      <a:pt x="23" y="40"/>
                      <a:pt x="27" y="38"/>
                      <a:pt x="28" y="37"/>
                    </a:cubicBezTo>
                    <a:cubicBezTo>
                      <a:pt x="28" y="37"/>
                      <a:pt x="28" y="37"/>
                      <a:pt x="28" y="37"/>
                    </a:cubicBezTo>
                    <a:cubicBezTo>
                      <a:pt x="28" y="37"/>
                      <a:pt x="28" y="37"/>
                      <a:pt x="28" y="37"/>
                    </a:cubicBezTo>
                    <a:cubicBezTo>
                      <a:pt x="28" y="35"/>
                      <a:pt x="28" y="35"/>
                      <a:pt x="28" y="35"/>
                    </a:cubicBezTo>
                    <a:cubicBezTo>
                      <a:pt x="28" y="35"/>
                      <a:pt x="29" y="35"/>
                      <a:pt x="29" y="34"/>
                    </a:cubicBezTo>
                    <a:cubicBezTo>
                      <a:pt x="29" y="34"/>
                      <a:pt x="29" y="34"/>
                      <a:pt x="29" y="34"/>
                    </a:cubicBezTo>
                    <a:cubicBezTo>
                      <a:pt x="29" y="34"/>
                      <a:pt x="29" y="34"/>
                      <a:pt x="29" y="34"/>
                    </a:cubicBezTo>
                    <a:cubicBezTo>
                      <a:pt x="29" y="34"/>
                      <a:pt x="29" y="34"/>
                      <a:pt x="29" y="34"/>
                    </a:cubicBezTo>
                    <a:cubicBezTo>
                      <a:pt x="29" y="34"/>
                      <a:pt x="29" y="34"/>
                      <a:pt x="29" y="34"/>
                    </a:cubicBezTo>
                    <a:cubicBezTo>
                      <a:pt x="29" y="31"/>
                      <a:pt x="29" y="28"/>
                      <a:pt x="29" y="25"/>
                    </a:cubicBezTo>
                    <a:cubicBezTo>
                      <a:pt x="31" y="26"/>
                      <a:pt x="32" y="27"/>
                      <a:pt x="33" y="27"/>
                    </a:cubicBezTo>
                    <a:cubicBezTo>
                      <a:pt x="35" y="27"/>
                      <a:pt x="38" y="26"/>
                      <a:pt x="39" y="24"/>
                    </a:cubicBezTo>
                    <a:cubicBezTo>
                      <a:pt x="42" y="22"/>
                      <a:pt x="44" y="17"/>
                      <a:pt x="42" y="11"/>
                    </a:cubicBezTo>
                    <a:cubicBezTo>
                      <a:pt x="40" y="8"/>
                      <a:pt x="38" y="7"/>
                      <a:pt x="35" y="7"/>
                    </a:cubicBezTo>
                    <a:cubicBezTo>
                      <a:pt x="35" y="7"/>
                      <a:pt x="35" y="7"/>
                      <a:pt x="35" y="7"/>
                    </a:cubicBezTo>
                    <a:cubicBezTo>
                      <a:pt x="33" y="7"/>
                      <a:pt x="31" y="7"/>
                      <a:pt x="30" y="9"/>
                    </a:cubicBezTo>
                    <a:cubicBezTo>
                      <a:pt x="30" y="9"/>
                      <a:pt x="30" y="9"/>
                      <a:pt x="30" y="9"/>
                    </a:cubicBezTo>
                    <a:cubicBezTo>
                      <a:pt x="30" y="9"/>
                      <a:pt x="30" y="9"/>
                      <a:pt x="30" y="9"/>
                    </a:cubicBezTo>
                    <a:cubicBezTo>
                      <a:pt x="30" y="8"/>
                      <a:pt x="30" y="6"/>
                      <a:pt x="30" y="5"/>
                    </a:cubicBezTo>
                    <a:cubicBezTo>
                      <a:pt x="30" y="5"/>
                      <a:pt x="30" y="5"/>
                      <a:pt x="30" y="5"/>
                    </a:cubicBezTo>
                    <a:cubicBezTo>
                      <a:pt x="30" y="4"/>
                      <a:pt x="30" y="2"/>
                      <a:pt x="26" y="1"/>
                    </a:cubicBezTo>
                    <a:cubicBezTo>
                      <a:pt x="25" y="0"/>
                      <a:pt x="21"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09" name="Freeform 195"/>
              <p:cNvSpPr>
                <a:spLocks noEditPoints="1"/>
              </p:cNvSpPr>
              <p:nvPr/>
            </p:nvSpPr>
            <p:spPr bwMode="auto">
              <a:xfrm>
                <a:off x="3396" y="2220"/>
                <a:ext cx="112" cy="78"/>
              </a:xfrm>
              <a:custGeom>
                <a:avLst/>
                <a:gdLst>
                  <a:gd name="T0" fmla="*/ 18 w 47"/>
                  <a:gd name="T1" fmla="*/ 22 h 33"/>
                  <a:gd name="T2" fmla="*/ 17 w 47"/>
                  <a:gd name="T3" fmla="*/ 22 h 33"/>
                  <a:gd name="T4" fmla="*/ 3 w 47"/>
                  <a:gd name="T5" fmla="*/ 19 h 33"/>
                  <a:gd name="T6" fmla="*/ 1 w 47"/>
                  <a:gd name="T7" fmla="*/ 11 h 33"/>
                  <a:gd name="T8" fmla="*/ 16 w 47"/>
                  <a:gd name="T9" fmla="*/ 2 h 33"/>
                  <a:gd name="T10" fmla="*/ 19 w 47"/>
                  <a:gd name="T11" fmla="*/ 2 h 33"/>
                  <a:gd name="T12" fmla="*/ 24 w 47"/>
                  <a:gd name="T13" fmla="*/ 1 h 33"/>
                  <a:gd name="T14" fmla="*/ 32 w 47"/>
                  <a:gd name="T15" fmla="*/ 1 h 33"/>
                  <a:gd name="T16" fmla="*/ 44 w 47"/>
                  <a:gd name="T17" fmla="*/ 7 h 33"/>
                  <a:gd name="T18" fmla="*/ 44 w 47"/>
                  <a:gd name="T19" fmla="*/ 7 h 33"/>
                  <a:gd name="T20" fmla="*/ 41 w 47"/>
                  <a:gd name="T21" fmla="*/ 20 h 33"/>
                  <a:gd name="T22" fmla="*/ 35 w 47"/>
                  <a:gd name="T23" fmla="*/ 27 h 33"/>
                  <a:gd name="T24" fmla="*/ 33 w 47"/>
                  <a:gd name="T25" fmla="*/ 31 h 33"/>
                  <a:gd name="T26" fmla="*/ 34 w 47"/>
                  <a:gd name="T27" fmla="*/ 27 h 33"/>
                  <a:gd name="T28" fmla="*/ 35 w 47"/>
                  <a:gd name="T29" fmla="*/ 22 h 33"/>
                  <a:gd name="T30" fmla="*/ 33 w 47"/>
                  <a:gd name="T31" fmla="*/ 21 h 33"/>
                  <a:gd name="T32" fmla="*/ 31 w 47"/>
                  <a:gd name="T33" fmla="*/ 21 h 33"/>
                  <a:gd name="T34" fmla="*/ 25 w 47"/>
                  <a:gd name="T35" fmla="*/ 22 h 33"/>
                  <a:gd name="T36" fmla="*/ 18 w 47"/>
                  <a:gd name="T37" fmla="*/ 22 h 33"/>
                  <a:gd name="T38" fmla="*/ 32 w 47"/>
                  <a:gd name="T39" fmla="*/ 0 h 33"/>
                  <a:gd name="T40" fmla="*/ 24 w 47"/>
                  <a:gd name="T41" fmla="*/ 0 h 33"/>
                  <a:gd name="T42" fmla="*/ 19 w 47"/>
                  <a:gd name="T43" fmla="*/ 1 h 33"/>
                  <a:gd name="T44" fmla="*/ 16 w 47"/>
                  <a:gd name="T45" fmla="*/ 1 h 33"/>
                  <a:gd name="T46" fmla="*/ 0 w 47"/>
                  <a:gd name="T47" fmla="*/ 11 h 33"/>
                  <a:gd name="T48" fmla="*/ 3 w 47"/>
                  <a:gd name="T49" fmla="*/ 19 h 33"/>
                  <a:gd name="T50" fmla="*/ 17 w 47"/>
                  <a:gd name="T51" fmla="*/ 23 h 33"/>
                  <a:gd name="T52" fmla="*/ 18 w 47"/>
                  <a:gd name="T53" fmla="*/ 23 h 33"/>
                  <a:gd name="T54" fmla="*/ 25 w 47"/>
                  <a:gd name="T55" fmla="*/ 22 h 33"/>
                  <a:gd name="T56" fmla="*/ 31 w 47"/>
                  <a:gd name="T57" fmla="*/ 22 h 33"/>
                  <a:gd name="T58" fmla="*/ 33 w 47"/>
                  <a:gd name="T59" fmla="*/ 22 h 33"/>
                  <a:gd name="T60" fmla="*/ 34 w 47"/>
                  <a:gd name="T61" fmla="*/ 22 h 33"/>
                  <a:gd name="T62" fmla="*/ 33 w 47"/>
                  <a:gd name="T63" fmla="*/ 27 h 33"/>
                  <a:gd name="T64" fmla="*/ 31 w 47"/>
                  <a:gd name="T65" fmla="*/ 32 h 33"/>
                  <a:gd name="T66" fmla="*/ 31 w 47"/>
                  <a:gd name="T67" fmla="*/ 33 h 33"/>
                  <a:gd name="T68" fmla="*/ 32 w 47"/>
                  <a:gd name="T69" fmla="*/ 33 h 33"/>
                  <a:gd name="T70" fmla="*/ 32 w 47"/>
                  <a:gd name="T71" fmla="*/ 33 h 33"/>
                  <a:gd name="T72" fmla="*/ 36 w 47"/>
                  <a:gd name="T73" fmla="*/ 28 h 33"/>
                  <a:gd name="T74" fmla="*/ 41 w 47"/>
                  <a:gd name="T75" fmla="*/ 21 h 33"/>
                  <a:gd name="T76" fmla="*/ 45 w 47"/>
                  <a:gd name="T77" fmla="*/ 7 h 33"/>
                  <a:gd name="T78" fmla="*/ 45 w 47"/>
                  <a:gd name="T79" fmla="*/ 6 h 33"/>
                  <a:gd name="T80" fmla="*/ 45 w 47"/>
                  <a:gd name="T81" fmla="*/ 6 h 33"/>
                  <a:gd name="T82" fmla="*/ 44 w 47"/>
                  <a:gd name="T83" fmla="*/ 5 h 33"/>
                  <a:gd name="T84" fmla="*/ 44 w 47"/>
                  <a:gd name="T85" fmla="*/ 5 h 33"/>
                  <a:gd name="T86" fmla="*/ 32 w 47"/>
                  <a:gd name="T8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 h="33">
                    <a:moveTo>
                      <a:pt x="18" y="22"/>
                    </a:moveTo>
                    <a:cubicBezTo>
                      <a:pt x="17" y="22"/>
                      <a:pt x="17" y="22"/>
                      <a:pt x="17" y="22"/>
                    </a:cubicBezTo>
                    <a:cubicBezTo>
                      <a:pt x="12" y="22"/>
                      <a:pt x="6" y="22"/>
                      <a:pt x="3" y="19"/>
                    </a:cubicBezTo>
                    <a:cubicBezTo>
                      <a:pt x="2" y="17"/>
                      <a:pt x="1" y="14"/>
                      <a:pt x="1" y="11"/>
                    </a:cubicBezTo>
                    <a:cubicBezTo>
                      <a:pt x="2" y="2"/>
                      <a:pt x="9" y="2"/>
                      <a:pt x="16" y="2"/>
                    </a:cubicBezTo>
                    <a:cubicBezTo>
                      <a:pt x="17" y="2"/>
                      <a:pt x="18" y="2"/>
                      <a:pt x="19" y="2"/>
                    </a:cubicBezTo>
                    <a:cubicBezTo>
                      <a:pt x="21" y="2"/>
                      <a:pt x="22" y="2"/>
                      <a:pt x="24" y="1"/>
                    </a:cubicBezTo>
                    <a:cubicBezTo>
                      <a:pt x="27" y="1"/>
                      <a:pt x="29" y="1"/>
                      <a:pt x="32" y="1"/>
                    </a:cubicBezTo>
                    <a:cubicBezTo>
                      <a:pt x="38" y="1"/>
                      <a:pt x="42" y="3"/>
                      <a:pt x="44" y="7"/>
                    </a:cubicBezTo>
                    <a:cubicBezTo>
                      <a:pt x="44" y="7"/>
                      <a:pt x="44" y="7"/>
                      <a:pt x="44" y="7"/>
                    </a:cubicBezTo>
                    <a:cubicBezTo>
                      <a:pt x="46" y="12"/>
                      <a:pt x="45" y="17"/>
                      <a:pt x="41" y="20"/>
                    </a:cubicBezTo>
                    <a:cubicBezTo>
                      <a:pt x="40" y="20"/>
                      <a:pt x="39" y="22"/>
                      <a:pt x="35" y="27"/>
                    </a:cubicBezTo>
                    <a:cubicBezTo>
                      <a:pt x="35" y="28"/>
                      <a:pt x="34" y="30"/>
                      <a:pt x="33" y="31"/>
                    </a:cubicBezTo>
                    <a:cubicBezTo>
                      <a:pt x="33" y="29"/>
                      <a:pt x="34" y="28"/>
                      <a:pt x="34" y="27"/>
                    </a:cubicBezTo>
                    <a:cubicBezTo>
                      <a:pt x="35" y="25"/>
                      <a:pt x="35" y="23"/>
                      <a:pt x="35" y="22"/>
                    </a:cubicBezTo>
                    <a:cubicBezTo>
                      <a:pt x="35" y="21"/>
                      <a:pt x="34" y="21"/>
                      <a:pt x="33" y="21"/>
                    </a:cubicBezTo>
                    <a:cubicBezTo>
                      <a:pt x="32" y="21"/>
                      <a:pt x="32" y="21"/>
                      <a:pt x="31" y="21"/>
                    </a:cubicBezTo>
                    <a:cubicBezTo>
                      <a:pt x="29" y="21"/>
                      <a:pt x="27" y="21"/>
                      <a:pt x="25" y="22"/>
                    </a:cubicBezTo>
                    <a:cubicBezTo>
                      <a:pt x="22" y="22"/>
                      <a:pt x="20" y="22"/>
                      <a:pt x="18" y="22"/>
                    </a:cubicBezTo>
                    <a:moveTo>
                      <a:pt x="32" y="0"/>
                    </a:moveTo>
                    <a:cubicBezTo>
                      <a:pt x="29" y="0"/>
                      <a:pt x="27" y="0"/>
                      <a:pt x="24" y="0"/>
                    </a:cubicBezTo>
                    <a:cubicBezTo>
                      <a:pt x="22" y="1"/>
                      <a:pt x="21" y="1"/>
                      <a:pt x="19" y="1"/>
                    </a:cubicBezTo>
                    <a:cubicBezTo>
                      <a:pt x="18" y="1"/>
                      <a:pt x="17" y="1"/>
                      <a:pt x="16" y="1"/>
                    </a:cubicBezTo>
                    <a:cubicBezTo>
                      <a:pt x="9" y="1"/>
                      <a:pt x="1" y="1"/>
                      <a:pt x="0" y="11"/>
                    </a:cubicBezTo>
                    <a:cubicBezTo>
                      <a:pt x="0" y="15"/>
                      <a:pt x="1" y="17"/>
                      <a:pt x="3" y="19"/>
                    </a:cubicBezTo>
                    <a:cubicBezTo>
                      <a:pt x="6" y="23"/>
                      <a:pt x="12" y="23"/>
                      <a:pt x="17" y="23"/>
                    </a:cubicBezTo>
                    <a:cubicBezTo>
                      <a:pt x="18" y="23"/>
                      <a:pt x="18" y="23"/>
                      <a:pt x="18" y="23"/>
                    </a:cubicBezTo>
                    <a:cubicBezTo>
                      <a:pt x="20" y="23"/>
                      <a:pt x="23" y="23"/>
                      <a:pt x="25" y="22"/>
                    </a:cubicBezTo>
                    <a:cubicBezTo>
                      <a:pt x="27" y="22"/>
                      <a:pt x="29" y="22"/>
                      <a:pt x="31" y="22"/>
                    </a:cubicBezTo>
                    <a:cubicBezTo>
                      <a:pt x="32" y="22"/>
                      <a:pt x="32" y="22"/>
                      <a:pt x="33" y="22"/>
                    </a:cubicBezTo>
                    <a:cubicBezTo>
                      <a:pt x="34" y="22"/>
                      <a:pt x="34" y="22"/>
                      <a:pt x="34" y="22"/>
                    </a:cubicBezTo>
                    <a:cubicBezTo>
                      <a:pt x="35" y="23"/>
                      <a:pt x="34" y="25"/>
                      <a:pt x="33" y="27"/>
                    </a:cubicBezTo>
                    <a:cubicBezTo>
                      <a:pt x="33" y="28"/>
                      <a:pt x="32" y="30"/>
                      <a:pt x="31" y="32"/>
                    </a:cubicBezTo>
                    <a:cubicBezTo>
                      <a:pt x="31" y="33"/>
                      <a:pt x="31" y="33"/>
                      <a:pt x="31" y="33"/>
                    </a:cubicBezTo>
                    <a:cubicBezTo>
                      <a:pt x="32" y="33"/>
                      <a:pt x="32" y="33"/>
                      <a:pt x="32" y="33"/>
                    </a:cubicBezTo>
                    <a:cubicBezTo>
                      <a:pt x="32" y="33"/>
                      <a:pt x="32" y="33"/>
                      <a:pt x="32" y="33"/>
                    </a:cubicBezTo>
                    <a:cubicBezTo>
                      <a:pt x="32" y="33"/>
                      <a:pt x="32" y="33"/>
                      <a:pt x="36" y="28"/>
                    </a:cubicBezTo>
                    <a:cubicBezTo>
                      <a:pt x="38" y="25"/>
                      <a:pt x="41" y="21"/>
                      <a:pt x="41" y="21"/>
                    </a:cubicBezTo>
                    <a:cubicBezTo>
                      <a:pt x="46" y="18"/>
                      <a:pt x="47" y="12"/>
                      <a:pt x="45" y="7"/>
                    </a:cubicBezTo>
                    <a:cubicBezTo>
                      <a:pt x="45" y="6"/>
                      <a:pt x="45" y="6"/>
                      <a:pt x="45" y="6"/>
                    </a:cubicBezTo>
                    <a:cubicBezTo>
                      <a:pt x="45" y="6"/>
                      <a:pt x="45" y="6"/>
                      <a:pt x="45" y="6"/>
                    </a:cubicBezTo>
                    <a:cubicBezTo>
                      <a:pt x="44" y="5"/>
                      <a:pt x="44" y="5"/>
                      <a:pt x="44" y="5"/>
                    </a:cubicBezTo>
                    <a:cubicBezTo>
                      <a:pt x="44" y="5"/>
                      <a:pt x="44" y="5"/>
                      <a:pt x="44" y="5"/>
                    </a:cubicBezTo>
                    <a:cubicBezTo>
                      <a:pt x="41" y="0"/>
                      <a:pt x="36" y="0"/>
                      <a:pt x="3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0" name="Freeform 196"/>
              <p:cNvSpPr>
                <a:spLocks noEditPoints="1"/>
              </p:cNvSpPr>
              <p:nvPr/>
            </p:nvSpPr>
            <p:spPr bwMode="auto">
              <a:xfrm>
                <a:off x="3439" y="2239"/>
                <a:ext cx="12" cy="14"/>
              </a:xfrm>
              <a:custGeom>
                <a:avLst/>
                <a:gdLst>
                  <a:gd name="T0" fmla="*/ 3 w 5"/>
                  <a:gd name="T1" fmla="*/ 5 h 6"/>
                  <a:gd name="T2" fmla="*/ 2 w 5"/>
                  <a:gd name="T3" fmla="*/ 4 h 6"/>
                  <a:gd name="T4" fmla="*/ 2 w 5"/>
                  <a:gd name="T5" fmla="*/ 1 h 6"/>
                  <a:gd name="T6" fmla="*/ 3 w 5"/>
                  <a:gd name="T7" fmla="*/ 1 h 6"/>
                  <a:gd name="T8" fmla="*/ 4 w 5"/>
                  <a:gd name="T9" fmla="*/ 1 h 6"/>
                  <a:gd name="T10" fmla="*/ 4 w 5"/>
                  <a:gd name="T11" fmla="*/ 2 h 6"/>
                  <a:gd name="T12" fmla="*/ 4 w 5"/>
                  <a:gd name="T13" fmla="*/ 3 h 6"/>
                  <a:gd name="T14" fmla="*/ 4 w 5"/>
                  <a:gd name="T15" fmla="*/ 4 h 6"/>
                  <a:gd name="T16" fmla="*/ 3 w 5"/>
                  <a:gd name="T17" fmla="*/ 5 h 6"/>
                  <a:gd name="T18" fmla="*/ 3 w 5"/>
                  <a:gd name="T19" fmla="*/ 0 h 6"/>
                  <a:gd name="T20" fmla="*/ 1 w 5"/>
                  <a:gd name="T21" fmla="*/ 1 h 6"/>
                  <a:gd name="T22" fmla="*/ 1 w 5"/>
                  <a:gd name="T23" fmla="*/ 4 h 6"/>
                  <a:gd name="T24" fmla="*/ 3 w 5"/>
                  <a:gd name="T25" fmla="*/ 6 h 6"/>
                  <a:gd name="T26" fmla="*/ 4 w 5"/>
                  <a:gd name="T27" fmla="*/ 5 h 6"/>
                  <a:gd name="T28" fmla="*/ 5 w 5"/>
                  <a:gd name="T29" fmla="*/ 4 h 6"/>
                  <a:gd name="T30" fmla="*/ 5 w 5"/>
                  <a:gd name="T31" fmla="*/ 2 h 6"/>
                  <a:gd name="T32" fmla="*/ 5 w 5"/>
                  <a:gd name="T33" fmla="*/ 1 h 6"/>
                  <a:gd name="T34" fmla="*/ 3 w 5"/>
                  <a:gd name="T35" fmla="*/ 0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 h="6">
                    <a:moveTo>
                      <a:pt x="3" y="5"/>
                    </a:moveTo>
                    <a:cubicBezTo>
                      <a:pt x="3" y="5"/>
                      <a:pt x="2" y="4"/>
                      <a:pt x="2" y="4"/>
                    </a:cubicBezTo>
                    <a:cubicBezTo>
                      <a:pt x="1" y="3"/>
                      <a:pt x="1" y="2"/>
                      <a:pt x="2" y="1"/>
                    </a:cubicBezTo>
                    <a:cubicBezTo>
                      <a:pt x="2" y="1"/>
                      <a:pt x="3" y="1"/>
                      <a:pt x="3" y="1"/>
                    </a:cubicBezTo>
                    <a:cubicBezTo>
                      <a:pt x="4" y="1"/>
                      <a:pt x="4" y="1"/>
                      <a:pt x="4" y="1"/>
                    </a:cubicBezTo>
                    <a:cubicBezTo>
                      <a:pt x="4" y="2"/>
                      <a:pt x="4" y="2"/>
                      <a:pt x="4" y="2"/>
                    </a:cubicBezTo>
                    <a:cubicBezTo>
                      <a:pt x="4" y="3"/>
                      <a:pt x="4" y="3"/>
                      <a:pt x="4" y="3"/>
                    </a:cubicBezTo>
                    <a:cubicBezTo>
                      <a:pt x="4" y="4"/>
                      <a:pt x="4" y="4"/>
                      <a:pt x="4" y="4"/>
                    </a:cubicBezTo>
                    <a:cubicBezTo>
                      <a:pt x="4" y="5"/>
                      <a:pt x="3" y="5"/>
                      <a:pt x="3" y="5"/>
                    </a:cubicBezTo>
                    <a:moveTo>
                      <a:pt x="3" y="0"/>
                    </a:moveTo>
                    <a:cubicBezTo>
                      <a:pt x="2" y="0"/>
                      <a:pt x="2" y="0"/>
                      <a:pt x="1" y="1"/>
                    </a:cubicBezTo>
                    <a:cubicBezTo>
                      <a:pt x="0" y="2"/>
                      <a:pt x="0" y="3"/>
                      <a:pt x="1" y="4"/>
                    </a:cubicBezTo>
                    <a:cubicBezTo>
                      <a:pt x="1" y="5"/>
                      <a:pt x="2" y="6"/>
                      <a:pt x="3" y="6"/>
                    </a:cubicBezTo>
                    <a:cubicBezTo>
                      <a:pt x="3" y="6"/>
                      <a:pt x="4" y="5"/>
                      <a:pt x="4" y="5"/>
                    </a:cubicBezTo>
                    <a:cubicBezTo>
                      <a:pt x="5" y="5"/>
                      <a:pt x="5" y="4"/>
                      <a:pt x="5" y="4"/>
                    </a:cubicBezTo>
                    <a:cubicBezTo>
                      <a:pt x="5" y="3"/>
                      <a:pt x="5" y="3"/>
                      <a:pt x="5" y="2"/>
                    </a:cubicBezTo>
                    <a:cubicBezTo>
                      <a:pt x="5" y="1"/>
                      <a:pt x="5" y="1"/>
                      <a:pt x="5" y="1"/>
                    </a:cubicBezTo>
                    <a:cubicBezTo>
                      <a:pt x="5" y="0"/>
                      <a:pt x="4" y="0"/>
                      <a:pt x="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1" name="Freeform 197"/>
              <p:cNvSpPr>
                <a:spLocks noEditPoints="1"/>
              </p:cNvSpPr>
              <p:nvPr/>
            </p:nvSpPr>
            <p:spPr bwMode="auto">
              <a:xfrm>
                <a:off x="3461" y="2239"/>
                <a:ext cx="16" cy="21"/>
              </a:xfrm>
              <a:custGeom>
                <a:avLst/>
                <a:gdLst>
                  <a:gd name="T0" fmla="*/ 1 w 7"/>
                  <a:gd name="T1" fmla="*/ 8 h 9"/>
                  <a:gd name="T2" fmla="*/ 1 w 7"/>
                  <a:gd name="T3" fmla="*/ 2 h 9"/>
                  <a:gd name="T4" fmla="*/ 1 w 7"/>
                  <a:gd name="T5" fmla="*/ 2 h 9"/>
                  <a:gd name="T6" fmla="*/ 1 w 7"/>
                  <a:gd name="T7" fmla="*/ 1 h 9"/>
                  <a:gd name="T8" fmla="*/ 6 w 7"/>
                  <a:gd name="T9" fmla="*/ 7 h 9"/>
                  <a:gd name="T10" fmla="*/ 1 w 7"/>
                  <a:gd name="T11" fmla="*/ 8 h 9"/>
                  <a:gd name="T12" fmla="*/ 1 w 7"/>
                  <a:gd name="T13" fmla="*/ 0 h 9"/>
                  <a:gd name="T14" fmla="*/ 1 w 7"/>
                  <a:gd name="T15" fmla="*/ 1 h 9"/>
                  <a:gd name="T16" fmla="*/ 0 w 7"/>
                  <a:gd name="T17" fmla="*/ 1 h 9"/>
                  <a:gd name="T18" fmla="*/ 0 w 7"/>
                  <a:gd name="T19" fmla="*/ 2 h 9"/>
                  <a:gd name="T20" fmla="*/ 0 w 7"/>
                  <a:gd name="T21" fmla="*/ 9 h 9"/>
                  <a:gd name="T22" fmla="*/ 1 w 7"/>
                  <a:gd name="T23" fmla="*/ 9 h 9"/>
                  <a:gd name="T24" fmla="*/ 7 w 7"/>
                  <a:gd name="T25" fmla="*/ 7 h 9"/>
                  <a:gd name="T26" fmla="*/ 7 w 7"/>
                  <a:gd name="T27" fmla="*/ 7 h 9"/>
                  <a:gd name="T28" fmla="*/ 1 w 7"/>
                  <a:gd name="T29" fmla="*/ 0 h 9"/>
                  <a:gd name="T30" fmla="*/ 1 w 7"/>
                  <a:gd name="T31" fmla="*/ 0 h 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 h="9">
                    <a:moveTo>
                      <a:pt x="1" y="8"/>
                    </a:moveTo>
                    <a:cubicBezTo>
                      <a:pt x="1" y="6"/>
                      <a:pt x="1" y="4"/>
                      <a:pt x="1" y="2"/>
                    </a:cubicBezTo>
                    <a:cubicBezTo>
                      <a:pt x="1" y="2"/>
                      <a:pt x="1" y="2"/>
                      <a:pt x="1" y="2"/>
                    </a:cubicBezTo>
                    <a:cubicBezTo>
                      <a:pt x="1" y="1"/>
                      <a:pt x="1" y="1"/>
                      <a:pt x="1" y="1"/>
                    </a:cubicBezTo>
                    <a:cubicBezTo>
                      <a:pt x="3" y="3"/>
                      <a:pt x="5" y="5"/>
                      <a:pt x="6" y="7"/>
                    </a:cubicBezTo>
                    <a:cubicBezTo>
                      <a:pt x="1" y="8"/>
                      <a:pt x="1" y="8"/>
                      <a:pt x="1" y="8"/>
                    </a:cubicBezTo>
                    <a:moveTo>
                      <a:pt x="1" y="0"/>
                    </a:moveTo>
                    <a:cubicBezTo>
                      <a:pt x="1" y="1"/>
                      <a:pt x="1" y="1"/>
                      <a:pt x="1" y="1"/>
                    </a:cubicBezTo>
                    <a:cubicBezTo>
                      <a:pt x="0" y="1"/>
                      <a:pt x="0" y="1"/>
                      <a:pt x="0" y="1"/>
                    </a:cubicBezTo>
                    <a:cubicBezTo>
                      <a:pt x="0" y="2"/>
                      <a:pt x="0" y="2"/>
                      <a:pt x="0" y="2"/>
                    </a:cubicBezTo>
                    <a:cubicBezTo>
                      <a:pt x="0" y="5"/>
                      <a:pt x="0" y="7"/>
                      <a:pt x="0" y="9"/>
                    </a:cubicBezTo>
                    <a:cubicBezTo>
                      <a:pt x="1" y="9"/>
                      <a:pt x="1" y="9"/>
                      <a:pt x="1" y="9"/>
                    </a:cubicBezTo>
                    <a:cubicBezTo>
                      <a:pt x="7" y="7"/>
                      <a:pt x="7" y="7"/>
                      <a:pt x="7" y="7"/>
                    </a:cubicBezTo>
                    <a:cubicBezTo>
                      <a:pt x="7" y="7"/>
                      <a:pt x="7" y="7"/>
                      <a:pt x="7" y="7"/>
                    </a:cubicBezTo>
                    <a:cubicBezTo>
                      <a:pt x="6" y="4"/>
                      <a:pt x="4" y="2"/>
                      <a:pt x="1" y="0"/>
                    </a:cubicBezTo>
                    <a:cubicBezTo>
                      <a:pt x="1" y="0"/>
                      <a:pt x="1" y="0"/>
                      <a:pt x="1"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2" name="Freeform 198"/>
              <p:cNvSpPr>
                <a:spLocks noEditPoints="1"/>
              </p:cNvSpPr>
              <p:nvPr/>
            </p:nvSpPr>
            <p:spPr bwMode="auto">
              <a:xfrm>
                <a:off x="3670" y="2550"/>
                <a:ext cx="88" cy="79"/>
              </a:xfrm>
              <a:custGeom>
                <a:avLst/>
                <a:gdLst>
                  <a:gd name="T0" fmla="*/ 29 w 37"/>
                  <a:gd name="T1" fmla="*/ 29 h 33"/>
                  <a:gd name="T2" fmla="*/ 27 w 37"/>
                  <a:gd name="T3" fmla="*/ 30 h 33"/>
                  <a:gd name="T4" fmla="*/ 27 w 37"/>
                  <a:gd name="T5" fmla="*/ 29 h 33"/>
                  <a:gd name="T6" fmla="*/ 9 w 37"/>
                  <a:gd name="T7" fmla="*/ 27 h 33"/>
                  <a:gd name="T8" fmla="*/ 11 w 37"/>
                  <a:gd name="T9" fmla="*/ 26 h 33"/>
                  <a:gd name="T10" fmla="*/ 7 w 37"/>
                  <a:gd name="T11" fmla="*/ 26 h 33"/>
                  <a:gd name="T12" fmla="*/ 33 w 37"/>
                  <a:gd name="T13" fmla="*/ 19 h 33"/>
                  <a:gd name="T14" fmla="*/ 11 w 37"/>
                  <a:gd name="T15" fmla="*/ 19 h 33"/>
                  <a:gd name="T16" fmla="*/ 8 w 37"/>
                  <a:gd name="T17" fmla="*/ 20 h 33"/>
                  <a:gd name="T18" fmla="*/ 13 w 37"/>
                  <a:gd name="T19" fmla="*/ 24 h 33"/>
                  <a:gd name="T20" fmla="*/ 16 w 37"/>
                  <a:gd name="T21" fmla="*/ 31 h 33"/>
                  <a:gd name="T22" fmla="*/ 15 w 37"/>
                  <a:gd name="T23" fmla="*/ 22 h 33"/>
                  <a:gd name="T24" fmla="*/ 14 w 37"/>
                  <a:gd name="T25" fmla="*/ 19 h 33"/>
                  <a:gd name="T26" fmla="*/ 22 w 37"/>
                  <a:gd name="T27" fmla="*/ 28 h 33"/>
                  <a:gd name="T28" fmla="*/ 13 w 37"/>
                  <a:gd name="T29" fmla="*/ 28 h 33"/>
                  <a:gd name="T30" fmla="*/ 12 w 37"/>
                  <a:gd name="T31" fmla="*/ 18 h 33"/>
                  <a:gd name="T32" fmla="*/ 11 w 37"/>
                  <a:gd name="T33" fmla="*/ 17 h 33"/>
                  <a:gd name="T34" fmla="*/ 7 w 37"/>
                  <a:gd name="T35" fmla="*/ 17 h 33"/>
                  <a:gd name="T36" fmla="*/ 9 w 37"/>
                  <a:gd name="T37" fmla="*/ 19 h 33"/>
                  <a:gd name="T38" fmla="*/ 12 w 37"/>
                  <a:gd name="T39" fmla="*/ 17 h 33"/>
                  <a:gd name="T40" fmla="*/ 6 w 37"/>
                  <a:gd name="T41" fmla="*/ 17 h 33"/>
                  <a:gd name="T42" fmla="*/ 33 w 37"/>
                  <a:gd name="T43" fmla="*/ 19 h 33"/>
                  <a:gd name="T44" fmla="*/ 29 w 37"/>
                  <a:gd name="T45" fmla="*/ 15 h 33"/>
                  <a:gd name="T46" fmla="*/ 30 w 37"/>
                  <a:gd name="T47" fmla="*/ 17 h 33"/>
                  <a:gd name="T48" fmla="*/ 31 w 37"/>
                  <a:gd name="T49" fmla="*/ 15 h 33"/>
                  <a:gd name="T50" fmla="*/ 33 w 37"/>
                  <a:gd name="T51" fmla="*/ 15 h 33"/>
                  <a:gd name="T52" fmla="*/ 33 w 37"/>
                  <a:gd name="T53" fmla="*/ 19 h 33"/>
                  <a:gd name="T54" fmla="*/ 18 w 37"/>
                  <a:gd name="T55" fmla="*/ 12 h 33"/>
                  <a:gd name="T56" fmla="*/ 17 w 37"/>
                  <a:gd name="T57" fmla="*/ 11 h 33"/>
                  <a:gd name="T58" fmla="*/ 15 w 37"/>
                  <a:gd name="T59" fmla="*/ 12 h 33"/>
                  <a:gd name="T60" fmla="*/ 22 w 37"/>
                  <a:gd name="T61" fmla="*/ 9 h 33"/>
                  <a:gd name="T62" fmla="*/ 10 w 37"/>
                  <a:gd name="T63" fmla="*/ 9 h 33"/>
                  <a:gd name="T64" fmla="*/ 11 w 37"/>
                  <a:gd name="T65" fmla="*/ 4 h 33"/>
                  <a:gd name="T66" fmla="*/ 19 w 37"/>
                  <a:gd name="T67" fmla="*/ 7 h 33"/>
                  <a:gd name="T68" fmla="*/ 18 w 37"/>
                  <a:gd name="T69" fmla="*/ 7 h 33"/>
                  <a:gd name="T70" fmla="*/ 18 w 37"/>
                  <a:gd name="T71" fmla="*/ 10 h 33"/>
                  <a:gd name="T72" fmla="*/ 13 w 37"/>
                  <a:gd name="T73" fmla="*/ 7 h 33"/>
                  <a:gd name="T74" fmla="*/ 26 w 37"/>
                  <a:gd name="T75" fmla="*/ 12 h 33"/>
                  <a:gd name="T76" fmla="*/ 32 w 37"/>
                  <a:gd name="T77" fmla="*/ 8 h 33"/>
                  <a:gd name="T78" fmla="*/ 22 w 37"/>
                  <a:gd name="T79" fmla="*/ 24 h 33"/>
                  <a:gd name="T80" fmla="*/ 19 w 37"/>
                  <a:gd name="T81" fmla="*/ 16 h 33"/>
                  <a:gd name="T82" fmla="*/ 22 w 37"/>
                  <a:gd name="T83" fmla="*/ 2 h 33"/>
                  <a:gd name="T84" fmla="*/ 27 w 37"/>
                  <a:gd name="T85" fmla="*/ 16 h 33"/>
                  <a:gd name="T86" fmla="*/ 33 w 37"/>
                  <a:gd name="T87" fmla="*/ 21 h 33"/>
                  <a:gd name="T88" fmla="*/ 23 w 37"/>
                  <a:gd name="T89" fmla="*/ 28 h 33"/>
                  <a:gd name="T90" fmla="*/ 13 w 37"/>
                  <a:gd name="T91" fmla="*/ 16 h 33"/>
                  <a:gd name="T92" fmla="*/ 6 w 37"/>
                  <a:gd name="T93" fmla="*/ 12 h 33"/>
                  <a:gd name="T94" fmla="*/ 14 w 37"/>
                  <a:gd name="T95" fmla="*/ 13 h 33"/>
                  <a:gd name="T96" fmla="*/ 19 w 37"/>
                  <a:gd name="T97" fmla="*/ 18 h 33"/>
                  <a:gd name="T98" fmla="*/ 22 w 37"/>
                  <a:gd name="T99" fmla="*/ 1 h 33"/>
                  <a:gd name="T100" fmla="*/ 7 w 37"/>
                  <a:gd name="T101" fmla="*/ 8 h 33"/>
                  <a:gd name="T102" fmla="*/ 6 w 37"/>
                  <a:gd name="T103" fmla="*/ 25 h 33"/>
                  <a:gd name="T104" fmla="*/ 15 w 37"/>
                  <a:gd name="T105" fmla="*/ 33 h 33"/>
                  <a:gd name="T106" fmla="*/ 26 w 37"/>
                  <a:gd name="T107" fmla="*/ 31 h 33"/>
                  <a:gd name="T108" fmla="*/ 29 w 37"/>
                  <a:gd name="T109" fmla="*/ 30 h 33"/>
                  <a:gd name="T110" fmla="*/ 36 w 37"/>
                  <a:gd name="T111" fmla="*/ 22 h 33"/>
                  <a:gd name="T112" fmla="*/ 33 w 37"/>
                  <a:gd name="T113" fmla="*/ 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 h="33">
                    <a:moveTo>
                      <a:pt x="25" y="30"/>
                    </a:moveTo>
                    <a:cubicBezTo>
                      <a:pt x="25" y="30"/>
                      <a:pt x="24" y="30"/>
                      <a:pt x="24" y="30"/>
                    </a:cubicBezTo>
                    <a:cubicBezTo>
                      <a:pt x="24" y="29"/>
                      <a:pt x="24" y="29"/>
                      <a:pt x="24" y="29"/>
                    </a:cubicBezTo>
                    <a:cubicBezTo>
                      <a:pt x="25" y="29"/>
                      <a:pt x="25" y="29"/>
                      <a:pt x="25" y="29"/>
                    </a:cubicBezTo>
                    <a:cubicBezTo>
                      <a:pt x="25" y="30"/>
                      <a:pt x="25" y="30"/>
                      <a:pt x="25" y="30"/>
                    </a:cubicBezTo>
                    <a:moveTo>
                      <a:pt x="29" y="29"/>
                    </a:moveTo>
                    <a:cubicBezTo>
                      <a:pt x="29" y="29"/>
                      <a:pt x="29" y="29"/>
                      <a:pt x="29" y="29"/>
                    </a:cubicBezTo>
                    <a:cubicBezTo>
                      <a:pt x="30" y="29"/>
                      <a:pt x="30" y="29"/>
                      <a:pt x="30" y="29"/>
                    </a:cubicBezTo>
                    <a:cubicBezTo>
                      <a:pt x="29" y="29"/>
                      <a:pt x="29" y="29"/>
                      <a:pt x="29" y="29"/>
                    </a:cubicBezTo>
                    <a:moveTo>
                      <a:pt x="27" y="30"/>
                    </a:moveTo>
                    <a:cubicBezTo>
                      <a:pt x="26" y="30"/>
                      <a:pt x="26" y="30"/>
                      <a:pt x="26" y="30"/>
                    </a:cubicBezTo>
                    <a:cubicBezTo>
                      <a:pt x="26" y="30"/>
                      <a:pt x="26" y="30"/>
                      <a:pt x="26" y="30"/>
                    </a:cubicBezTo>
                    <a:cubicBezTo>
                      <a:pt x="26" y="30"/>
                      <a:pt x="25" y="29"/>
                      <a:pt x="25" y="29"/>
                    </a:cubicBezTo>
                    <a:cubicBezTo>
                      <a:pt x="25" y="29"/>
                      <a:pt x="25" y="29"/>
                      <a:pt x="25" y="29"/>
                    </a:cubicBezTo>
                    <a:cubicBezTo>
                      <a:pt x="26" y="29"/>
                      <a:pt x="26" y="29"/>
                      <a:pt x="26" y="29"/>
                    </a:cubicBezTo>
                    <a:cubicBezTo>
                      <a:pt x="26" y="29"/>
                      <a:pt x="26" y="29"/>
                      <a:pt x="26" y="29"/>
                    </a:cubicBezTo>
                    <a:cubicBezTo>
                      <a:pt x="27" y="30"/>
                      <a:pt x="27" y="30"/>
                      <a:pt x="27" y="30"/>
                    </a:cubicBezTo>
                    <a:cubicBezTo>
                      <a:pt x="27" y="30"/>
                      <a:pt x="27" y="30"/>
                      <a:pt x="27" y="30"/>
                    </a:cubicBezTo>
                    <a:moveTo>
                      <a:pt x="28" y="29"/>
                    </a:moveTo>
                    <a:cubicBezTo>
                      <a:pt x="28" y="29"/>
                      <a:pt x="28" y="29"/>
                      <a:pt x="28" y="29"/>
                    </a:cubicBezTo>
                    <a:cubicBezTo>
                      <a:pt x="28" y="29"/>
                      <a:pt x="28" y="29"/>
                      <a:pt x="28" y="29"/>
                    </a:cubicBezTo>
                    <a:cubicBezTo>
                      <a:pt x="28" y="29"/>
                      <a:pt x="28" y="29"/>
                      <a:pt x="28" y="29"/>
                    </a:cubicBezTo>
                    <a:cubicBezTo>
                      <a:pt x="28" y="29"/>
                      <a:pt x="28" y="29"/>
                      <a:pt x="28" y="29"/>
                    </a:cubicBezTo>
                    <a:cubicBezTo>
                      <a:pt x="28" y="29"/>
                      <a:pt x="28" y="29"/>
                      <a:pt x="28" y="29"/>
                    </a:cubicBezTo>
                    <a:moveTo>
                      <a:pt x="27" y="30"/>
                    </a:moveTo>
                    <a:cubicBezTo>
                      <a:pt x="27" y="29"/>
                      <a:pt x="27" y="29"/>
                      <a:pt x="27" y="29"/>
                    </a:cubicBezTo>
                    <a:cubicBezTo>
                      <a:pt x="27" y="29"/>
                      <a:pt x="27" y="29"/>
                      <a:pt x="27" y="29"/>
                    </a:cubicBezTo>
                    <a:cubicBezTo>
                      <a:pt x="28" y="30"/>
                      <a:pt x="28" y="30"/>
                      <a:pt x="28" y="30"/>
                    </a:cubicBezTo>
                    <a:cubicBezTo>
                      <a:pt x="27" y="30"/>
                      <a:pt x="27" y="30"/>
                      <a:pt x="27" y="30"/>
                    </a:cubicBezTo>
                    <a:moveTo>
                      <a:pt x="10" y="30"/>
                    </a:moveTo>
                    <a:cubicBezTo>
                      <a:pt x="9" y="29"/>
                      <a:pt x="8" y="28"/>
                      <a:pt x="7" y="27"/>
                    </a:cubicBezTo>
                    <a:cubicBezTo>
                      <a:pt x="7" y="27"/>
                      <a:pt x="7" y="27"/>
                      <a:pt x="7" y="27"/>
                    </a:cubicBezTo>
                    <a:cubicBezTo>
                      <a:pt x="8" y="27"/>
                      <a:pt x="8" y="27"/>
                      <a:pt x="9" y="27"/>
                    </a:cubicBezTo>
                    <a:cubicBezTo>
                      <a:pt x="9" y="27"/>
                      <a:pt x="9" y="27"/>
                      <a:pt x="9" y="27"/>
                    </a:cubicBezTo>
                    <a:cubicBezTo>
                      <a:pt x="9" y="27"/>
                      <a:pt x="9" y="27"/>
                      <a:pt x="9" y="27"/>
                    </a:cubicBezTo>
                    <a:cubicBezTo>
                      <a:pt x="9" y="27"/>
                      <a:pt x="9" y="27"/>
                      <a:pt x="9" y="27"/>
                    </a:cubicBezTo>
                    <a:cubicBezTo>
                      <a:pt x="9" y="27"/>
                      <a:pt x="9" y="27"/>
                      <a:pt x="9" y="27"/>
                    </a:cubicBezTo>
                    <a:cubicBezTo>
                      <a:pt x="10" y="27"/>
                      <a:pt x="10" y="27"/>
                      <a:pt x="10" y="27"/>
                    </a:cubicBezTo>
                    <a:cubicBezTo>
                      <a:pt x="11" y="27"/>
                      <a:pt x="11" y="27"/>
                      <a:pt x="11" y="27"/>
                    </a:cubicBezTo>
                    <a:cubicBezTo>
                      <a:pt x="11" y="27"/>
                      <a:pt x="11" y="27"/>
                      <a:pt x="11" y="27"/>
                    </a:cubicBezTo>
                    <a:cubicBezTo>
                      <a:pt x="11" y="27"/>
                      <a:pt x="11" y="27"/>
                      <a:pt x="11" y="27"/>
                    </a:cubicBezTo>
                    <a:cubicBezTo>
                      <a:pt x="12" y="29"/>
                      <a:pt x="12" y="29"/>
                      <a:pt x="12" y="29"/>
                    </a:cubicBezTo>
                    <a:cubicBezTo>
                      <a:pt x="12" y="29"/>
                      <a:pt x="12" y="29"/>
                      <a:pt x="12" y="29"/>
                    </a:cubicBezTo>
                    <a:cubicBezTo>
                      <a:pt x="11" y="29"/>
                      <a:pt x="11" y="29"/>
                      <a:pt x="10" y="30"/>
                    </a:cubicBezTo>
                    <a:moveTo>
                      <a:pt x="11" y="26"/>
                    </a:moveTo>
                    <a:cubicBezTo>
                      <a:pt x="11" y="26"/>
                      <a:pt x="11" y="26"/>
                      <a:pt x="11" y="26"/>
                    </a:cubicBezTo>
                    <a:cubicBezTo>
                      <a:pt x="10" y="26"/>
                      <a:pt x="10" y="26"/>
                      <a:pt x="10" y="26"/>
                    </a:cubicBezTo>
                    <a:cubicBezTo>
                      <a:pt x="11" y="26"/>
                      <a:pt x="11" y="26"/>
                      <a:pt x="11" y="26"/>
                    </a:cubicBezTo>
                    <a:cubicBezTo>
                      <a:pt x="11" y="26"/>
                      <a:pt x="11" y="26"/>
                      <a:pt x="11" y="26"/>
                    </a:cubicBezTo>
                    <a:moveTo>
                      <a:pt x="7" y="26"/>
                    </a:moveTo>
                    <a:cubicBezTo>
                      <a:pt x="7" y="25"/>
                      <a:pt x="7" y="25"/>
                      <a:pt x="7" y="25"/>
                    </a:cubicBezTo>
                    <a:cubicBezTo>
                      <a:pt x="8" y="25"/>
                      <a:pt x="8" y="25"/>
                      <a:pt x="8" y="25"/>
                    </a:cubicBezTo>
                    <a:cubicBezTo>
                      <a:pt x="8" y="26"/>
                      <a:pt x="8" y="26"/>
                      <a:pt x="8" y="26"/>
                    </a:cubicBezTo>
                    <a:cubicBezTo>
                      <a:pt x="7" y="26"/>
                      <a:pt x="7" y="26"/>
                      <a:pt x="7" y="26"/>
                    </a:cubicBezTo>
                    <a:cubicBezTo>
                      <a:pt x="7" y="26"/>
                      <a:pt x="7" y="26"/>
                      <a:pt x="7" y="26"/>
                    </a:cubicBezTo>
                    <a:moveTo>
                      <a:pt x="10" y="26"/>
                    </a:moveTo>
                    <a:cubicBezTo>
                      <a:pt x="9" y="26"/>
                      <a:pt x="9" y="26"/>
                      <a:pt x="9" y="26"/>
                    </a:cubicBezTo>
                    <a:cubicBezTo>
                      <a:pt x="9" y="25"/>
                      <a:pt x="9" y="25"/>
                      <a:pt x="9" y="25"/>
                    </a:cubicBezTo>
                    <a:cubicBezTo>
                      <a:pt x="9" y="25"/>
                      <a:pt x="9" y="25"/>
                      <a:pt x="9" y="25"/>
                    </a:cubicBezTo>
                    <a:cubicBezTo>
                      <a:pt x="10" y="26"/>
                      <a:pt x="10" y="26"/>
                      <a:pt x="10" y="26"/>
                    </a:cubicBezTo>
                    <a:moveTo>
                      <a:pt x="33" y="19"/>
                    </a:moveTo>
                    <a:cubicBezTo>
                      <a:pt x="33" y="19"/>
                      <a:pt x="33" y="19"/>
                      <a:pt x="33" y="19"/>
                    </a:cubicBezTo>
                    <a:cubicBezTo>
                      <a:pt x="33" y="19"/>
                      <a:pt x="33" y="19"/>
                      <a:pt x="33" y="19"/>
                    </a:cubicBezTo>
                    <a:cubicBezTo>
                      <a:pt x="33" y="19"/>
                      <a:pt x="33" y="19"/>
                      <a:pt x="33" y="19"/>
                    </a:cubicBezTo>
                    <a:moveTo>
                      <a:pt x="16" y="20"/>
                    </a:moveTo>
                    <a:cubicBezTo>
                      <a:pt x="16" y="20"/>
                      <a:pt x="16" y="20"/>
                      <a:pt x="16" y="20"/>
                    </a:cubicBezTo>
                    <a:cubicBezTo>
                      <a:pt x="16" y="20"/>
                      <a:pt x="16" y="20"/>
                      <a:pt x="16" y="20"/>
                    </a:cubicBezTo>
                    <a:cubicBezTo>
                      <a:pt x="15" y="20"/>
                      <a:pt x="15" y="20"/>
                      <a:pt x="15" y="20"/>
                    </a:cubicBezTo>
                    <a:cubicBezTo>
                      <a:pt x="15" y="20"/>
                      <a:pt x="15" y="20"/>
                      <a:pt x="15" y="20"/>
                    </a:cubicBezTo>
                    <a:cubicBezTo>
                      <a:pt x="14" y="18"/>
                      <a:pt x="14" y="18"/>
                      <a:pt x="14" y="18"/>
                    </a:cubicBezTo>
                    <a:cubicBezTo>
                      <a:pt x="15" y="19"/>
                      <a:pt x="15" y="20"/>
                      <a:pt x="16" y="20"/>
                    </a:cubicBezTo>
                    <a:moveTo>
                      <a:pt x="11" y="19"/>
                    </a:moveTo>
                    <a:cubicBezTo>
                      <a:pt x="10" y="18"/>
                      <a:pt x="10" y="18"/>
                      <a:pt x="10" y="18"/>
                    </a:cubicBezTo>
                    <a:cubicBezTo>
                      <a:pt x="10" y="18"/>
                      <a:pt x="10" y="18"/>
                      <a:pt x="10" y="18"/>
                    </a:cubicBezTo>
                    <a:cubicBezTo>
                      <a:pt x="11" y="19"/>
                      <a:pt x="11" y="19"/>
                      <a:pt x="11" y="19"/>
                    </a:cubicBezTo>
                    <a:cubicBezTo>
                      <a:pt x="11" y="19"/>
                      <a:pt x="11" y="19"/>
                      <a:pt x="11" y="19"/>
                    </a:cubicBezTo>
                    <a:moveTo>
                      <a:pt x="7" y="24"/>
                    </a:moveTo>
                    <a:cubicBezTo>
                      <a:pt x="5" y="23"/>
                      <a:pt x="3" y="21"/>
                      <a:pt x="2" y="18"/>
                    </a:cubicBezTo>
                    <a:cubicBezTo>
                      <a:pt x="4" y="19"/>
                      <a:pt x="4" y="19"/>
                      <a:pt x="4" y="19"/>
                    </a:cubicBezTo>
                    <a:cubicBezTo>
                      <a:pt x="4" y="19"/>
                      <a:pt x="4" y="19"/>
                      <a:pt x="4" y="19"/>
                    </a:cubicBezTo>
                    <a:cubicBezTo>
                      <a:pt x="5" y="20"/>
                      <a:pt x="7" y="20"/>
                      <a:pt x="8" y="20"/>
                    </a:cubicBezTo>
                    <a:cubicBezTo>
                      <a:pt x="8" y="21"/>
                      <a:pt x="8" y="21"/>
                      <a:pt x="8" y="21"/>
                    </a:cubicBezTo>
                    <a:cubicBezTo>
                      <a:pt x="8" y="21"/>
                      <a:pt x="8" y="21"/>
                      <a:pt x="8" y="21"/>
                    </a:cubicBezTo>
                    <a:cubicBezTo>
                      <a:pt x="8" y="21"/>
                      <a:pt x="8" y="21"/>
                      <a:pt x="8" y="21"/>
                    </a:cubicBezTo>
                    <a:cubicBezTo>
                      <a:pt x="9" y="21"/>
                      <a:pt x="9" y="21"/>
                      <a:pt x="9" y="21"/>
                    </a:cubicBezTo>
                    <a:cubicBezTo>
                      <a:pt x="9" y="20"/>
                      <a:pt x="9" y="20"/>
                      <a:pt x="9" y="20"/>
                    </a:cubicBezTo>
                    <a:cubicBezTo>
                      <a:pt x="9" y="20"/>
                      <a:pt x="9" y="20"/>
                      <a:pt x="9" y="20"/>
                    </a:cubicBezTo>
                    <a:cubicBezTo>
                      <a:pt x="10" y="20"/>
                      <a:pt x="11" y="20"/>
                      <a:pt x="11" y="20"/>
                    </a:cubicBezTo>
                    <a:cubicBezTo>
                      <a:pt x="12" y="21"/>
                      <a:pt x="13" y="22"/>
                      <a:pt x="13" y="22"/>
                    </a:cubicBezTo>
                    <a:cubicBezTo>
                      <a:pt x="13" y="23"/>
                      <a:pt x="13" y="24"/>
                      <a:pt x="13" y="24"/>
                    </a:cubicBezTo>
                    <a:cubicBezTo>
                      <a:pt x="13" y="25"/>
                      <a:pt x="13" y="25"/>
                      <a:pt x="13" y="25"/>
                    </a:cubicBezTo>
                    <a:cubicBezTo>
                      <a:pt x="14" y="25"/>
                      <a:pt x="14" y="25"/>
                      <a:pt x="14" y="25"/>
                    </a:cubicBezTo>
                    <a:cubicBezTo>
                      <a:pt x="14" y="25"/>
                      <a:pt x="14" y="25"/>
                      <a:pt x="14" y="25"/>
                    </a:cubicBezTo>
                    <a:cubicBezTo>
                      <a:pt x="14" y="25"/>
                      <a:pt x="14" y="25"/>
                      <a:pt x="14" y="25"/>
                    </a:cubicBezTo>
                    <a:cubicBezTo>
                      <a:pt x="14" y="27"/>
                      <a:pt x="14" y="27"/>
                      <a:pt x="14" y="27"/>
                    </a:cubicBezTo>
                    <a:cubicBezTo>
                      <a:pt x="14" y="27"/>
                      <a:pt x="14" y="27"/>
                      <a:pt x="14" y="28"/>
                    </a:cubicBezTo>
                    <a:cubicBezTo>
                      <a:pt x="14" y="28"/>
                      <a:pt x="14" y="29"/>
                      <a:pt x="14" y="29"/>
                    </a:cubicBezTo>
                    <a:cubicBezTo>
                      <a:pt x="15" y="31"/>
                      <a:pt x="15" y="31"/>
                      <a:pt x="15" y="31"/>
                    </a:cubicBezTo>
                    <a:cubicBezTo>
                      <a:pt x="16" y="31"/>
                      <a:pt x="16" y="31"/>
                      <a:pt x="16" y="31"/>
                    </a:cubicBezTo>
                    <a:cubicBezTo>
                      <a:pt x="16" y="31"/>
                      <a:pt x="16" y="31"/>
                      <a:pt x="16" y="31"/>
                    </a:cubicBezTo>
                    <a:cubicBezTo>
                      <a:pt x="16" y="31"/>
                      <a:pt x="16" y="31"/>
                      <a:pt x="16" y="31"/>
                    </a:cubicBezTo>
                    <a:cubicBezTo>
                      <a:pt x="15" y="29"/>
                      <a:pt x="15" y="29"/>
                      <a:pt x="15" y="29"/>
                    </a:cubicBezTo>
                    <a:cubicBezTo>
                      <a:pt x="14" y="28"/>
                      <a:pt x="14" y="28"/>
                      <a:pt x="14" y="28"/>
                    </a:cubicBezTo>
                    <a:cubicBezTo>
                      <a:pt x="15" y="27"/>
                      <a:pt x="15" y="27"/>
                      <a:pt x="15" y="27"/>
                    </a:cubicBezTo>
                    <a:cubicBezTo>
                      <a:pt x="15" y="27"/>
                      <a:pt x="15" y="27"/>
                      <a:pt x="15" y="27"/>
                    </a:cubicBezTo>
                    <a:cubicBezTo>
                      <a:pt x="14" y="25"/>
                      <a:pt x="14" y="25"/>
                      <a:pt x="14" y="25"/>
                    </a:cubicBezTo>
                    <a:cubicBezTo>
                      <a:pt x="14" y="24"/>
                      <a:pt x="14" y="24"/>
                      <a:pt x="14" y="24"/>
                    </a:cubicBezTo>
                    <a:cubicBezTo>
                      <a:pt x="14" y="24"/>
                      <a:pt x="14" y="23"/>
                      <a:pt x="15" y="22"/>
                    </a:cubicBezTo>
                    <a:cubicBezTo>
                      <a:pt x="14" y="22"/>
                      <a:pt x="14" y="22"/>
                      <a:pt x="14" y="22"/>
                    </a:cubicBezTo>
                    <a:cubicBezTo>
                      <a:pt x="13" y="21"/>
                      <a:pt x="13" y="20"/>
                      <a:pt x="12" y="19"/>
                    </a:cubicBezTo>
                    <a:cubicBezTo>
                      <a:pt x="13" y="19"/>
                      <a:pt x="13" y="19"/>
                      <a:pt x="13" y="19"/>
                    </a:cubicBezTo>
                    <a:cubicBezTo>
                      <a:pt x="13" y="19"/>
                      <a:pt x="13" y="19"/>
                      <a:pt x="13" y="19"/>
                    </a:cubicBezTo>
                    <a:cubicBezTo>
                      <a:pt x="13" y="19"/>
                      <a:pt x="13" y="19"/>
                      <a:pt x="13" y="19"/>
                    </a:cubicBezTo>
                    <a:cubicBezTo>
                      <a:pt x="13" y="19"/>
                      <a:pt x="13" y="19"/>
                      <a:pt x="13" y="19"/>
                    </a:cubicBezTo>
                    <a:cubicBezTo>
                      <a:pt x="13" y="19"/>
                      <a:pt x="13" y="19"/>
                      <a:pt x="13" y="19"/>
                    </a:cubicBezTo>
                    <a:cubicBezTo>
                      <a:pt x="14" y="19"/>
                      <a:pt x="14" y="19"/>
                      <a:pt x="14" y="19"/>
                    </a:cubicBezTo>
                    <a:cubicBezTo>
                      <a:pt x="14" y="19"/>
                      <a:pt x="14" y="19"/>
                      <a:pt x="14" y="19"/>
                    </a:cubicBezTo>
                    <a:cubicBezTo>
                      <a:pt x="14" y="19"/>
                      <a:pt x="14" y="19"/>
                      <a:pt x="14" y="19"/>
                    </a:cubicBezTo>
                    <a:cubicBezTo>
                      <a:pt x="14" y="20"/>
                      <a:pt x="15" y="21"/>
                      <a:pt x="15" y="21"/>
                    </a:cubicBezTo>
                    <a:cubicBezTo>
                      <a:pt x="16" y="21"/>
                      <a:pt x="16" y="21"/>
                      <a:pt x="16" y="21"/>
                    </a:cubicBezTo>
                    <a:cubicBezTo>
                      <a:pt x="17" y="21"/>
                      <a:pt x="17" y="21"/>
                      <a:pt x="17" y="21"/>
                    </a:cubicBezTo>
                    <a:cubicBezTo>
                      <a:pt x="17" y="21"/>
                      <a:pt x="17" y="21"/>
                      <a:pt x="17" y="21"/>
                    </a:cubicBezTo>
                    <a:cubicBezTo>
                      <a:pt x="17" y="22"/>
                      <a:pt x="17" y="22"/>
                      <a:pt x="17" y="22"/>
                    </a:cubicBezTo>
                    <a:cubicBezTo>
                      <a:pt x="18" y="22"/>
                      <a:pt x="18" y="22"/>
                      <a:pt x="18" y="22"/>
                    </a:cubicBezTo>
                    <a:cubicBezTo>
                      <a:pt x="19" y="25"/>
                      <a:pt x="19" y="25"/>
                      <a:pt x="19" y="25"/>
                    </a:cubicBezTo>
                    <a:cubicBezTo>
                      <a:pt x="20" y="27"/>
                      <a:pt x="21" y="28"/>
                      <a:pt x="22" y="28"/>
                    </a:cubicBezTo>
                    <a:cubicBezTo>
                      <a:pt x="22" y="29"/>
                      <a:pt x="22" y="30"/>
                      <a:pt x="23" y="30"/>
                    </a:cubicBezTo>
                    <a:cubicBezTo>
                      <a:pt x="22" y="31"/>
                      <a:pt x="20" y="32"/>
                      <a:pt x="19" y="32"/>
                    </a:cubicBezTo>
                    <a:cubicBezTo>
                      <a:pt x="18" y="32"/>
                      <a:pt x="18" y="32"/>
                      <a:pt x="17" y="32"/>
                    </a:cubicBezTo>
                    <a:cubicBezTo>
                      <a:pt x="17" y="32"/>
                      <a:pt x="17" y="32"/>
                      <a:pt x="17" y="32"/>
                    </a:cubicBezTo>
                    <a:cubicBezTo>
                      <a:pt x="16" y="32"/>
                      <a:pt x="16" y="31"/>
                      <a:pt x="15" y="31"/>
                    </a:cubicBezTo>
                    <a:cubicBezTo>
                      <a:pt x="15" y="32"/>
                      <a:pt x="15" y="32"/>
                      <a:pt x="15" y="32"/>
                    </a:cubicBezTo>
                    <a:cubicBezTo>
                      <a:pt x="14" y="29"/>
                      <a:pt x="14" y="29"/>
                      <a:pt x="14" y="29"/>
                    </a:cubicBezTo>
                    <a:cubicBezTo>
                      <a:pt x="13" y="29"/>
                      <a:pt x="13" y="29"/>
                      <a:pt x="13" y="29"/>
                    </a:cubicBezTo>
                    <a:cubicBezTo>
                      <a:pt x="13" y="28"/>
                      <a:pt x="13" y="28"/>
                      <a:pt x="13" y="28"/>
                    </a:cubicBezTo>
                    <a:cubicBezTo>
                      <a:pt x="12" y="26"/>
                      <a:pt x="12" y="26"/>
                      <a:pt x="12" y="26"/>
                    </a:cubicBezTo>
                    <a:cubicBezTo>
                      <a:pt x="12" y="26"/>
                      <a:pt x="12" y="25"/>
                      <a:pt x="11" y="25"/>
                    </a:cubicBezTo>
                    <a:cubicBezTo>
                      <a:pt x="11" y="24"/>
                      <a:pt x="10" y="24"/>
                      <a:pt x="10" y="24"/>
                    </a:cubicBezTo>
                    <a:cubicBezTo>
                      <a:pt x="9" y="24"/>
                      <a:pt x="9" y="24"/>
                      <a:pt x="9" y="24"/>
                    </a:cubicBezTo>
                    <a:cubicBezTo>
                      <a:pt x="8" y="24"/>
                      <a:pt x="8" y="24"/>
                      <a:pt x="7" y="24"/>
                    </a:cubicBezTo>
                    <a:moveTo>
                      <a:pt x="12" y="18"/>
                    </a:moveTo>
                    <a:cubicBezTo>
                      <a:pt x="12" y="18"/>
                      <a:pt x="12" y="18"/>
                      <a:pt x="12" y="18"/>
                    </a:cubicBezTo>
                    <a:cubicBezTo>
                      <a:pt x="13" y="18"/>
                      <a:pt x="13" y="18"/>
                      <a:pt x="13" y="18"/>
                    </a:cubicBezTo>
                    <a:cubicBezTo>
                      <a:pt x="12" y="18"/>
                      <a:pt x="12" y="18"/>
                      <a:pt x="12" y="18"/>
                    </a:cubicBezTo>
                    <a:moveTo>
                      <a:pt x="6" y="18"/>
                    </a:moveTo>
                    <a:cubicBezTo>
                      <a:pt x="5" y="18"/>
                      <a:pt x="5" y="18"/>
                      <a:pt x="5" y="18"/>
                    </a:cubicBezTo>
                    <a:cubicBezTo>
                      <a:pt x="6" y="17"/>
                      <a:pt x="6" y="17"/>
                      <a:pt x="6" y="17"/>
                    </a:cubicBezTo>
                    <a:cubicBezTo>
                      <a:pt x="6" y="18"/>
                      <a:pt x="6" y="18"/>
                      <a:pt x="6" y="18"/>
                    </a:cubicBezTo>
                    <a:moveTo>
                      <a:pt x="11" y="19"/>
                    </a:moveTo>
                    <a:cubicBezTo>
                      <a:pt x="11" y="18"/>
                      <a:pt x="11" y="18"/>
                      <a:pt x="11" y="18"/>
                    </a:cubicBezTo>
                    <a:cubicBezTo>
                      <a:pt x="10" y="17"/>
                      <a:pt x="10" y="17"/>
                      <a:pt x="10" y="17"/>
                    </a:cubicBezTo>
                    <a:cubicBezTo>
                      <a:pt x="11" y="17"/>
                      <a:pt x="11" y="17"/>
                      <a:pt x="11" y="17"/>
                    </a:cubicBezTo>
                    <a:cubicBezTo>
                      <a:pt x="11" y="17"/>
                      <a:pt x="11" y="17"/>
                      <a:pt x="11" y="17"/>
                    </a:cubicBezTo>
                    <a:cubicBezTo>
                      <a:pt x="11" y="17"/>
                      <a:pt x="11" y="17"/>
                      <a:pt x="11" y="17"/>
                    </a:cubicBezTo>
                    <a:cubicBezTo>
                      <a:pt x="11" y="17"/>
                      <a:pt x="11" y="17"/>
                      <a:pt x="11" y="17"/>
                    </a:cubicBezTo>
                    <a:cubicBezTo>
                      <a:pt x="12" y="19"/>
                      <a:pt x="12" y="19"/>
                      <a:pt x="12" y="19"/>
                    </a:cubicBezTo>
                    <a:cubicBezTo>
                      <a:pt x="12" y="19"/>
                      <a:pt x="12" y="19"/>
                      <a:pt x="12" y="19"/>
                    </a:cubicBezTo>
                    <a:cubicBezTo>
                      <a:pt x="11" y="19"/>
                      <a:pt x="11" y="19"/>
                      <a:pt x="11" y="19"/>
                    </a:cubicBezTo>
                    <a:cubicBezTo>
                      <a:pt x="11" y="19"/>
                      <a:pt x="11" y="19"/>
                      <a:pt x="11" y="19"/>
                    </a:cubicBezTo>
                    <a:moveTo>
                      <a:pt x="9" y="19"/>
                    </a:moveTo>
                    <a:cubicBezTo>
                      <a:pt x="8" y="19"/>
                      <a:pt x="8" y="19"/>
                      <a:pt x="8" y="19"/>
                    </a:cubicBezTo>
                    <a:cubicBezTo>
                      <a:pt x="8" y="18"/>
                      <a:pt x="8" y="18"/>
                      <a:pt x="7" y="17"/>
                    </a:cubicBezTo>
                    <a:cubicBezTo>
                      <a:pt x="8" y="17"/>
                      <a:pt x="8" y="17"/>
                      <a:pt x="9" y="17"/>
                    </a:cubicBezTo>
                    <a:cubicBezTo>
                      <a:pt x="9" y="17"/>
                      <a:pt x="9" y="17"/>
                      <a:pt x="9" y="17"/>
                    </a:cubicBezTo>
                    <a:cubicBezTo>
                      <a:pt x="9" y="17"/>
                      <a:pt x="9" y="17"/>
                      <a:pt x="9" y="17"/>
                    </a:cubicBezTo>
                    <a:cubicBezTo>
                      <a:pt x="9" y="18"/>
                      <a:pt x="10" y="18"/>
                      <a:pt x="10" y="19"/>
                    </a:cubicBezTo>
                    <a:cubicBezTo>
                      <a:pt x="9" y="19"/>
                      <a:pt x="9" y="19"/>
                      <a:pt x="9" y="19"/>
                    </a:cubicBezTo>
                    <a:cubicBezTo>
                      <a:pt x="9" y="18"/>
                      <a:pt x="9" y="18"/>
                      <a:pt x="9" y="18"/>
                    </a:cubicBezTo>
                    <a:cubicBezTo>
                      <a:pt x="8" y="17"/>
                      <a:pt x="8" y="17"/>
                      <a:pt x="8" y="17"/>
                    </a:cubicBezTo>
                    <a:cubicBezTo>
                      <a:pt x="8" y="18"/>
                      <a:pt x="8" y="18"/>
                      <a:pt x="8" y="18"/>
                    </a:cubicBezTo>
                    <a:cubicBezTo>
                      <a:pt x="9" y="19"/>
                      <a:pt x="9" y="19"/>
                      <a:pt x="9" y="19"/>
                    </a:cubicBezTo>
                    <a:moveTo>
                      <a:pt x="12" y="18"/>
                    </a:moveTo>
                    <a:cubicBezTo>
                      <a:pt x="12" y="17"/>
                      <a:pt x="12" y="17"/>
                      <a:pt x="12" y="17"/>
                    </a:cubicBezTo>
                    <a:cubicBezTo>
                      <a:pt x="12" y="17"/>
                      <a:pt x="12" y="17"/>
                      <a:pt x="12" y="17"/>
                    </a:cubicBezTo>
                    <a:cubicBezTo>
                      <a:pt x="12" y="17"/>
                      <a:pt x="12" y="17"/>
                      <a:pt x="12" y="17"/>
                    </a:cubicBezTo>
                    <a:cubicBezTo>
                      <a:pt x="12" y="18"/>
                      <a:pt x="12" y="18"/>
                      <a:pt x="12" y="18"/>
                    </a:cubicBezTo>
                    <a:cubicBezTo>
                      <a:pt x="12" y="18"/>
                      <a:pt x="12" y="18"/>
                      <a:pt x="12" y="18"/>
                    </a:cubicBezTo>
                    <a:cubicBezTo>
                      <a:pt x="12" y="18"/>
                      <a:pt x="12" y="18"/>
                      <a:pt x="12" y="18"/>
                    </a:cubicBezTo>
                    <a:moveTo>
                      <a:pt x="13" y="18"/>
                    </a:moveTo>
                    <a:cubicBezTo>
                      <a:pt x="12" y="17"/>
                      <a:pt x="12" y="17"/>
                      <a:pt x="12" y="17"/>
                    </a:cubicBezTo>
                    <a:cubicBezTo>
                      <a:pt x="13" y="17"/>
                      <a:pt x="13" y="17"/>
                      <a:pt x="13" y="17"/>
                    </a:cubicBezTo>
                    <a:cubicBezTo>
                      <a:pt x="13" y="17"/>
                      <a:pt x="13" y="17"/>
                      <a:pt x="13" y="17"/>
                    </a:cubicBezTo>
                    <a:cubicBezTo>
                      <a:pt x="13" y="17"/>
                      <a:pt x="13" y="17"/>
                      <a:pt x="13" y="17"/>
                    </a:cubicBezTo>
                    <a:cubicBezTo>
                      <a:pt x="14" y="18"/>
                      <a:pt x="14" y="18"/>
                      <a:pt x="14" y="18"/>
                    </a:cubicBezTo>
                    <a:cubicBezTo>
                      <a:pt x="13" y="18"/>
                      <a:pt x="13" y="18"/>
                      <a:pt x="13" y="18"/>
                    </a:cubicBezTo>
                    <a:cubicBezTo>
                      <a:pt x="13" y="18"/>
                      <a:pt x="13" y="18"/>
                      <a:pt x="13" y="18"/>
                    </a:cubicBezTo>
                    <a:moveTo>
                      <a:pt x="7" y="19"/>
                    </a:moveTo>
                    <a:cubicBezTo>
                      <a:pt x="7" y="19"/>
                      <a:pt x="7" y="19"/>
                      <a:pt x="7" y="19"/>
                    </a:cubicBezTo>
                    <a:cubicBezTo>
                      <a:pt x="6" y="17"/>
                      <a:pt x="6" y="17"/>
                      <a:pt x="6" y="17"/>
                    </a:cubicBezTo>
                    <a:cubicBezTo>
                      <a:pt x="6" y="17"/>
                      <a:pt x="6" y="17"/>
                      <a:pt x="6" y="17"/>
                    </a:cubicBezTo>
                    <a:cubicBezTo>
                      <a:pt x="6" y="17"/>
                      <a:pt x="6" y="17"/>
                      <a:pt x="6" y="17"/>
                    </a:cubicBezTo>
                    <a:cubicBezTo>
                      <a:pt x="7" y="17"/>
                      <a:pt x="7" y="17"/>
                      <a:pt x="7" y="17"/>
                    </a:cubicBezTo>
                    <a:cubicBezTo>
                      <a:pt x="7" y="17"/>
                      <a:pt x="7" y="17"/>
                      <a:pt x="7" y="17"/>
                    </a:cubicBezTo>
                    <a:cubicBezTo>
                      <a:pt x="7" y="18"/>
                      <a:pt x="7" y="18"/>
                      <a:pt x="7" y="19"/>
                    </a:cubicBezTo>
                    <a:moveTo>
                      <a:pt x="33" y="19"/>
                    </a:moveTo>
                    <a:cubicBezTo>
                      <a:pt x="32" y="18"/>
                      <a:pt x="32" y="18"/>
                      <a:pt x="32" y="18"/>
                    </a:cubicBezTo>
                    <a:cubicBezTo>
                      <a:pt x="32" y="18"/>
                      <a:pt x="32" y="17"/>
                      <a:pt x="32" y="16"/>
                    </a:cubicBezTo>
                    <a:cubicBezTo>
                      <a:pt x="32" y="17"/>
                      <a:pt x="32" y="18"/>
                      <a:pt x="33" y="19"/>
                    </a:cubicBezTo>
                    <a:moveTo>
                      <a:pt x="28" y="16"/>
                    </a:moveTo>
                    <a:cubicBezTo>
                      <a:pt x="28" y="15"/>
                      <a:pt x="28" y="15"/>
                      <a:pt x="28" y="15"/>
                    </a:cubicBezTo>
                    <a:cubicBezTo>
                      <a:pt x="28" y="15"/>
                      <a:pt x="28" y="15"/>
                      <a:pt x="28" y="15"/>
                    </a:cubicBezTo>
                    <a:cubicBezTo>
                      <a:pt x="28" y="15"/>
                      <a:pt x="28" y="15"/>
                      <a:pt x="28" y="15"/>
                    </a:cubicBezTo>
                    <a:cubicBezTo>
                      <a:pt x="28" y="16"/>
                      <a:pt x="28" y="16"/>
                      <a:pt x="28" y="16"/>
                    </a:cubicBezTo>
                    <a:moveTo>
                      <a:pt x="30" y="17"/>
                    </a:moveTo>
                    <a:cubicBezTo>
                      <a:pt x="29" y="17"/>
                      <a:pt x="29" y="17"/>
                      <a:pt x="29" y="17"/>
                    </a:cubicBezTo>
                    <a:cubicBezTo>
                      <a:pt x="29" y="16"/>
                      <a:pt x="29" y="16"/>
                      <a:pt x="29" y="15"/>
                    </a:cubicBezTo>
                    <a:cubicBezTo>
                      <a:pt x="29" y="15"/>
                      <a:pt x="29" y="15"/>
                      <a:pt x="29" y="15"/>
                    </a:cubicBezTo>
                    <a:cubicBezTo>
                      <a:pt x="29" y="16"/>
                      <a:pt x="29" y="16"/>
                      <a:pt x="30" y="17"/>
                    </a:cubicBezTo>
                    <a:moveTo>
                      <a:pt x="34" y="16"/>
                    </a:moveTo>
                    <a:cubicBezTo>
                      <a:pt x="34" y="16"/>
                      <a:pt x="34" y="15"/>
                      <a:pt x="33" y="15"/>
                    </a:cubicBezTo>
                    <a:cubicBezTo>
                      <a:pt x="34" y="15"/>
                      <a:pt x="34" y="15"/>
                      <a:pt x="34" y="15"/>
                    </a:cubicBezTo>
                    <a:cubicBezTo>
                      <a:pt x="35" y="15"/>
                      <a:pt x="35" y="15"/>
                      <a:pt x="35" y="15"/>
                    </a:cubicBezTo>
                    <a:cubicBezTo>
                      <a:pt x="34" y="16"/>
                      <a:pt x="34" y="16"/>
                      <a:pt x="34" y="16"/>
                    </a:cubicBezTo>
                    <a:moveTo>
                      <a:pt x="31" y="17"/>
                    </a:moveTo>
                    <a:cubicBezTo>
                      <a:pt x="30" y="17"/>
                      <a:pt x="30" y="17"/>
                      <a:pt x="30" y="17"/>
                    </a:cubicBezTo>
                    <a:cubicBezTo>
                      <a:pt x="30" y="17"/>
                      <a:pt x="30" y="17"/>
                      <a:pt x="30" y="17"/>
                    </a:cubicBezTo>
                    <a:cubicBezTo>
                      <a:pt x="30" y="17"/>
                      <a:pt x="30" y="16"/>
                      <a:pt x="29" y="15"/>
                    </a:cubicBezTo>
                    <a:cubicBezTo>
                      <a:pt x="30" y="15"/>
                      <a:pt x="30" y="15"/>
                      <a:pt x="30" y="15"/>
                    </a:cubicBezTo>
                    <a:cubicBezTo>
                      <a:pt x="31" y="17"/>
                      <a:pt x="31" y="17"/>
                      <a:pt x="31" y="17"/>
                    </a:cubicBezTo>
                    <a:moveTo>
                      <a:pt x="32" y="18"/>
                    </a:moveTo>
                    <a:cubicBezTo>
                      <a:pt x="31" y="18"/>
                      <a:pt x="31" y="18"/>
                      <a:pt x="31" y="18"/>
                    </a:cubicBezTo>
                    <a:cubicBezTo>
                      <a:pt x="30" y="15"/>
                      <a:pt x="30" y="15"/>
                      <a:pt x="30" y="15"/>
                    </a:cubicBezTo>
                    <a:cubicBezTo>
                      <a:pt x="31" y="15"/>
                      <a:pt x="31" y="15"/>
                      <a:pt x="31" y="15"/>
                    </a:cubicBezTo>
                    <a:cubicBezTo>
                      <a:pt x="31" y="15"/>
                      <a:pt x="31" y="15"/>
                      <a:pt x="31" y="15"/>
                    </a:cubicBezTo>
                    <a:cubicBezTo>
                      <a:pt x="31" y="15"/>
                      <a:pt x="31" y="15"/>
                      <a:pt x="31" y="15"/>
                    </a:cubicBezTo>
                    <a:cubicBezTo>
                      <a:pt x="31" y="15"/>
                      <a:pt x="31" y="15"/>
                      <a:pt x="31" y="15"/>
                    </a:cubicBezTo>
                    <a:cubicBezTo>
                      <a:pt x="31" y="16"/>
                      <a:pt x="31" y="17"/>
                      <a:pt x="32" y="18"/>
                    </a:cubicBezTo>
                    <a:moveTo>
                      <a:pt x="33" y="19"/>
                    </a:moveTo>
                    <a:cubicBezTo>
                      <a:pt x="33" y="17"/>
                      <a:pt x="32" y="16"/>
                      <a:pt x="32" y="14"/>
                    </a:cubicBezTo>
                    <a:cubicBezTo>
                      <a:pt x="32" y="14"/>
                      <a:pt x="32" y="14"/>
                      <a:pt x="32" y="14"/>
                    </a:cubicBezTo>
                    <a:cubicBezTo>
                      <a:pt x="32" y="14"/>
                      <a:pt x="32" y="14"/>
                      <a:pt x="32" y="14"/>
                    </a:cubicBezTo>
                    <a:cubicBezTo>
                      <a:pt x="32" y="14"/>
                      <a:pt x="32" y="14"/>
                      <a:pt x="32" y="14"/>
                    </a:cubicBezTo>
                    <a:cubicBezTo>
                      <a:pt x="33" y="15"/>
                      <a:pt x="33" y="15"/>
                      <a:pt x="33" y="15"/>
                    </a:cubicBezTo>
                    <a:cubicBezTo>
                      <a:pt x="33" y="15"/>
                      <a:pt x="33" y="15"/>
                      <a:pt x="33" y="15"/>
                    </a:cubicBezTo>
                    <a:cubicBezTo>
                      <a:pt x="33" y="16"/>
                      <a:pt x="33" y="16"/>
                      <a:pt x="34" y="17"/>
                    </a:cubicBezTo>
                    <a:cubicBezTo>
                      <a:pt x="34" y="17"/>
                      <a:pt x="34" y="17"/>
                      <a:pt x="34" y="17"/>
                    </a:cubicBezTo>
                    <a:cubicBezTo>
                      <a:pt x="34" y="17"/>
                      <a:pt x="34" y="17"/>
                      <a:pt x="34" y="17"/>
                    </a:cubicBezTo>
                    <a:cubicBezTo>
                      <a:pt x="33" y="15"/>
                      <a:pt x="33" y="15"/>
                      <a:pt x="33" y="15"/>
                    </a:cubicBezTo>
                    <a:cubicBezTo>
                      <a:pt x="33" y="15"/>
                      <a:pt x="33" y="15"/>
                      <a:pt x="33" y="15"/>
                    </a:cubicBezTo>
                    <a:cubicBezTo>
                      <a:pt x="32" y="16"/>
                      <a:pt x="32" y="16"/>
                      <a:pt x="32" y="16"/>
                    </a:cubicBezTo>
                    <a:cubicBezTo>
                      <a:pt x="33" y="18"/>
                      <a:pt x="33" y="18"/>
                      <a:pt x="33" y="18"/>
                    </a:cubicBezTo>
                    <a:cubicBezTo>
                      <a:pt x="33" y="18"/>
                      <a:pt x="33" y="18"/>
                      <a:pt x="33" y="18"/>
                    </a:cubicBezTo>
                    <a:cubicBezTo>
                      <a:pt x="33" y="19"/>
                      <a:pt x="33" y="19"/>
                      <a:pt x="33" y="19"/>
                    </a:cubicBezTo>
                    <a:moveTo>
                      <a:pt x="10" y="17"/>
                    </a:moveTo>
                    <a:cubicBezTo>
                      <a:pt x="9" y="17"/>
                      <a:pt x="9" y="17"/>
                      <a:pt x="9" y="17"/>
                    </a:cubicBezTo>
                    <a:cubicBezTo>
                      <a:pt x="9" y="17"/>
                      <a:pt x="9" y="17"/>
                      <a:pt x="9" y="17"/>
                    </a:cubicBezTo>
                    <a:cubicBezTo>
                      <a:pt x="8" y="17"/>
                      <a:pt x="7" y="16"/>
                      <a:pt x="6" y="16"/>
                    </a:cubicBezTo>
                    <a:cubicBezTo>
                      <a:pt x="6" y="16"/>
                      <a:pt x="6" y="16"/>
                      <a:pt x="6" y="16"/>
                    </a:cubicBezTo>
                    <a:cubicBezTo>
                      <a:pt x="6" y="15"/>
                      <a:pt x="6" y="14"/>
                      <a:pt x="7" y="14"/>
                    </a:cubicBezTo>
                    <a:cubicBezTo>
                      <a:pt x="8" y="15"/>
                      <a:pt x="9" y="16"/>
                      <a:pt x="10" y="17"/>
                    </a:cubicBezTo>
                    <a:moveTo>
                      <a:pt x="18" y="14"/>
                    </a:moveTo>
                    <a:cubicBezTo>
                      <a:pt x="18" y="12"/>
                      <a:pt x="18" y="12"/>
                      <a:pt x="18" y="12"/>
                    </a:cubicBezTo>
                    <a:cubicBezTo>
                      <a:pt x="18" y="13"/>
                      <a:pt x="18" y="13"/>
                      <a:pt x="18" y="13"/>
                    </a:cubicBezTo>
                    <a:cubicBezTo>
                      <a:pt x="18" y="14"/>
                      <a:pt x="18" y="14"/>
                      <a:pt x="18" y="14"/>
                    </a:cubicBezTo>
                    <a:moveTo>
                      <a:pt x="18" y="14"/>
                    </a:moveTo>
                    <a:cubicBezTo>
                      <a:pt x="18" y="14"/>
                      <a:pt x="18" y="14"/>
                      <a:pt x="18" y="14"/>
                    </a:cubicBezTo>
                    <a:cubicBezTo>
                      <a:pt x="18" y="14"/>
                      <a:pt x="17" y="13"/>
                      <a:pt x="17" y="13"/>
                    </a:cubicBezTo>
                    <a:cubicBezTo>
                      <a:pt x="17" y="13"/>
                      <a:pt x="17" y="13"/>
                      <a:pt x="17" y="13"/>
                    </a:cubicBezTo>
                    <a:cubicBezTo>
                      <a:pt x="17" y="13"/>
                      <a:pt x="17" y="13"/>
                      <a:pt x="17" y="13"/>
                    </a:cubicBezTo>
                    <a:cubicBezTo>
                      <a:pt x="16" y="11"/>
                      <a:pt x="16" y="11"/>
                      <a:pt x="16" y="11"/>
                    </a:cubicBezTo>
                    <a:cubicBezTo>
                      <a:pt x="17" y="11"/>
                      <a:pt x="17" y="11"/>
                      <a:pt x="17" y="11"/>
                    </a:cubicBezTo>
                    <a:cubicBezTo>
                      <a:pt x="17" y="11"/>
                      <a:pt x="17" y="11"/>
                      <a:pt x="17" y="11"/>
                    </a:cubicBezTo>
                    <a:cubicBezTo>
                      <a:pt x="17" y="11"/>
                      <a:pt x="17" y="11"/>
                      <a:pt x="17" y="11"/>
                    </a:cubicBezTo>
                    <a:cubicBezTo>
                      <a:pt x="18" y="14"/>
                      <a:pt x="18" y="14"/>
                      <a:pt x="18" y="14"/>
                    </a:cubicBezTo>
                    <a:moveTo>
                      <a:pt x="16" y="13"/>
                    </a:moveTo>
                    <a:cubicBezTo>
                      <a:pt x="16" y="13"/>
                      <a:pt x="16" y="13"/>
                      <a:pt x="16" y="13"/>
                    </a:cubicBezTo>
                    <a:cubicBezTo>
                      <a:pt x="15" y="12"/>
                      <a:pt x="15" y="11"/>
                      <a:pt x="15" y="11"/>
                    </a:cubicBezTo>
                    <a:cubicBezTo>
                      <a:pt x="16" y="11"/>
                      <a:pt x="16" y="11"/>
                      <a:pt x="16" y="11"/>
                    </a:cubicBezTo>
                    <a:cubicBezTo>
                      <a:pt x="16" y="13"/>
                      <a:pt x="16" y="13"/>
                      <a:pt x="16" y="13"/>
                    </a:cubicBezTo>
                    <a:moveTo>
                      <a:pt x="15" y="12"/>
                    </a:moveTo>
                    <a:cubicBezTo>
                      <a:pt x="15" y="12"/>
                      <a:pt x="15" y="12"/>
                      <a:pt x="15" y="12"/>
                    </a:cubicBezTo>
                    <a:cubicBezTo>
                      <a:pt x="15" y="12"/>
                      <a:pt x="15" y="12"/>
                      <a:pt x="15" y="12"/>
                    </a:cubicBezTo>
                    <a:cubicBezTo>
                      <a:pt x="14" y="12"/>
                      <a:pt x="14" y="12"/>
                      <a:pt x="14" y="12"/>
                    </a:cubicBezTo>
                    <a:cubicBezTo>
                      <a:pt x="14" y="12"/>
                      <a:pt x="14" y="12"/>
                      <a:pt x="14" y="12"/>
                    </a:cubicBezTo>
                    <a:cubicBezTo>
                      <a:pt x="14" y="12"/>
                      <a:pt x="14" y="11"/>
                      <a:pt x="14" y="11"/>
                    </a:cubicBezTo>
                    <a:cubicBezTo>
                      <a:pt x="14" y="11"/>
                      <a:pt x="14" y="11"/>
                      <a:pt x="14" y="11"/>
                    </a:cubicBezTo>
                    <a:cubicBezTo>
                      <a:pt x="14" y="11"/>
                      <a:pt x="14" y="11"/>
                      <a:pt x="14" y="11"/>
                    </a:cubicBezTo>
                    <a:cubicBezTo>
                      <a:pt x="15" y="11"/>
                      <a:pt x="15" y="12"/>
                      <a:pt x="15" y="12"/>
                    </a:cubicBezTo>
                    <a:moveTo>
                      <a:pt x="22" y="9"/>
                    </a:moveTo>
                    <a:cubicBezTo>
                      <a:pt x="21" y="8"/>
                      <a:pt x="21" y="8"/>
                      <a:pt x="21" y="8"/>
                    </a:cubicBezTo>
                    <a:cubicBezTo>
                      <a:pt x="22" y="9"/>
                      <a:pt x="22" y="9"/>
                      <a:pt x="22" y="9"/>
                    </a:cubicBezTo>
                    <a:cubicBezTo>
                      <a:pt x="22" y="9"/>
                      <a:pt x="22" y="9"/>
                      <a:pt x="22" y="9"/>
                    </a:cubicBezTo>
                    <a:cubicBezTo>
                      <a:pt x="22" y="9"/>
                      <a:pt x="22" y="9"/>
                      <a:pt x="22" y="9"/>
                    </a:cubicBezTo>
                    <a:moveTo>
                      <a:pt x="11" y="9"/>
                    </a:moveTo>
                    <a:cubicBezTo>
                      <a:pt x="11" y="8"/>
                      <a:pt x="11" y="8"/>
                      <a:pt x="11" y="8"/>
                    </a:cubicBezTo>
                    <a:cubicBezTo>
                      <a:pt x="11" y="9"/>
                      <a:pt x="11" y="9"/>
                      <a:pt x="11" y="9"/>
                    </a:cubicBezTo>
                    <a:cubicBezTo>
                      <a:pt x="11" y="9"/>
                      <a:pt x="11" y="9"/>
                      <a:pt x="11" y="9"/>
                    </a:cubicBezTo>
                    <a:moveTo>
                      <a:pt x="10" y="9"/>
                    </a:moveTo>
                    <a:cubicBezTo>
                      <a:pt x="9" y="8"/>
                      <a:pt x="9" y="8"/>
                      <a:pt x="8" y="8"/>
                    </a:cubicBezTo>
                    <a:cubicBezTo>
                      <a:pt x="9" y="8"/>
                      <a:pt x="9" y="7"/>
                      <a:pt x="9" y="7"/>
                    </a:cubicBezTo>
                    <a:cubicBezTo>
                      <a:pt x="10" y="7"/>
                      <a:pt x="10" y="8"/>
                      <a:pt x="10" y="9"/>
                    </a:cubicBezTo>
                    <a:moveTo>
                      <a:pt x="12" y="7"/>
                    </a:moveTo>
                    <a:cubicBezTo>
                      <a:pt x="11" y="7"/>
                      <a:pt x="11" y="7"/>
                      <a:pt x="11" y="7"/>
                    </a:cubicBezTo>
                    <a:cubicBezTo>
                      <a:pt x="11" y="7"/>
                      <a:pt x="11" y="7"/>
                      <a:pt x="11" y="7"/>
                    </a:cubicBezTo>
                    <a:cubicBezTo>
                      <a:pt x="11" y="7"/>
                      <a:pt x="11" y="7"/>
                      <a:pt x="11" y="7"/>
                    </a:cubicBezTo>
                    <a:cubicBezTo>
                      <a:pt x="10" y="6"/>
                      <a:pt x="10" y="6"/>
                      <a:pt x="10" y="6"/>
                    </a:cubicBezTo>
                    <a:cubicBezTo>
                      <a:pt x="10" y="5"/>
                      <a:pt x="11" y="4"/>
                      <a:pt x="11" y="4"/>
                    </a:cubicBezTo>
                    <a:cubicBezTo>
                      <a:pt x="11" y="4"/>
                      <a:pt x="13" y="4"/>
                      <a:pt x="15" y="4"/>
                    </a:cubicBezTo>
                    <a:cubicBezTo>
                      <a:pt x="18" y="4"/>
                      <a:pt x="19" y="4"/>
                      <a:pt x="20" y="5"/>
                    </a:cubicBezTo>
                    <a:cubicBezTo>
                      <a:pt x="20" y="5"/>
                      <a:pt x="20" y="5"/>
                      <a:pt x="20" y="5"/>
                    </a:cubicBezTo>
                    <a:cubicBezTo>
                      <a:pt x="20" y="6"/>
                      <a:pt x="20" y="6"/>
                      <a:pt x="20" y="6"/>
                    </a:cubicBezTo>
                    <a:cubicBezTo>
                      <a:pt x="21" y="9"/>
                      <a:pt x="21" y="9"/>
                      <a:pt x="21" y="9"/>
                    </a:cubicBezTo>
                    <a:cubicBezTo>
                      <a:pt x="21" y="10"/>
                      <a:pt x="21" y="10"/>
                      <a:pt x="21" y="10"/>
                    </a:cubicBezTo>
                    <a:cubicBezTo>
                      <a:pt x="20" y="7"/>
                      <a:pt x="20" y="7"/>
                      <a:pt x="20" y="7"/>
                    </a:cubicBezTo>
                    <a:cubicBezTo>
                      <a:pt x="19" y="7"/>
                      <a:pt x="19" y="7"/>
                      <a:pt x="19" y="7"/>
                    </a:cubicBezTo>
                    <a:cubicBezTo>
                      <a:pt x="19" y="7"/>
                      <a:pt x="19" y="7"/>
                      <a:pt x="19" y="7"/>
                    </a:cubicBezTo>
                    <a:cubicBezTo>
                      <a:pt x="20" y="10"/>
                      <a:pt x="20" y="10"/>
                      <a:pt x="20" y="10"/>
                    </a:cubicBezTo>
                    <a:cubicBezTo>
                      <a:pt x="21" y="11"/>
                      <a:pt x="21" y="11"/>
                      <a:pt x="21" y="11"/>
                    </a:cubicBezTo>
                    <a:cubicBezTo>
                      <a:pt x="20" y="11"/>
                      <a:pt x="20" y="11"/>
                      <a:pt x="20" y="11"/>
                    </a:cubicBezTo>
                    <a:cubicBezTo>
                      <a:pt x="19" y="11"/>
                      <a:pt x="19" y="11"/>
                      <a:pt x="19" y="11"/>
                    </a:cubicBezTo>
                    <a:cubicBezTo>
                      <a:pt x="19" y="9"/>
                      <a:pt x="18" y="8"/>
                      <a:pt x="19" y="7"/>
                    </a:cubicBezTo>
                    <a:cubicBezTo>
                      <a:pt x="18" y="6"/>
                      <a:pt x="18" y="6"/>
                      <a:pt x="18" y="6"/>
                    </a:cubicBezTo>
                    <a:cubicBezTo>
                      <a:pt x="18" y="6"/>
                      <a:pt x="18" y="6"/>
                      <a:pt x="18" y="6"/>
                    </a:cubicBezTo>
                    <a:cubicBezTo>
                      <a:pt x="18" y="7"/>
                      <a:pt x="18" y="7"/>
                      <a:pt x="18" y="7"/>
                    </a:cubicBezTo>
                    <a:cubicBezTo>
                      <a:pt x="18" y="7"/>
                      <a:pt x="18" y="7"/>
                      <a:pt x="18" y="7"/>
                    </a:cubicBezTo>
                    <a:cubicBezTo>
                      <a:pt x="18" y="8"/>
                      <a:pt x="18" y="10"/>
                      <a:pt x="19" y="11"/>
                    </a:cubicBezTo>
                    <a:cubicBezTo>
                      <a:pt x="19" y="12"/>
                      <a:pt x="19" y="12"/>
                      <a:pt x="19" y="12"/>
                    </a:cubicBezTo>
                    <a:cubicBezTo>
                      <a:pt x="19" y="12"/>
                      <a:pt x="19" y="12"/>
                      <a:pt x="19" y="12"/>
                    </a:cubicBezTo>
                    <a:cubicBezTo>
                      <a:pt x="19" y="12"/>
                      <a:pt x="19" y="12"/>
                      <a:pt x="19" y="12"/>
                    </a:cubicBezTo>
                    <a:cubicBezTo>
                      <a:pt x="17" y="8"/>
                      <a:pt x="17" y="8"/>
                      <a:pt x="17" y="8"/>
                    </a:cubicBezTo>
                    <a:cubicBezTo>
                      <a:pt x="17" y="8"/>
                      <a:pt x="17" y="8"/>
                      <a:pt x="17" y="8"/>
                    </a:cubicBezTo>
                    <a:cubicBezTo>
                      <a:pt x="17" y="8"/>
                      <a:pt x="17" y="8"/>
                      <a:pt x="17" y="8"/>
                    </a:cubicBezTo>
                    <a:cubicBezTo>
                      <a:pt x="18" y="10"/>
                      <a:pt x="18" y="10"/>
                      <a:pt x="18" y="10"/>
                    </a:cubicBezTo>
                    <a:cubicBezTo>
                      <a:pt x="18" y="10"/>
                      <a:pt x="18" y="10"/>
                      <a:pt x="18" y="10"/>
                    </a:cubicBezTo>
                    <a:cubicBezTo>
                      <a:pt x="17" y="10"/>
                      <a:pt x="17" y="10"/>
                      <a:pt x="17" y="10"/>
                    </a:cubicBezTo>
                    <a:cubicBezTo>
                      <a:pt x="14" y="10"/>
                      <a:pt x="14" y="10"/>
                      <a:pt x="14" y="10"/>
                    </a:cubicBezTo>
                    <a:cubicBezTo>
                      <a:pt x="14" y="10"/>
                      <a:pt x="14" y="10"/>
                      <a:pt x="14" y="10"/>
                    </a:cubicBezTo>
                    <a:cubicBezTo>
                      <a:pt x="14" y="10"/>
                      <a:pt x="14" y="10"/>
                      <a:pt x="14" y="10"/>
                    </a:cubicBezTo>
                    <a:cubicBezTo>
                      <a:pt x="14" y="8"/>
                      <a:pt x="14" y="8"/>
                      <a:pt x="14" y="8"/>
                    </a:cubicBezTo>
                    <a:cubicBezTo>
                      <a:pt x="13" y="7"/>
                      <a:pt x="13" y="7"/>
                      <a:pt x="13" y="7"/>
                    </a:cubicBezTo>
                    <a:cubicBezTo>
                      <a:pt x="13" y="7"/>
                      <a:pt x="13" y="7"/>
                      <a:pt x="13" y="7"/>
                    </a:cubicBezTo>
                    <a:cubicBezTo>
                      <a:pt x="13" y="7"/>
                      <a:pt x="13" y="7"/>
                      <a:pt x="13" y="7"/>
                    </a:cubicBezTo>
                    <a:cubicBezTo>
                      <a:pt x="13" y="7"/>
                      <a:pt x="13" y="7"/>
                      <a:pt x="13" y="7"/>
                    </a:cubicBezTo>
                    <a:cubicBezTo>
                      <a:pt x="12" y="7"/>
                      <a:pt x="12" y="7"/>
                      <a:pt x="12" y="7"/>
                    </a:cubicBezTo>
                    <a:cubicBezTo>
                      <a:pt x="12" y="7"/>
                      <a:pt x="12" y="7"/>
                      <a:pt x="12" y="7"/>
                    </a:cubicBezTo>
                    <a:cubicBezTo>
                      <a:pt x="12" y="7"/>
                      <a:pt x="12" y="7"/>
                      <a:pt x="12" y="7"/>
                    </a:cubicBezTo>
                    <a:cubicBezTo>
                      <a:pt x="12" y="7"/>
                      <a:pt x="12" y="7"/>
                      <a:pt x="12" y="7"/>
                    </a:cubicBezTo>
                    <a:cubicBezTo>
                      <a:pt x="12" y="7"/>
                      <a:pt x="12" y="7"/>
                      <a:pt x="12" y="7"/>
                    </a:cubicBezTo>
                    <a:moveTo>
                      <a:pt x="28" y="14"/>
                    </a:moveTo>
                    <a:cubicBezTo>
                      <a:pt x="27" y="14"/>
                      <a:pt x="27" y="14"/>
                      <a:pt x="27" y="14"/>
                    </a:cubicBezTo>
                    <a:cubicBezTo>
                      <a:pt x="27" y="13"/>
                      <a:pt x="26" y="12"/>
                      <a:pt x="26" y="12"/>
                    </a:cubicBezTo>
                    <a:cubicBezTo>
                      <a:pt x="26" y="12"/>
                      <a:pt x="26" y="12"/>
                      <a:pt x="26" y="12"/>
                    </a:cubicBezTo>
                    <a:cubicBezTo>
                      <a:pt x="25" y="11"/>
                      <a:pt x="25" y="11"/>
                      <a:pt x="25" y="10"/>
                    </a:cubicBezTo>
                    <a:cubicBezTo>
                      <a:pt x="25" y="10"/>
                      <a:pt x="25" y="10"/>
                      <a:pt x="25" y="10"/>
                    </a:cubicBezTo>
                    <a:cubicBezTo>
                      <a:pt x="25" y="7"/>
                      <a:pt x="25" y="7"/>
                      <a:pt x="25" y="7"/>
                    </a:cubicBezTo>
                    <a:cubicBezTo>
                      <a:pt x="25" y="7"/>
                      <a:pt x="25" y="6"/>
                      <a:pt x="25" y="6"/>
                    </a:cubicBezTo>
                    <a:cubicBezTo>
                      <a:pt x="25" y="5"/>
                      <a:pt x="25" y="5"/>
                      <a:pt x="24" y="4"/>
                    </a:cubicBezTo>
                    <a:cubicBezTo>
                      <a:pt x="24" y="3"/>
                      <a:pt x="23" y="2"/>
                      <a:pt x="23" y="2"/>
                    </a:cubicBezTo>
                    <a:cubicBezTo>
                      <a:pt x="25" y="3"/>
                      <a:pt x="30" y="5"/>
                      <a:pt x="31" y="7"/>
                    </a:cubicBezTo>
                    <a:cubicBezTo>
                      <a:pt x="31" y="7"/>
                      <a:pt x="31" y="7"/>
                      <a:pt x="31" y="7"/>
                    </a:cubicBezTo>
                    <a:cubicBezTo>
                      <a:pt x="31" y="8"/>
                      <a:pt x="31" y="8"/>
                      <a:pt x="32" y="8"/>
                    </a:cubicBezTo>
                    <a:cubicBezTo>
                      <a:pt x="32" y="9"/>
                      <a:pt x="32" y="9"/>
                      <a:pt x="33" y="9"/>
                    </a:cubicBezTo>
                    <a:cubicBezTo>
                      <a:pt x="33" y="9"/>
                      <a:pt x="33" y="9"/>
                      <a:pt x="33" y="9"/>
                    </a:cubicBezTo>
                    <a:cubicBezTo>
                      <a:pt x="35" y="14"/>
                      <a:pt x="35" y="14"/>
                      <a:pt x="35" y="14"/>
                    </a:cubicBezTo>
                    <a:cubicBezTo>
                      <a:pt x="35" y="14"/>
                      <a:pt x="35" y="14"/>
                      <a:pt x="34" y="14"/>
                    </a:cubicBezTo>
                    <a:cubicBezTo>
                      <a:pt x="34" y="14"/>
                      <a:pt x="33" y="14"/>
                      <a:pt x="33" y="14"/>
                    </a:cubicBezTo>
                    <a:cubicBezTo>
                      <a:pt x="32" y="13"/>
                      <a:pt x="32" y="13"/>
                      <a:pt x="32" y="13"/>
                    </a:cubicBezTo>
                    <a:cubicBezTo>
                      <a:pt x="32" y="13"/>
                      <a:pt x="32" y="13"/>
                      <a:pt x="32" y="13"/>
                    </a:cubicBezTo>
                    <a:cubicBezTo>
                      <a:pt x="28" y="14"/>
                      <a:pt x="28" y="14"/>
                      <a:pt x="28" y="14"/>
                    </a:cubicBezTo>
                    <a:moveTo>
                      <a:pt x="22" y="24"/>
                    </a:moveTo>
                    <a:cubicBezTo>
                      <a:pt x="22" y="24"/>
                      <a:pt x="22" y="24"/>
                      <a:pt x="22" y="24"/>
                    </a:cubicBezTo>
                    <a:cubicBezTo>
                      <a:pt x="22" y="23"/>
                      <a:pt x="22" y="23"/>
                      <a:pt x="22" y="23"/>
                    </a:cubicBezTo>
                    <a:cubicBezTo>
                      <a:pt x="20" y="21"/>
                      <a:pt x="20" y="21"/>
                      <a:pt x="20" y="21"/>
                    </a:cubicBezTo>
                    <a:cubicBezTo>
                      <a:pt x="20" y="21"/>
                      <a:pt x="20" y="20"/>
                      <a:pt x="20" y="20"/>
                    </a:cubicBezTo>
                    <a:cubicBezTo>
                      <a:pt x="20" y="19"/>
                      <a:pt x="20" y="19"/>
                      <a:pt x="20" y="19"/>
                    </a:cubicBezTo>
                    <a:cubicBezTo>
                      <a:pt x="20" y="19"/>
                      <a:pt x="20" y="19"/>
                      <a:pt x="20" y="19"/>
                    </a:cubicBezTo>
                    <a:cubicBezTo>
                      <a:pt x="20" y="18"/>
                      <a:pt x="20" y="18"/>
                      <a:pt x="20" y="18"/>
                    </a:cubicBezTo>
                    <a:cubicBezTo>
                      <a:pt x="20" y="18"/>
                      <a:pt x="20" y="17"/>
                      <a:pt x="20" y="17"/>
                    </a:cubicBezTo>
                    <a:cubicBezTo>
                      <a:pt x="19" y="16"/>
                      <a:pt x="19" y="16"/>
                      <a:pt x="19" y="16"/>
                    </a:cubicBezTo>
                    <a:cubicBezTo>
                      <a:pt x="19" y="15"/>
                      <a:pt x="19" y="14"/>
                      <a:pt x="20" y="14"/>
                    </a:cubicBezTo>
                    <a:cubicBezTo>
                      <a:pt x="20" y="13"/>
                      <a:pt x="20" y="13"/>
                      <a:pt x="20" y="13"/>
                    </a:cubicBezTo>
                    <a:cubicBezTo>
                      <a:pt x="20" y="13"/>
                      <a:pt x="20" y="13"/>
                      <a:pt x="20" y="13"/>
                    </a:cubicBezTo>
                    <a:cubicBezTo>
                      <a:pt x="23" y="10"/>
                      <a:pt x="23" y="10"/>
                      <a:pt x="23" y="10"/>
                    </a:cubicBezTo>
                    <a:cubicBezTo>
                      <a:pt x="23" y="9"/>
                      <a:pt x="23" y="9"/>
                      <a:pt x="23" y="9"/>
                    </a:cubicBezTo>
                    <a:cubicBezTo>
                      <a:pt x="23" y="9"/>
                      <a:pt x="23" y="8"/>
                      <a:pt x="23" y="8"/>
                    </a:cubicBezTo>
                    <a:cubicBezTo>
                      <a:pt x="22" y="7"/>
                      <a:pt x="21" y="5"/>
                      <a:pt x="21" y="4"/>
                    </a:cubicBezTo>
                    <a:cubicBezTo>
                      <a:pt x="21" y="3"/>
                      <a:pt x="22" y="2"/>
                      <a:pt x="22" y="1"/>
                    </a:cubicBezTo>
                    <a:cubicBezTo>
                      <a:pt x="22" y="2"/>
                      <a:pt x="22" y="2"/>
                      <a:pt x="22" y="2"/>
                    </a:cubicBezTo>
                    <a:cubicBezTo>
                      <a:pt x="23" y="3"/>
                      <a:pt x="23" y="4"/>
                      <a:pt x="24" y="4"/>
                    </a:cubicBezTo>
                    <a:cubicBezTo>
                      <a:pt x="24" y="5"/>
                      <a:pt x="25" y="5"/>
                      <a:pt x="25" y="6"/>
                    </a:cubicBezTo>
                    <a:cubicBezTo>
                      <a:pt x="25" y="6"/>
                      <a:pt x="25" y="7"/>
                      <a:pt x="25" y="7"/>
                    </a:cubicBezTo>
                    <a:cubicBezTo>
                      <a:pt x="24" y="9"/>
                      <a:pt x="24" y="9"/>
                      <a:pt x="24" y="9"/>
                    </a:cubicBezTo>
                    <a:cubicBezTo>
                      <a:pt x="24" y="10"/>
                      <a:pt x="24" y="10"/>
                      <a:pt x="24" y="10"/>
                    </a:cubicBezTo>
                    <a:cubicBezTo>
                      <a:pt x="24" y="11"/>
                      <a:pt x="25" y="11"/>
                      <a:pt x="25" y="12"/>
                    </a:cubicBezTo>
                    <a:cubicBezTo>
                      <a:pt x="25" y="12"/>
                      <a:pt x="25" y="12"/>
                      <a:pt x="25" y="12"/>
                    </a:cubicBezTo>
                    <a:cubicBezTo>
                      <a:pt x="25" y="12"/>
                      <a:pt x="25" y="12"/>
                      <a:pt x="25" y="12"/>
                    </a:cubicBezTo>
                    <a:cubicBezTo>
                      <a:pt x="25" y="14"/>
                      <a:pt x="26" y="15"/>
                      <a:pt x="27" y="16"/>
                    </a:cubicBezTo>
                    <a:cubicBezTo>
                      <a:pt x="27" y="17"/>
                      <a:pt x="28" y="17"/>
                      <a:pt x="29" y="18"/>
                    </a:cubicBezTo>
                    <a:cubicBezTo>
                      <a:pt x="29" y="18"/>
                      <a:pt x="29" y="18"/>
                      <a:pt x="29" y="18"/>
                    </a:cubicBezTo>
                    <a:cubicBezTo>
                      <a:pt x="30" y="18"/>
                      <a:pt x="30" y="18"/>
                      <a:pt x="30" y="18"/>
                    </a:cubicBezTo>
                    <a:cubicBezTo>
                      <a:pt x="30" y="18"/>
                      <a:pt x="30" y="18"/>
                      <a:pt x="30" y="18"/>
                    </a:cubicBezTo>
                    <a:cubicBezTo>
                      <a:pt x="30" y="19"/>
                      <a:pt x="30" y="19"/>
                      <a:pt x="30" y="19"/>
                    </a:cubicBezTo>
                    <a:cubicBezTo>
                      <a:pt x="30" y="19"/>
                      <a:pt x="30" y="19"/>
                      <a:pt x="30" y="19"/>
                    </a:cubicBezTo>
                    <a:cubicBezTo>
                      <a:pt x="30" y="19"/>
                      <a:pt x="30" y="19"/>
                      <a:pt x="30" y="19"/>
                    </a:cubicBezTo>
                    <a:cubicBezTo>
                      <a:pt x="31" y="19"/>
                      <a:pt x="32" y="20"/>
                      <a:pt x="33" y="21"/>
                    </a:cubicBezTo>
                    <a:cubicBezTo>
                      <a:pt x="33" y="21"/>
                      <a:pt x="33" y="21"/>
                      <a:pt x="33" y="21"/>
                    </a:cubicBezTo>
                    <a:cubicBezTo>
                      <a:pt x="34" y="21"/>
                      <a:pt x="34" y="21"/>
                      <a:pt x="34" y="21"/>
                    </a:cubicBezTo>
                    <a:cubicBezTo>
                      <a:pt x="35" y="22"/>
                      <a:pt x="35" y="22"/>
                      <a:pt x="35" y="22"/>
                    </a:cubicBezTo>
                    <a:cubicBezTo>
                      <a:pt x="33" y="24"/>
                      <a:pt x="32" y="26"/>
                      <a:pt x="31" y="28"/>
                    </a:cubicBezTo>
                    <a:cubicBezTo>
                      <a:pt x="30" y="28"/>
                      <a:pt x="28" y="27"/>
                      <a:pt x="27" y="27"/>
                    </a:cubicBezTo>
                    <a:cubicBezTo>
                      <a:pt x="26" y="27"/>
                      <a:pt x="26" y="27"/>
                      <a:pt x="25" y="28"/>
                    </a:cubicBezTo>
                    <a:cubicBezTo>
                      <a:pt x="25" y="28"/>
                      <a:pt x="25" y="28"/>
                      <a:pt x="25" y="28"/>
                    </a:cubicBezTo>
                    <a:cubicBezTo>
                      <a:pt x="25" y="28"/>
                      <a:pt x="24" y="28"/>
                      <a:pt x="24" y="28"/>
                    </a:cubicBezTo>
                    <a:cubicBezTo>
                      <a:pt x="24" y="28"/>
                      <a:pt x="24" y="28"/>
                      <a:pt x="24" y="28"/>
                    </a:cubicBezTo>
                    <a:cubicBezTo>
                      <a:pt x="23" y="28"/>
                      <a:pt x="23" y="28"/>
                      <a:pt x="23" y="28"/>
                    </a:cubicBezTo>
                    <a:cubicBezTo>
                      <a:pt x="22" y="27"/>
                      <a:pt x="21" y="26"/>
                      <a:pt x="20" y="25"/>
                    </a:cubicBezTo>
                    <a:cubicBezTo>
                      <a:pt x="19" y="22"/>
                      <a:pt x="19" y="22"/>
                      <a:pt x="19" y="22"/>
                    </a:cubicBezTo>
                    <a:cubicBezTo>
                      <a:pt x="18" y="21"/>
                      <a:pt x="18" y="21"/>
                      <a:pt x="18" y="21"/>
                    </a:cubicBezTo>
                    <a:cubicBezTo>
                      <a:pt x="17" y="21"/>
                      <a:pt x="17" y="21"/>
                      <a:pt x="17" y="21"/>
                    </a:cubicBezTo>
                    <a:cubicBezTo>
                      <a:pt x="17" y="21"/>
                      <a:pt x="17" y="21"/>
                      <a:pt x="17" y="21"/>
                    </a:cubicBezTo>
                    <a:cubicBezTo>
                      <a:pt x="17" y="20"/>
                      <a:pt x="17" y="20"/>
                      <a:pt x="17" y="20"/>
                    </a:cubicBezTo>
                    <a:cubicBezTo>
                      <a:pt x="17" y="20"/>
                      <a:pt x="17" y="20"/>
                      <a:pt x="17" y="20"/>
                    </a:cubicBezTo>
                    <a:cubicBezTo>
                      <a:pt x="16" y="19"/>
                      <a:pt x="15" y="18"/>
                      <a:pt x="14" y="17"/>
                    </a:cubicBezTo>
                    <a:cubicBezTo>
                      <a:pt x="13" y="16"/>
                      <a:pt x="13" y="16"/>
                      <a:pt x="13" y="16"/>
                    </a:cubicBezTo>
                    <a:cubicBezTo>
                      <a:pt x="13" y="16"/>
                      <a:pt x="13" y="16"/>
                      <a:pt x="13" y="16"/>
                    </a:cubicBezTo>
                    <a:cubicBezTo>
                      <a:pt x="13" y="16"/>
                      <a:pt x="13" y="16"/>
                      <a:pt x="13" y="16"/>
                    </a:cubicBezTo>
                    <a:cubicBezTo>
                      <a:pt x="12" y="16"/>
                      <a:pt x="12" y="16"/>
                      <a:pt x="11" y="17"/>
                    </a:cubicBezTo>
                    <a:cubicBezTo>
                      <a:pt x="11" y="16"/>
                      <a:pt x="11" y="16"/>
                      <a:pt x="11" y="16"/>
                    </a:cubicBezTo>
                    <a:cubicBezTo>
                      <a:pt x="11" y="17"/>
                      <a:pt x="11" y="17"/>
                      <a:pt x="11" y="17"/>
                    </a:cubicBezTo>
                    <a:cubicBezTo>
                      <a:pt x="10" y="16"/>
                      <a:pt x="8" y="14"/>
                      <a:pt x="7" y="13"/>
                    </a:cubicBezTo>
                    <a:cubicBezTo>
                      <a:pt x="7" y="13"/>
                      <a:pt x="7" y="13"/>
                      <a:pt x="7" y="13"/>
                    </a:cubicBezTo>
                    <a:cubicBezTo>
                      <a:pt x="7" y="13"/>
                      <a:pt x="7" y="13"/>
                      <a:pt x="7" y="13"/>
                    </a:cubicBezTo>
                    <a:cubicBezTo>
                      <a:pt x="6" y="12"/>
                      <a:pt x="6" y="12"/>
                      <a:pt x="6" y="12"/>
                    </a:cubicBezTo>
                    <a:cubicBezTo>
                      <a:pt x="6" y="11"/>
                      <a:pt x="7" y="10"/>
                      <a:pt x="8" y="9"/>
                    </a:cubicBezTo>
                    <a:cubicBezTo>
                      <a:pt x="9" y="9"/>
                      <a:pt x="9" y="10"/>
                      <a:pt x="10" y="10"/>
                    </a:cubicBezTo>
                    <a:cubicBezTo>
                      <a:pt x="11" y="10"/>
                      <a:pt x="11" y="10"/>
                      <a:pt x="11" y="10"/>
                    </a:cubicBezTo>
                    <a:cubicBezTo>
                      <a:pt x="13" y="9"/>
                      <a:pt x="13" y="9"/>
                      <a:pt x="13" y="9"/>
                    </a:cubicBezTo>
                    <a:cubicBezTo>
                      <a:pt x="13" y="10"/>
                      <a:pt x="13" y="10"/>
                      <a:pt x="13" y="10"/>
                    </a:cubicBezTo>
                    <a:cubicBezTo>
                      <a:pt x="13" y="11"/>
                      <a:pt x="13" y="11"/>
                      <a:pt x="13" y="11"/>
                    </a:cubicBezTo>
                    <a:cubicBezTo>
                      <a:pt x="13" y="11"/>
                      <a:pt x="13" y="11"/>
                      <a:pt x="13" y="11"/>
                    </a:cubicBezTo>
                    <a:cubicBezTo>
                      <a:pt x="13" y="11"/>
                      <a:pt x="14" y="12"/>
                      <a:pt x="14" y="12"/>
                    </a:cubicBezTo>
                    <a:cubicBezTo>
                      <a:pt x="14" y="13"/>
                      <a:pt x="14" y="13"/>
                      <a:pt x="14" y="13"/>
                    </a:cubicBezTo>
                    <a:cubicBezTo>
                      <a:pt x="14" y="13"/>
                      <a:pt x="14" y="13"/>
                      <a:pt x="14" y="13"/>
                    </a:cubicBezTo>
                    <a:cubicBezTo>
                      <a:pt x="15" y="13"/>
                      <a:pt x="15" y="13"/>
                      <a:pt x="15" y="13"/>
                    </a:cubicBezTo>
                    <a:cubicBezTo>
                      <a:pt x="15" y="13"/>
                      <a:pt x="16" y="13"/>
                      <a:pt x="16" y="13"/>
                    </a:cubicBezTo>
                    <a:cubicBezTo>
                      <a:pt x="16" y="14"/>
                      <a:pt x="16" y="14"/>
                      <a:pt x="16" y="14"/>
                    </a:cubicBezTo>
                    <a:cubicBezTo>
                      <a:pt x="17" y="14"/>
                      <a:pt x="17" y="14"/>
                      <a:pt x="17" y="14"/>
                    </a:cubicBezTo>
                    <a:cubicBezTo>
                      <a:pt x="17" y="14"/>
                      <a:pt x="17" y="14"/>
                      <a:pt x="17" y="14"/>
                    </a:cubicBezTo>
                    <a:cubicBezTo>
                      <a:pt x="17" y="15"/>
                      <a:pt x="17" y="15"/>
                      <a:pt x="17" y="15"/>
                    </a:cubicBezTo>
                    <a:cubicBezTo>
                      <a:pt x="19" y="18"/>
                      <a:pt x="19" y="18"/>
                      <a:pt x="19" y="18"/>
                    </a:cubicBezTo>
                    <a:cubicBezTo>
                      <a:pt x="19" y="18"/>
                      <a:pt x="19" y="18"/>
                      <a:pt x="19" y="18"/>
                    </a:cubicBezTo>
                    <a:cubicBezTo>
                      <a:pt x="19" y="18"/>
                      <a:pt x="19" y="18"/>
                      <a:pt x="19" y="18"/>
                    </a:cubicBezTo>
                    <a:cubicBezTo>
                      <a:pt x="19" y="19"/>
                      <a:pt x="18" y="19"/>
                      <a:pt x="18" y="20"/>
                    </a:cubicBezTo>
                    <a:cubicBezTo>
                      <a:pt x="19" y="21"/>
                      <a:pt x="19" y="21"/>
                      <a:pt x="19" y="22"/>
                    </a:cubicBezTo>
                    <a:cubicBezTo>
                      <a:pt x="21" y="24"/>
                      <a:pt x="21" y="24"/>
                      <a:pt x="21" y="24"/>
                    </a:cubicBezTo>
                    <a:cubicBezTo>
                      <a:pt x="22" y="24"/>
                      <a:pt x="22" y="24"/>
                      <a:pt x="22" y="24"/>
                    </a:cubicBezTo>
                    <a:moveTo>
                      <a:pt x="22" y="1"/>
                    </a:moveTo>
                    <a:cubicBezTo>
                      <a:pt x="22" y="1"/>
                      <a:pt x="22" y="1"/>
                      <a:pt x="22" y="1"/>
                    </a:cubicBezTo>
                    <a:cubicBezTo>
                      <a:pt x="22" y="1"/>
                      <a:pt x="22" y="1"/>
                      <a:pt x="22" y="1"/>
                    </a:cubicBezTo>
                    <a:cubicBezTo>
                      <a:pt x="22" y="1"/>
                      <a:pt x="22" y="1"/>
                      <a:pt x="22" y="1"/>
                    </a:cubicBezTo>
                    <a:moveTo>
                      <a:pt x="22" y="0"/>
                    </a:moveTo>
                    <a:cubicBezTo>
                      <a:pt x="22" y="0"/>
                      <a:pt x="22" y="0"/>
                      <a:pt x="22" y="0"/>
                    </a:cubicBezTo>
                    <a:cubicBezTo>
                      <a:pt x="22" y="0"/>
                      <a:pt x="20" y="2"/>
                      <a:pt x="20" y="3"/>
                    </a:cubicBezTo>
                    <a:cubicBezTo>
                      <a:pt x="19" y="3"/>
                      <a:pt x="17" y="3"/>
                      <a:pt x="15" y="3"/>
                    </a:cubicBezTo>
                    <a:cubicBezTo>
                      <a:pt x="13" y="3"/>
                      <a:pt x="10" y="3"/>
                      <a:pt x="10" y="3"/>
                    </a:cubicBezTo>
                    <a:cubicBezTo>
                      <a:pt x="10" y="3"/>
                      <a:pt x="10" y="3"/>
                      <a:pt x="10" y="3"/>
                    </a:cubicBezTo>
                    <a:cubicBezTo>
                      <a:pt x="10" y="3"/>
                      <a:pt x="9" y="6"/>
                      <a:pt x="7" y="8"/>
                    </a:cubicBezTo>
                    <a:cubicBezTo>
                      <a:pt x="7" y="8"/>
                      <a:pt x="7" y="8"/>
                      <a:pt x="7" y="8"/>
                    </a:cubicBezTo>
                    <a:cubicBezTo>
                      <a:pt x="7" y="8"/>
                      <a:pt x="7" y="8"/>
                      <a:pt x="7" y="8"/>
                    </a:cubicBezTo>
                    <a:cubicBezTo>
                      <a:pt x="6" y="9"/>
                      <a:pt x="5" y="10"/>
                      <a:pt x="5" y="12"/>
                    </a:cubicBezTo>
                    <a:cubicBezTo>
                      <a:pt x="5" y="12"/>
                      <a:pt x="5" y="12"/>
                      <a:pt x="5" y="12"/>
                    </a:cubicBezTo>
                    <a:cubicBezTo>
                      <a:pt x="6" y="13"/>
                      <a:pt x="6" y="13"/>
                      <a:pt x="6" y="13"/>
                    </a:cubicBezTo>
                    <a:cubicBezTo>
                      <a:pt x="5" y="14"/>
                      <a:pt x="5" y="15"/>
                      <a:pt x="5" y="16"/>
                    </a:cubicBezTo>
                    <a:cubicBezTo>
                      <a:pt x="5" y="16"/>
                      <a:pt x="4" y="17"/>
                      <a:pt x="4" y="18"/>
                    </a:cubicBezTo>
                    <a:cubicBezTo>
                      <a:pt x="1" y="17"/>
                      <a:pt x="1" y="17"/>
                      <a:pt x="1" y="17"/>
                    </a:cubicBezTo>
                    <a:cubicBezTo>
                      <a:pt x="0" y="17"/>
                      <a:pt x="0" y="17"/>
                      <a:pt x="0" y="17"/>
                    </a:cubicBezTo>
                    <a:cubicBezTo>
                      <a:pt x="0" y="18"/>
                      <a:pt x="0" y="18"/>
                      <a:pt x="0" y="18"/>
                    </a:cubicBezTo>
                    <a:cubicBezTo>
                      <a:pt x="1" y="21"/>
                      <a:pt x="4" y="23"/>
                      <a:pt x="6" y="25"/>
                    </a:cubicBezTo>
                    <a:cubicBezTo>
                      <a:pt x="6" y="25"/>
                      <a:pt x="6" y="25"/>
                      <a:pt x="6" y="25"/>
                    </a:cubicBezTo>
                    <a:cubicBezTo>
                      <a:pt x="6" y="26"/>
                      <a:pt x="6" y="26"/>
                      <a:pt x="6" y="26"/>
                    </a:cubicBezTo>
                    <a:cubicBezTo>
                      <a:pt x="6" y="27"/>
                      <a:pt x="6" y="27"/>
                      <a:pt x="6" y="27"/>
                    </a:cubicBezTo>
                    <a:cubicBezTo>
                      <a:pt x="7" y="28"/>
                      <a:pt x="9" y="29"/>
                      <a:pt x="10" y="31"/>
                    </a:cubicBezTo>
                    <a:cubicBezTo>
                      <a:pt x="10" y="31"/>
                      <a:pt x="10" y="31"/>
                      <a:pt x="10" y="31"/>
                    </a:cubicBezTo>
                    <a:cubicBezTo>
                      <a:pt x="11" y="31"/>
                      <a:pt x="11" y="31"/>
                      <a:pt x="11" y="31"/>
                    </a:cubicBezTo>
                    <a:cubicBezTo>
                      <a:pt x="11" y="30"/>
                      <a:pt x="12" y="30"/>
                      <a:pt x="13" y="29"/>
                    </a:cubicBezTo>
                    <a:cubicBezTo>
                      <a:pt x="14" y="32"/>
                      <a:pt x="14" y="32"/>
                      <a:pt x="14" y="32"/>
                    </a:cubicBezTo>
                    <a:cubicBezTo>
                      <a:pt x="15" y="33"/>
                      <a:pt x="15" y="33"/>
                      <a:pt x="15" y="33"/>
                    </a:cubicBezTo>
                    <a:cubicBezTo>
                      <a:pt x="15" y="33"/>
                      <a:pt x="15" y="33"/>
                      <a:pt x="15" y="33"/>
                    </a:cubicBezTo>
                    <a:cubicBezTo>
                      <a:pt x="16" y="33"/>
                      <a:pt x="16" y="33"/>
                      <a:pt x="17" y="33"/>
                    </a:cubicBezTo>
                    <a:cubicBezTo>
                      <a:pt x="17" y="33"/>
                      <a:pt x="17" y="33"/>
                      <a:pt x="17" y="33"/>
                    </a:cubicBezTo>
                    <a:cubicBezTo>
                      <a:pt x="18" y="33"/>
                      <a:pt x="18" y="33"/>
                      <a:pt x="19" y="33"/>
                    </a:cubicBezTo>
                    <a:cubicBezTo>
                      <a:pt x="21" y="33"/>
                      <a:pt x="23" y="32"/>
                      <a:pt x="24" y="30"/>
                    </a:cubicBezTo>
                    <a:cubicBezTo>
                      <a:pt x="25" y="30"/>
                      <a:pt x="25" y="31"/>
                      <a:pt x="26" y="31"/>
                    </a:cubicBezTo>
                    <a:cubicBezTo>
                      <a:pt x="26" y="31"/>
                      <a:pt x="26" y="31"/>
                      <a:pt x="26" y="31"/>
                    </a:cubicBezTo>
                    <a:cubicBezTo>
                      <a:pt x="26" y="31"/>
                      <a:pt x="26" y="31"/>
                      <a:pt x="26" y="31"/>
                    </a:cubicBezTo>
                    <a:cubicBezTo>
                      <a:pt x="26" y="31"/>
                      <a:pt x="26" y="31"/>
                      <a:pt x="26" y="31"/>
                    </a:cubicBezTo>
                    <a:cubicBezTo>
                      <a:pt x="27" y="31"/>
                      <a:pt x="27" y="31"/>
                      <a:pt x="27" y="31"/>
                    </a:cubicBezTo>
                    <a:cubicBezTo>
                      <a:pt x="27" y="31"/>
                      <a:pt x="27" y="31"/>
                      <a:pt x="27" y="31"/>
                    </a:cubicBezTo>
                    <a:cubicBezTo>
                      <a:pt x="27" y="30"/>
                      <a:pt x="27" y="30"/>
                      <a:pt x="27" y="30"/>
                    </a:cubicBezTo>
                    <a:cubicBezTo>
                      <a:pt x="28" y="30"/>
                      <a:pt x="28" y="30"/>
                      <a:pt x="28" y="30"/>
                    </a:cubicBezTo>
                    <a:cubicBezTo>
                      <a:pt x="28" y="30"/>
                      <a:pt x="28" y="30"/>
                      <a:pt x="28" y="30"/>
                    </a:cubicBezTo>
                    <a:cubicBezTo>
                      <a:pt x="28" y="30"/>
                      <a:pt x="28" y="30"/>
                      <a:pt x="28" y="30"/>
                    </a:cubicBezTo>
                    <a:cubicBezTo>
                      <a:pt x="28" y="30"/>
                      <a:pt x="28" y="30"/>
                      <a:pt x="28" y="30"/>
                    </a:cubicBezTo>
                    <a:cubicBezTo>
                      <a:pt x="29" y="30"/>
                      <a:pt x="29" y="30"/>
                      <a:pt x="29" y="30"/>
                    </a:cubicBezTo>
                    <a:cubicBezTo>
                      <a:pt x="29" y="30"/>
                      <a:pt x="29" y="30"/>
                      <a:pt x="29" y="30"/>
                    </a:cubicBezTo>
                    <a:cubicBezTo>
                      <a:pt x="29" y="30"/>
                      <a:pt x="29" y="30"/>
                      <a:pt x="29" y="30"/>
                    </a:cubicBezTo>
                    <a:cubicBezTo>
                      <a:pt x="29" y="30"/>
                      <a:pt x="29" y="30"/>
                      <a:pt x="29" y="30"/>
                    </a:cubicBezTo>
                    <a:cubicBezTo>
                      <a:pt x="29" y="30"/>
                      <a:pt x="29" y="30"/>
                      <a:pt x="29" y="30"/>
                    </a:cubicBezTo>
                    <a:cubicBezTo>
                      <a:pt x="30" y="30"/>
                      <a:pt x="30" y="30"/>
                      <a:pt x="30" y="30"/>
                    </a:cubicBezTo>
                    <a:cubicBezTo>
                      <a:pt x="30" y="30"/>
                      <a:pt x="30" y="30"/>
                      <a:pt x="30" y="30"/>
                    </a:cubicBezTo>
                    <a:cubicBezTo>
                      <a:pt x="31" y="30"/>
                      <a:pt x="31" y="30"/>
                      <a:pt x="31" y="30"/>
                    </a:cubicBezTo>
                    <a:cubicBezTo>
                      <a:pt x="31" y="29"/>
                      <a:pt x="31" y="29"/>
                      <a:pt x="31" y="29"/>
                    </a:cubicBezTo>
                    <a:cubicBezTo>
                      <a:pt x="33" y="27"/>
                      <a:pt x="34" y="25"/>
                      <a:pt x="36" y="23"/>
                    </a:cubicBezTo>
                    <a:cubicBezTo>
                      <a:pt x="36" y="22"/>
                      <a:pt x="36" y="22"/>
                      <a:pt x="36" y="22"/>
                    </a:cubicBezTo>
                    <a:cubicBezTo>
                      <a:pt x="36" y="22"/>
                      <a:pt x="36" y="22"/>
                      <a:pt x="36" y="22"/>
                    </a:cubicBezTo>
                    <a:cubicBezTo>
                      <a:pt x="34" y="20"/>
                      <a:pt x="34" y="20"/>
                      <a:pt x="34" y="20"/>
                    </a:cubicBezTo>
                    <a:cubicBezTo>
                      <a:pt x="34" y="18"/>
                      <a:pt x="35" y="16"/>
                      <a:pt x="36" y="15"/>
                    </a:cubicBezTo>
                    <a:cubicBezTo>
                      <a:pt x="36" y="15"/>
                      <a:pt x="36" y="15"/>
                      <a:pt x="36" y="15"/>
                    </a:cubicBezTo>
                    <a:cubicBezTo>
                      <a:pt x="37" y="14"/>
                      <a:pt x="37" y="14"/>
                      <a:pt x="37" y="14"/>
                    </a:cubicBezTo>
                    <a:cubicBezTo>
                      <a:pt x="37" y="14"/>
                      <a:pt x="37" y="14"/>
                      <a:pt x="37" y="14"/>
                    </a:cubicBezTo>
                    <a:cubicBezTo>
                      <a:pt x="37" y="14"/>
                      <a:pt x="37" y="14"/>
                      <a:pt x="37" y="14"/>
                    </a:cubicBezTo>
                    <a:cubicBezTo>
                      <a:pt x="34" y="8"/>
                      <a:pt x="34" y="8"/>
                      <a:pt x="34" y="8"/>
                    </a:cubicBezTo>
                    <a:cubicBezTo>
                      <a:pt x="33" y="7"/>
                      <a:pt x="33" y="7"/>
                      <a:pt x="33" y="7"/>
                    </a:cubicBezTo>
                    <a:cubicBezTo>
                      <a:pt x="33" y="8"/>
                      <a:pt x="33" y="8"/>
                      <a:pt x="33" y="8"/>
                    </a:cubicBezTo>
                    <a:cubicBezTo>
                      <a:pt x="32" y="8"/>
                      <a:pt x="32" y="8"/>
                      <a:pt x="32" y="8"/>
                    </a:cubicBezTo>
                    <a:cubicBezTo>
                      <a:pt x="32" y="7"/>
                      <a:pt x="32" y="7"/>
                      <a:pt x="32" y="7"/>
                    </a:cubicBezTo>
                    <a:cubicBezTo>
                      <a:pt x="32" y="6"/>
                      <a:pt x="32" y="6"/>
                      <a:pt x="32" y="6"/>
                    </a:cubicBezTo>
                    <a:cubicBezTo>
                      <a:pt x="30" y="3"/>
                      <a:pt x="23" y="0"/>
                      <a:pt x="22"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3" name="Freeform 199"/>
              <p:cNvSpPr>
                <a:spLocks noEditPoints="1"/>
              </p:cNvSpPr>
              <p:nvPr/>
            </p:nvSpPr>
            <p:spPr bwMode="auto">
              <a:xfrm>
                <a:off x="3993" y="2512"/>
                <a:ext cx="96" cy="105"/>
              </a:xfrm>
              <a:custGeom>
                <a:avLst/>
                <a:gdLst>
                  <a:gd name="T0" fmla="*/ 26 w 40"/>
                  <a:gd name="T1" fmla="*/ 40 h 44"/>
                  <a:gd name="T2" fmla="*/ 22 w 40"/>
                  <a:gd name="T3" fmla="*/ 38 h 44"/>
                  <a:gd name="T4" fmla="*/ 26 w 40"/>
                  <a:gd name="T5" fmla="*/ 38 h 44"/>
                  <a:gd name="T6" fmla="*/ 23 w 40"/>
                  <a:gd name="T7" fmla="*/ 39 h 44"/>
                  <a:gd name="T8" fmla="*/ 22 w 40"/>
                  <a:gd name="T9" fmla="*/ 36 h 44"/>
                  <a:gd name="T10" fmla="*/ 7 w 40"/>
                  <a:gd name="T11" fmla="*/ 35 h 44"/>
                  <a:gd name="T12" fmla="*/ 25 w 40"/>
                  <a:gd name="T13" fmla="*/ 34 h 44"/>
                  <a:gd name="T14" fmla="*/ 8 w 40"/>
                  <a:gd name="T15" fmla="*/ 33 h 44"/>
                  <a:gd name="T16" fmla="*/ 23 w 40"/>
                  <a:gd name="T17" fmla="*/ 33 h 44"/>
                  <a:gd name="T18" fmla="*/ 7 w 40"/>
                  <a:gd name="T19" fmla="*/ 32 h 44"/>
                  <a:gd name="T20" fmla="*/ 28 w 40"/>
                  <a:gd name="T21" fmla="*/ 37 h 44"/>
                  <a:gd name="T22" fmla="*/ 30 w 40"/>
                  <a:gd name="T23" fmla="*/ 27 h 44"/>
                  <a:gd name="T24" fmla="*/ 33 w 40"/>
                  <a:gd name="T25" fmla="*/ 36 h 44"/>
                  <a:gd name="T26" fmla="*/ 25 w 40"/>
                  <a:gd name="T27" fmla="*/ 19 h 44"/>
                  <a:gd name="T28" fmla="*/ 26 w 40"/>
                  <a:gd name="T29" fmla="*/ 18 h 44"/>
                  <a:gd name="T30" fmla="*/ 15 w 40"/>
                  <a:gd name="T31" fmla="*/ 19 h 44"/>
                  <a:gd name="T32" fmla="*/ 16 w 40"/>
                  <a:gd name="T33" fmla="*/ 15 h 44"/>
                  <a:gd name="T34" fmla="*/ 18 w 40"/>
                  <a:gd name="T35" fmla="*/ 15 h 44"/>
                  <a:gd name="T36" fmla="*/ 24 w 40"/>
                  <a:gd name="T37" fmla="*/ 15 h 44"/>
                  <a:gd name="T38" fmla="*/ 7 w 40"/>
                  <a:gd name="T39" fmla="*/ 15 h 44"/>
                  <a:gd name="T40" fmla="*/ 17 w 40"/>
                  <a:gd name="T41" fmla="*/ 14 h 44"/>
                  <a:gd name="T42" fmla="*/ 16 w 40"/>
                  <a:gd name="T43" fmla="*/ 12 h 44"/>
                  <a:gd name="T44" fmla="*/ 17 w 40"/>
                  <a:gd name="T45" fmla="*/ 12 h 44"/>
                  <a:gd name="T46" fmla="*/ 5 w 40"/>
                  <a:gd name="T47" fmla="*/ 11 h 44"/>
                  <a:gd name="T48" fmla="*/ 6 w 40"/>
                  <a:gd name="T49" fmla="*/ 11 h 44"/>
                  <a:gd name="T50" fmla="*/ 27 w 40"/>
                  <a:gd name="T51" fmla="*/ 10 h 44"/>
                  <a:gd name="T52" fmla="*/ 17 w 40"/>
                  <a:gd name="T53" fmla="*/ 11 h 44"/>
                  <a:gd name="T54" fmla="*/ 14 w 40"/>
                  <a:gd name="T55" fmla="*/ 11 h 44"/>
                  <a:gd name="T56" fmla="*/ 29 w 40"/>
                  <a:gd name="T57" fmla="*/ 13 h 44"/>
                  <a:gd name="T58" fmla="*/ 29 w 40"/>
                  <a:gd name="T59" fmla="*/ 11 h 44"/>
                  <a:gd name="T60" fmla="*/ 33 w 40"/>
                  <a:gd name="T61" fmla="*/ 20 h 44"/>
                  <a:gd name="T62" fmla="*/ 26 w 40"/>
                  <a:gd name="T63" fmla="*/ 21 h 44"/>
                  <a:gd name="T64" fmla="*/ 27 w 40"/>
                  <a:gd name="T65" fmla="*/ 20 h 44"/>
                  <a:gd name="T66" fmla="*/ 27 w 40"/>
                  <a:gd name="T67" fmla="*/ 9 h 44"/>
                  <a:gd name="T68" fmla="*/ 16 w 40"/>
                  <a:gd name="T69" fmla="*/ 7 h 44"/>
                  <a:gd name="T70" fmla="*/ 17 w 40"/>
                  <a:gd name="T71" fmla="*/ 7 h 44"/>
                  <a:gd name="T72" fmla="*/ 21 w 40"/>
                  <a:gd name="T73" fmla="*/ 8 h 44"/>
                  <a:gd name="T74" fmla="*/ 25 w 40"/>
                  <a:gd name="T75" fmla="*/ 13 h 44"/>
                  <a:gd name="T76" fmla="*/ 22 w 40"/>
                  <a:gd name="T77" fmla="*/ 18 h 44"/>
                  <a:gd name="T78" fmla="*/ 14 w 40"/>
                  <a:gd name="T79" fmla="*/ 24 h 44"/>
                  <a:gd name="T80" fmla="*/ 18 w 40"/>
                  <a:gd name="T81" fmla="*/ 24 h 44"/>
                  <a:gd name="T82" fmla="*/ 25 w 40"/>
                  <a:gd name="T83" fmla="*/ 22 h 44"/>
                  <a:gd name="T84" fmla="*/ 34 w 40"/>
                  <a:gd name="T85" fmla="*/ 25 h 44"/>
                  <a:gd name="T86" fmla="*/ 21 w 40"/>
                  <a:gd name="T87" fmla="*/ 33 h 44"/>
                  <a:gd name="T88" fmla="*/ 19 w 40"/>
                  <a:gd name="T89" fmla="*/ 40 h 44"/>
                  <a:gd name="T90" fmla="*/ 14 w 40"/>
                  <a:gd name="T91" fmla="*/ 23 h 44"/>
                  <a:gd name="T92" fmla="*/ 18 w 40"/>
                  <a:gd name="T93" fmla="*/ 13 h 44"/>
                  <a:gd name="T94" fmla="*/ 2 w 40"/>
                  <a:gd name="T95" fmla="*/ 21 h 44"/>
                  <a:gd name="T96" fmla="*/ 13 w 40"/>
                  <a:gd name="T97" fmla="*/ 2 h 44"/>
                  <a:gd name="T98" fmla="*/ 13 w 40"/>
                  <a:gd name="T99" fmla="*/ 11 h 44"/>
                  <a:gd name="T100" fmla="*/ 6 w 40"/>
                  <a:gd name="T101" fmla="*/ 19 h 44"/>
                  <a:gd name="T102" fmla="*/ 6 w 40"/>
                  <a:gd name="T103" fmla="*/ 20 h 44"/>
                  <a:gd name="T104" fmla="*/ 13 w 40"/>
                  <a:gd name="T105" fmla="*/ 18 h 44"/>
                  <a:gd name="T106" fmla="*/ 16 w 40"/>
                  <a:gd name="T107" fmla="*/ 16 h 44"/>
                  <a:gd name="T108" fmla="*/ 7 w 40"/>
                  <a:gd name="T109" fmla="*/ 29 h 44"/>
                  <a:gd name="T110" fmla="*/ 1 w 40"/>
                  <a:gd name="T111" fmla="*/ 16 h 44"/>
                  <a:gd name="T112" fmla="*/ 6 w 40"/>
                  <a:gd name="T113" fmla="*/ 32 h 44"/>
                  <a:gd name="T114" fmla="*/ 8 w 40"/>
                  <a:gd name="T115" fmla="*/ 37 h 44"/>
                  <a:gd name="T116" fmla="*/ 9 w 40"/>
                  <a:gd name="T117" fmla="*/ 40 h 44"/>
                  <a:gd name="T118" fmla="*/ 27 w 40"/>
                  <a:gd name="T119" fmla="*/ 41 h 44"/>
                  <a:gd name="T120" fmla="*/ 34 w 40"/>
                  <a:gd name="T121" fmla="*/ 35 h 44"/>
                  <a:gd name="T122" fmla="*/ 33 w 40"/>
                  <a:gd name="T123" fmla="*/ 8 h 44"/>
                  <a:gd name="T124" fmla="*/ 17 w 40"/>
                  <a:gd name="T125" fmla="*/ 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 h="44">
                    <a:moveTo>
                      <a:pt x="21" y="38"/>
                    </a:moveTo>
                    <a:cubicBezTo>
                      <a:pt x="21" y="38"/>
                      <a:pt x="21" y="38"/>
                      <a:pt x="21" y="38"/>
                    </a:cubicBezTo>
                    <a:cubicBezTo>
                      <a:pt x="22" y="38"/>
                      <a:pt x="22" y="38"/>
                      <a:pt x="22" y="38"/>
                    </a:cubicBezTo>
                    <a:cubicBezTo>
                      <a:pt x="21" y="38"/>
                      <a:pt x="21" y="38"/>
                      <a:pt x="21" y="38"/>
                    </a:cubicBezTo>
                    <a:moveTo>
                      <a:pt x="26" y="40"/>
                    </a:moveTo>
                    <a:cubicBezTo>
                      <a:pt x="26" y="39"/>
                      <a:pt x="25" y="39"/>
                      <a:pt x="25" y="39"/>
                    </a:cubicBezTo>
                    <a:cubicBezTo>
                      <a:pt x="25" y="39"/>
                      <a:pt x="26" y="39"/>
                      <a:pt x="26" y="38"/>
                    </a:cubicBezTo>
                    <a:cubicBezTo>
                      <a:pt x="26" y="39"/>
                      <a:pt x="26" y="39"/>
                      <a:pt x="26" y="40"/>
                    </a:cubicBezTo>
                    <a:moveTo>
                      <a:pt x="9" y="38"/>
                    </a:moveTo>
                    <a:cubicBezTo>
                      <a:pt x="9" y="37"/>
                      <a:pt x="9" y="37"/>
                      <a:pt x="9" y="37"/>
                    </a:cubicBezTo>
                    <a:cubicBezTo>
                      <a:pt x="9" y="37"/>
                      <a:pt x="9" y="37"/>
                      <a:pt x="9" y="37"/>
                    </a:cubicBezTo>
                    <a:cubicBezTo>
                      <a:pt x="9" y="38"/>
                      <a:pt x="9" y="38"/>
                      <a:pt x="9" y="38"/>
                    </a:cubicBezTo>
                    <a:moveTo>
                      <a:pt x="22" y="38"/>
                    </a:moveTo>
                    <a:cubicBezTo>
                      <a:pt x="22" y="38"/>
                      <a:pt x="22" y="38"/>
                      <a:pt x="22" y="38"/>
                    </a:cubicBezTo>
                    <a:cubicBezTo>
                      <a:pt x="23" y="37"/>
                      <a:pt x="23" y="37"/>
                      <a:pt x="24" y="36"/>
                    </a:cubicBezTo>
                    <a:cubicBezTo>
                      <a:pt x="23" y="37"/>
                      <a:pt x="23" y="38"/>
                      <a:pt x="22" y="38"/>
                    </a:cubicBezTo>
                    <a:moveTo>
                      <a:pt x="23" y="39"/>
                    </a:moveTo>
                    <a:cubicBezTo>
                      <a:pt x="23" y="39"/>
                      <a:pt x="22" y="39"/>
                      <a:pt x="22" y="39"/>
                    </a:cubicBezTo>
                    <a:cubicBezTo>
                      <a:pt x="23" y="38"/>
                      <a:pt x="25" y="37"/>
                      <a:pt x="26" y="36"/>
                    </a:cubicBezTo>
                    <a:cubicBezTo>
                      <a:pt x="26" y="36"/>
                      <a:pt x="26" y="36"/>
                      <a:pt x="26" y="36"/>
                    </a:cubicBezTo>
                    <a:cubicBezTo>
                      <a:pt x="26" y="36"/>
                      <a:pt x="26" y="36"/>
                      <a:pt x="26" y="36"/>
                    </a:cubicBezTo>
                    <a:cubicBezTo>
                      <a:pt x="26" y="37"/>
                      <a:pt x="26" y="37"/>
                      <a:pt x="26" y="37"/>
                    </a:cubicBezTo>
                    <a:cubicBezTo>
                      <a:pt x="26" y="37"/>
                      <a:pt x="26" y="37"/>
                      <a:pt x="26" y="37"/>
                    </a:cubicBezTo>
                    <a:cubicBezTo>
                      <a:pt x="26" y="38"/>
                      <a:pt x="26" y="38"/>
                      <a:pt x="26" y="38"/>
                    </a:cubicBezTo>
                    <a:cubicBezTo>
                      <a:pt x="25" y="38"/>
                      <a:pt x="25" y="39"/>
                      <a:pt x="24" y="39"/>
                    </a:cubicBezTo>
                    <a:cubicBezTo>
                      <a:pt x="24" y="39"/>
                      <a:pt x="24" y="39"/>
                      <a:pt x="24" y="39"/>
                    </a:cubicBezTo>
                    <a:cubicBezTo>
                      <a:pt x="24" y="39"/>
                      <a:pt x="24" y="39"/>
                      <a:pt x="24" y="39"/>
                    </a:cubicBezTo>
                    <a:cubicBezTo>
                      <a:pt x="26" y="38"/>
                      <a:pt x="26" y="38"/>
                      <a:pt x="26" y="38"/>
                    </a:cubicBezTo>
                    <a:cubicBezTo>
                      <a:pt x="26" y="37"/>
                      <a:pt x="26" y="37"/>
                      <a:pt x="26" y="37"/>
                    </a:cubicBezTo>
                    <a:cubicBezTo>
                      <a:pt x="25" y="37"/>
                      <a:pt x="25" y="37"/>
                      <a:pt x="25" y="37"/>
                    </a:cubicBezTo>
                    <a:cubicBezTo>
                      <a:pt x="23" y="39"/>
                      <a:pt x="23" y="39"/>
                      <a:pt x="23" y="39"/>
                    </a:cubicBezTo>
                    <a:cubicBezTo>
                      <a:pt x="23" y="39"/>
                      <a:pt x="23" y="39"/>
                      <a:pt x="23" y="39"/>
                    </a:cubicBezTo>
                    <a:moveTo>
                      <a:pt x="8" y="37"/>
                    </a:moveTo>
                    <a:cubicBezTo>
                      <a:pt x="8" y="36"/>
                      <a:pt x="8" y="36"/>
                      <a:pt x="8" y="36"/>
                    </a:cubicBezTo>
                    <a:cubicBezTo>
                      <a:pt x="9" y="35"/>
                      <a:pt x="9" y="35"/>
                      <a:pt x="9" y="35"/>
                    </a:cubicBezTo>
                    <a:cubicBezTo>
                      <a:pt x="9" y="36"/>
                      <a:pt x="9" y="36"/>
                      <a:pt x="9" y="36"/>
                    </a:cubicBezTo>
                    <a:cubicBezTo>
                      <a:pt x="9" y="36"/>
                      <a:pt x="9" y="36"/>
                      <a:pt x="9" y="36"/>
                    </a:cubicBezTo>
                    <a:cubicBezTo>
                      <a:pt x="8" y="37"/>
                      <a:pt x="8" y="37"/>
                      <a:pt x="8" y="37"/>
                    </a:cubicBezTo>
                    <a:moveTo>
                      <a:pt x="22" y="37"/>
                    </a:moveTo>
                    <a:cubicBezTo>
                      <a:pt x="22" y="36"/>
                      <a:pt x="22" y="36"/>
                      <a:pt x="22" y="36"/>
                    </a:cubicBezTo>
                    <a:cubicBezTo>
                      <a:pt x="25" y="34"/>
                      <a:pt x="25" y="34"/>
                      <a:pt x="25" y="34"/>
                    </a:cubicBezTo>
                    <a:cubicBezTo>
                      <a:pt x="26" y="35"/>
                      <a:pt x="26" y="35"/>
                      <a:pt x="26" y="35"/>
                    </a:cubicBezTo>
                    <a:cubicBezTo>
                      <a:pt x="26" y="36"/>
                      <a:pt x="26" y="36"/>
                      <a:pt x="26" y="36"/>
                    </a:cubicBezTo>
                    <a:cubicBezTo>
                      <a:pt x="26" y="35"/>
                      <a:pt x="26" y="35"/>
                      <a:pt x="26" y="35"/>
                    </a:cubicBezTo>
                    <a:cubicBezTo>
                      <a:pt x="25" y="35"/>
                      <a:pt x="25" y="35"/>
                      <a:pt x="25" y="35"/>
                    </a:cubicBezTo>
                    <a:cubicBezTo>
                      <a:pt x="24" y="36"/>
                      <a:pt x="23" y="36"/>
                      <a:pt x="22" y="37"/>
                    </a:cubicBezTo>
                    <a:moveTo>
                      <a:pt x="8" y="36"/>
                    </a:moveTo>
                    <a:cubicBezTo>
                      <a:pt x="7" y="35"/>
                      <a:pt x="7" y="35"/>
                      <a:pt x="7" y="35"/>
                    </a:cubicBezTo>
                    <a:cubicBezTo>
                      <a:pt x="8" y="34"/>
                      <a:pt x="8" y="34"/>
                      <a:pt x="8" y="34"/>
                    </a:cubicBezTo>
                    <a:cubicBezTo>
                      <a:pt x="9" y="34"/>
                      <a:pt x="9" y="34"/>
                      <a:pt x="9" y="34"/>
                    </a:cubicBezTo>
                    <a:cubicBezTo>
                      <a:pt x="8" y="36"/>
                      <a:pt x="8" y="36"/>
                      <a:pt x="8" y="36"/>
                    </a:cubicBezTo>
                    <a:moveTo>
                      <a:pt x="23" y="35"/>
                    </a:moveTo>
                    <a:cubicBezTo>
                      <a:pt x="23" y="35"/>
                      <a:pt x="23" y="35"/>
                      <a:pt x="23" y="35"/>
                    </a:cubicBezTo>
                    <a:cubicBezTo>
                      <a:pt x="23" y="35"/>
                      <a:pt x="23" y="35"/>
                      <a:pt x="23" y="35"/>
                    </a:cubicBezTo>
                    <a:cubicBezTo>
                      <a:pt x="23" y="35"/>
                      <a:pt x="24" y="34"/>
                      <a:pt x="25" y="34"/>
                    </a:cubicBezTo>
                    <a:cubicBezTo>
                      <a:pt x="25" y="34"/>
                      <a:pt x="25" y="34"/>
                      <a:pt x="25" y="34"/>
                    </a:cubicBezTo>
                    <a:cubicBezTo>
                      <a:pt x="23" y="35"/>
                      <a:pt x="23" y="35"/>
                      <a:pt x="23" y="35"/>
                    </a:cubicBezTo>
                    <a:moveTo>
                      <a:pt x="7" y="35"/>
                    </a:moveTo>
                    <a:cubicBezTo>
                      <a:pt x="7" y="35"/>
                      <a:pt x="7" y="35"/>
                      <a:pt x="7" y="35"/>
                    </a:cubicBezTo>
                    <a:cubicBezTo>
                      <a:pt x="7" y="34"/>
                      <a:pt x="7" y="34"/>
                      <a:pt x="7" y="34"/>
                    </a:cubicBezTo>
                    <a:cubicBezTo>
                      <a:pt x="7" y="34"/>
                      <a:pt x="7" y="34"/>
                      <a:pt x="7" y="34"/>
                    </a:cubicBezTo>
                    <a:cubicBezTo>
                      <a:pt x="7" y="33"/>
                      <a:pt x="7" y="33"/>
                      <a:pt x="8" y="33"/>
                    </a:cubicBezTo>
                    <a:cubicBezTo>
                      <a:pt x="8" y="33"/>
                      <a:pt x="8" y="33"/>
                      <a:pt x="8" y="33"/>
                    </a:cubicBezTo>
                    <a:cubicBezTo>
                      <a:pt x="8" y="33"/>
                      <a:pt x="8" y="33"/>
                      <a:pt x="8" y="33"/>
                    </a:cubicBezTo>
                    <a:cubicBezTo>
                      <a:pt x="8" y="33"/>
                      <a:pt x="8" y="33"/>
                      <a:pt x="8" y="33"/>
                    </a:cubicBezTo>
                    <a:cubicBezTo>
                      <a:pt x="7" y="35"/>
                      <a:pt x="7" y="35"/>
                      <a:pt x="7" y="35"/>
                    </a:cubicBezTo>
                    <a:moveTo>
                      <a:pt x="23" y="34"/>
                    </a:moveTo>
                    <a:cubicBezTo>
                      <a:pt x="23" y="34"/>
                      <a:pt x="23" y="34"/>
                      <a:pt x="23" y="34"/>
                    </a:cubicBezTo>
                    <a:cubicBezTo>
                      <a:pt x="23" y="33"/>
                      <a:pt x="24" y="33"/>
                      <a:pt x="24" y="33"/>
                    </a:cubicBezTo>
                    <a:cubicBezTo>
                      <a:pt x="25" y="33"/>
                      <a:pt x="25" y="33"/>
                      <a:pt x="25" y="33"/>
                    </a:cubicBezTo>
                    <a:cubicBezTo>
                      <a:pt x="24" y="33"/>
                      <a:pt x="23" y="34"/>
                      <a:pt x="23" y="34"/>
                    </a:cubicBezTo>
                    <a:moveTo>
                      <a:pt x="23" y="33"/>
                    </a:moveTo>
                    <a:cubicBezTo>
                      <a:pt x="23" y="32"/>
                      <a:pt x="24" y="32"/>
                      <a:pt x="24" y="32"/>
                    </a:cubicBezTo>
                    <a:cubicBezTo>
                      <a:pt x="24" y="31"/>
                      <a:pt x="24" y="31"/>
                      <a:pt x="24" y="31"/>
                    </a:cubicBezTo>
                    <a:cubicBezTo>
                      <a:pt x="24" y="32"/>
                      <a:pt x="24" y="32"/>
                      <a:pt x="24" y="32"/>
                    </a:cubicBezTo>
                    <a:cubicBezTo>
                      <a:pt x="23" y="33"/>
                      <a:pt x="23" y="33"/>
                      <a:pt x="23" y="33"/>
                    </a:cubicBezTo>
                    <a:moveTo>
                      <a:pt x="7" y="33"/>
                    </a:moveTo>
                    <a:cubicBezTo>
                      <a:pt x="6" y="33"/>
                      <a:pt x="6" y="32"/>
                      <a:pt x="6" y="31"/>
                    </a:cubicBezTo>
                    <a:cubicBezTo>
                      <a:pt x="7" y="31"/>
                      <a:pt x="7" y="31"/>
                      <a:pt x="7" y="31"/>
                    </a:cubicBezTo>
                    <a:cubicBezTo>
                      <a:pt x="7" y="31"/>
                      <a:pt x="7" y="32"/>
                      <a:pt x="7" y="32"/>
                    </a:cubicBezTo>
                    <a:cubicBezTo>
                      <a:pt x="7" y="32"/>
                      <a:pt x="7" y="33"/>
                      <a:pt x="7" y="33"/>
                    </a:cubicBezTo>
                    <a:moveTo>
                      <a:pt x="30" y="23"/>
                    </a:moveTo>
                    <a:cubicBezTo>
                      <a:pt x="30" y="23"/>
                      <a:pt x="30" y="23"/>
                      <a:pt x="30" y="23"/>
                    </a:cubicBezTo>
                    <a:cubicBezTo>
                      <a:pt x="31" y="22"/>
                      <a:pt x="31" y="22"/>
                      <a:pt x="31" y="22"/>
                    </a:cubicBezTo>
                    <a:cubicBezTo>
                      <a:pt x="30" y="23"/>
                      <a:pt x="30" y="23"/>
                      <a:pt x="30" y="23"/>
                    </a:cubicBezTo>
                    <a:cubicBezTo>
                      <a:pt x="30" y="23"/>
                      <a:pt x="30" y="23"/>
                      <a:pt x="30" y="23"/>
                    </a:cubicBezTo>
                    <a:moveTo>
                      <a:pt x="28" y="40"/>
                    </a:moveTo>
                    <a:cubicBezTo>
                      <a:pt x="27" y="39"/>
                      <a:pt x="27" y="38"/>
                      <a:pt x="28" y="37"/>
                    </a:cubicBezTo>
                    <a:cubicBezTo>
                      <a:pt x="28" y="36"/>
                      <a:pt x="28" y="36"/>
                      <a:pt x="28" y="36"/>
                    </a:cubicBezTo>
                    <a:cubicBezTo>
                      <a:pt x="28" y="36"/>
                      <a:pt x="28" y="36"/>
                      <a:pt x="28" y="36"/>
                    </a:cubicBezTo>
                    <a:cubicBezTo>
                      <a:pt x="25" y="32"/>
                      <a:pt x="25" y="32"/>
                      <a:pt x="25" y="32"/>
                    </a:cubicBezTo>
                    <a:cubicBezTo>
                      <a:pt x="26" y="31"/>
                      <a:pt x="26" y="31"/>
                      <a:pt x="26" y="31"/>
                    </a:cubicBezTo>
                    <a:cubicBezTo>
                      <a:pt x="27" y="30"/>
                      <a:pt x="27" y="29"/>
                      <a:pt x="28" y="28"/>
                    </a:cubicBezTo>
                    <a:cubicBezTo>
                      <a:pt x="28" y="28"/>
                      <a:pt x="28" y="28"/>
                      <a:pt x="28" y="28"/>
                    </a:cubicBezTo>
                    <a:cubicBezTo>
                      <a:pt x="28" y="28"/>
                      <a:pt x="29" y="27"/>
                      <a:pt x="29" y="27"/>
                    </a:cubicBezTo>
                    <a:cubicBezTo>
                      <a:pt x="30" y="27"/>
                      <a:pt x="30" y="27"/>
                      <a:pt x="30" y="27"/>
                    </a:cubicBezTo>
                    <a:cubicBezTo>
                      <a:pt x="33" y="26"/>
                      <a:pt x="33" y="26"/>
                      <a:pt x="33" y="26"/>
                    </a:cubicBezTo>
                    <a:cubicBezTo>
                      <a:pt x="33" y="26"/>
                      <a:pt x="34" y="26"/>
                      <a:pt x="34" y="26"/>
                    </a:cubicBezTo>
                    <a:cubicBezTo>
                      <a:pt x="35" y="26"/>
                      <a:pt x="36" y="25"/>
                      <a:pt x="36" y="25"/>
                    </a:cubicBezTo>
                    <a:cubicBezTo>
                      <a:pt x="37" y="24"/>
                      <a:pt x="38" y="23"/>
                      <a:pt x="39" y="22"/>
                    </a:cubicBezTo>
                    <a:cubicBezTo>
                      <a:pt x="38" y="25"/>
                      <a:pt x="37" y="31"/>
                      <a:pt x="35" y="33"/>
                    </a:cubicBezTo>
                    <a:cubicBezTo>
                      <a:pt x="34" y="33"/>
                      <a:pt x="34" y="33"/>
                      <a:pt x="34" y="33"/>
                    </a:cubicBezTo>
                    <a:cubicBezTo>
                      <a:pt x="34" y="33"/>
                      <a:pt x="33" y="34"/>
                      <a:pt x="33" y="34"/>
                    </a:cubicBezTo>
                    <a:cubicBezTo>
                      <a:pt x="33" y="35"/>
                      <a:pt x="33" y="35"/>
                      <a:pt x="33" y="36"/>
                    </a:cubicBezTo>
                    <a:cubicBezTo>
                      <a:pt x="28" y="40"/>
                      <a:pt x="28" y="40"/>
                      <a:pt x="28" y="40"/>
                    </a:cubicBezTo>
                    <a:moveTo>
                      <a:pt x="39" y="21"/>
                    </a:moveTo>
                    <a:cubicBezTo>
                      <a:pt x="39" y="21"/>
                      <a:pt x="39" y="21"/>
                      <a:pt x="39" y="21"/>
                    </a:cubicBezTo>
                    <a:cubicBezTo>
                      <a:pt x="39" y="21"/>
                      <a:pt x="39" y="21"/>
                      <a:pt x="39" y="21"/>
                    </a:cubicBezTo>
                    <a:cubicBezTo>
                      <a:pt x="39" y="21"/>
                      <a:pt x="39" y="21"/>
                      <a:pt x="39" y="21"/>
                    </a:cubicBezTo>
                    <a:moveTo>
                      <a:pt x="24" y="20"/>
                    </a:moveTo>
                    <a:cubicBezTo>
                      <a:pt x="23" y="20"/>
                      <a:pt x="23" y="20"/>
                      <a:pt x="23" y="20"/>
                    </a:cubicBezTo>
                    <a:cubicBezTo>
                      <a:pt x="25" y="19"/>
                      <a:pt x="25" y="19"/>
                      <a:pt x="25" y="19"/>
                    </a:cubicBezTo>
                    <a:cubicBezTo>
                      <a:pt x="24" y="20"/>
                      <a:pt x="24" y="20"/>
                      <a:pt x="24" y="20"/>
                    </a:cubicBezTo>
                    <a:moveTo>
                      <a:pt x="22" y="20"/>
                    </a:moveTo>
                    <a:cubicBezTo>
                      <a:pt x="22" y="20"/>
                      <a:pt x="22" y="20"/>
                      <a:pt x="22" y="20"/>
                    </a:cubicBezTo>
                    <a:cubicBezTo>
                      <a:pt x="23" y="20"/>
                      <a:pt x="23" y="19"/>
                      <a:pt x="24" y="18"/>
                    </a:cubicBezTo>
                    <a:cubicBezTo>
                      <a:pt x="24" y="18"/>
                      <a:pt x="24" y="18"/>
                      <a:pt x="24" y="18"/>
                    </a:cubicBezTo>
                    <a:cubicBezTo>
                      <a:pt x="24" y="18"/>
                      <a:pt x="24" y="18"/>
                      <a:pt x="24" y="18"/>
                    </a:cubicBezTo>
                    <a:cubicBezTo>
                      <a:pt x="26" y="17"/>
                      <a:pt x="26" y="17"/>
                      <a:pt x="26" y="17"/>
                    </a:cubicBezTo>
                    <a:cubicBezTo>
                      <a:pt x="26" y="18"/>
                      <a:pt x="26" y="18"/>
                      <a:pt x="26" y="18"/>
                    </a:cubicBezTo>
                    <a:cubicBezTo>
                      <a:pt x="26" y="18"/>
                      <a:pt x="26" y="18"/>
                      <a:pt x="26" y="18"/>
                    </a:cubicBezTo>
                    <a:cubicBezTo>
                      <a:pt x="26" y="18"/>
                      <a:pt x="26" y="18"/>
                      <a:pt x="26" y="18"/>
                    </a:cubicBezTo>
                    <a:cubicBezTo>
                      <a:pt x="22" y="20"/>
                      <a:pt x="22" y="20"/>
                      <a:pt x="22" y="20"/>
                    </a:cubicBezTo>
                    <a:moveTo>
                      <a:pt x="15" y="20"/>
                    </a:moveTo>
                    <a:cubicBezTo>
                      <a:pt x="15" y="20"/>
                      <a:pt x="15" y="20"/>
                      <a:pt x="15" y="20"/>
                    </a:cubicBezTo>
                    <a:cubicBezTo>
                      <a:pt x="15" y="19"/>
                      <a:pt x="15" y="19"/>
                      <a:pt x="15" y="19"/>
                    </a:cubicBezTo>
                    <a:cubicBezTo>
                      <a:pt x="15" y="19"/>
                      <a:pt x="15" y="19"/>
                      <a:pt x="15" y="19"/>
                    </a:cubicBezTo>
                    <a:cubicBezTo>
                      <a:pt x="15" y="19"/>
                      <a:pt x="15" y="19"/>
                      <a:pt x="15" y="19"/>
                    </a:cubicBezTo>
                    <a:cubicBezTo>
                      <a:pt x="17" y="17"/>
                      <a:pt x="17" y="17"/>
                      <a:pt x="17" y="17"/>
                    </a:cubicBezTo>
                    <a:cubicBezTo>
                      <a:pt x="16" y="18"/>
                      <a:pt x="16" y="19"/>
                      <a:pt x="15" y="20"/>
                    </a:cubicBezTo>
                    <a:moveTo>
                      <a:pt x="24" y="17"/>
                    </a:moveTo>
                    <a:cubicBezTo>
                      <a:pt x="24" y="17"/>
                      <a:pt x="24" y="17"/>
                      <a:pt x="24" y="17"/>
                    </a:cubicBezTo>
                    <a:cubicBezTo>
                      <a:pt x="24" y="16"/>
                      <a:pt x="25" y="16"/>
                      <a:pt x="26" y="16"/>
                    </a:cubicBezTo>
                    <a:cubicBezTo>
                      <a:pt x="26" y="16"/>
                      <a:pt x="26" y="16"/>
                      <a:pt x="26" y="16"/>
                    </a:cubicBezTo>
                    <a:cubicBezTo>
                      <a:pt x="24" y="17"/>
                      <a:pt x="24" y="17"/>
                      <a:pt x="24" y="17"/>
                    </a:cubicBezTo>
                    <a:moveTo>
                      <a:pt x="16" y="15"/>
                    </a:moveTo>
                    <a:cubicBezTo>
                      <a:pt x="16" y="15"/>
                      <a:pt x="16" y="15"/>
                      <a:pt x="16" y="15"/>
                    </a:cubicBezTo>
                    <a:cubicBezTo>
                      <a:pt x="16" y="15"/>
                      <a:pt x="16" y="15"/>
                      <a:pt x="16" y="15"/>
                    </a:cubicBezTo>
                    <a:cubicBezTo>
                      <a:pt x="16" y="15"/>
                      <a:pt x="16" y="15"/>
                      <a:pt x="16" y="15"/>
                    </a:cubicBezTo>
                    <a:moveTo>
                      <a:pt x="17" y="16"/>
                    </a:moveTo>
                    <a:cubicBezTo>
                      <a:pt x="17" y="16"/>
                      <a:pt x="17" y="16"/>
                      <a:pt x="17" y="16"/>
                    </a:cubicBezTo>
                    <a:cubicBezTo>
                      <a:pt x="16" y="16"/>
                      <a:pt x="16" y="16"/>
                      <a:pt x="16" y="16"/>
                    </a:cubicBezTo>
                    <a:cubicBezTo>
                      <a:pt x="18" y="14"/>
                      <a:pt x="18" y="14"/>
                      <a:pt x="18" y="14"/>
                    </a:cubicBezTo>
                    <a:cubicBezTo>
                      <a:pt x="18" y="15"/>
                      <a:pt x="18" y="15"/>
                      <a:pt x="18" y="15"/>
                    </a:cubicBezTo>
                    <a:cubicBezTo>
                      <a:pt x="18" y="15"/>
                      <a:pt x="18" y="15"/>
                      <a:pt x="18" y="15"/>
                    </a:cubicBezTo>
                    <a:cubicBezTo>
                      <a:pt x="18" y="15"/>
                      <a:pt x="18" y="15"/>
                      <a:pt x="18" y="15"/>
                    </a:cubicBezTo>
                    <a:cubicBezTo>
                      <a:pt x="17" y="16"/>
                      <a:pt x="17" y="16"/>
                      <a:pt x="17" y="16"/>
                    </a:cubicBezTo>
                    <a:moveTo>
                      <a:pt x="24" y="16"/>
                    </a:moveTo>
                    <a:cubicBezTo>
                      <a:pt x="24" y="16"/>
                      <a:pt x="24" y="16"/>
                      <a:pt x="24" y="16"/>
                    </a:cubicBezTo>
                    <a:cubicBezTo>
                      <a:pt x="24" y="16"/>
                      <a:pt x="24" y="16"/>
                      <a:pt x="24" y="16"/>
                    </a:cubicBezTo>
                    <a:cubicBezTo>
                      <a:pt x="24" y="15"/>
                      <a:pt x="24" y="15"/>
                      <a:pt x="24" y="15"/>
                    </a:cubicBezTo>
                    <a:cubicBezTo>
                      <a:pt x="24" y="15"/>
                      <a:pt x="24" y="15"/>
                      <a:pt x="24" y="15"/>
                    </a:cubicBezTo>
                    <a:cubicBezTo>
                      <a:pt x="25" y="15"/>
                      <a:pt x="25" y="15"/>
                      <a:pt x="25" y="14"/>
                    </a:cubicBezTo>
                    <a:cubicBezTo>
                      <a:pt x="25" y="15"/>
                      <a:pt x="25" y="15"/>
                      <a:pt x="25" y="15"/>
                    </a:cubicBezTo>
                    <a:cubicBezTo>
                      <a:pt x="25" y="15"/>
                      <a:pt x="25" y="15"/>
                      <a:pt x="25" y="15"/>
                    </a:cubicBezTo>
                    <a:cubicBezTo>
                      <a:pt x="25" y="15"/>
                      <a:pt x="24" y="16"/>
                      <a:pt x="24" y="16"/>
                    </a:cubicBezTo>
                    <a:moveTo>
                      <a:pt x="7" y="16"/>
                    </a:moveTo>
                    <a:cubicBezTo>
                      <a:pt x="6" y="15"/>
                      <a:pt x="6" y="15"/>
                      <a:pt x="6" y="15"/>
                    </a:cubicBezTo>
                    <a:cubicBezTo>
                      <a:pt x="7" y="14"/>
                      <a:pt x="7" y="14"/>
                      <a:pt x="7" y="14"/>
                    </a:cubicBezTo>
                    <a:cubicBezTo>
                      <a:pt x="7" y="15"/>
                      <a:pt x="7" y="15"/>
                      <a:pt x="7" y="15"/>
                    </a:cubicBezTo>
                    <a:cubicBezTo>
                      <a:pt x="7" y="16"/>
                      <a:pt x="7" y="16"/>
                      <a:pt x="7" y="16"/>
                    </a:cubicBezTo>
                    <a:moveTo>
                      <a:pt x="17" y="14"/>
                    </a:moveTo>
                    <a:cubicBezTo>
                      <a:pt x="17" y="14"/>
                      <a:pt x="17" y="14"/>
                      <a:pt x="17" y="14"/>
                    </a:cubicBezTo>
                    <a:cubicBezTo>
                      <a:pt x="17" y="14"/>
                      <a:pt x="17" y="14"/>
                      <a:pt x="17" y="14"/>
                    </a:cubicBezTo>
                    <a:cubicBezTo>
                      <a:pt x="18" y="13"/>
                      <a:pt x="18" y="13"/>
                      <a:pt x="18" y="13"/>
                    </a:cubicBezTo>
                    <a:cubicBezTo>
                      <a:pt x="18" y="14"/>
                      <a:pt x="18" y="14"/>
                      <a:pt x="18" y="14"/>
                    </a:cubicBezTo>
                    <a:cubicBezTo>
                      <a:pt x="18" y="14"/>
                      <a:pt x="18" y="14"/>
                      <a:pt x="18" y="14"/>
                    </a:cubicBezTo>
                    <a:cubicBezTo>
                      <a:pt x="17" y="14"/>
                      <a:pt x="17" y="14"/>
                      <a:pt x="17" y="14"/>
                    </a:cubicBezTo>
                    <a:moveTo>
                      <a:pt x="6" y="14"/>
                    </a:moveTo>
                    <a:cubicBezTo>
                      <a:pt x="6" y="13"/>
                      <a:pt x="6" y="13"/>
                      <a:pt x="6" y="13"/>
                    </a:cubicBezTo>
                    <a:cubicBezTo>
                      <a:pt x="7" y="12"/>
                      <a:pt x="7" y="12"/>
                      <a:pt x="7" y="12"/>
                    </a:cubicBezTo>
                    <a:cubicBezTo>
                      <a:pt x="7" y="13"/>
                      <a:pt x="7" y="13"/>
                      <a:pt x="7" y="13"/>
                    </a:cubicBezTo>
                    <a:cubicBezTo>
                      <a:pt x="6" y="14"/>
                      <a:pt x="6" y="14"/>
                      <a:pt x="6" y="14"/>
                    </a:cubicBezTo>
                    <a:moveTo>
                      <a:pt x="15" y="13"/>
                    </a:moveTo>
                    <a:cubicBezTo>
                      <a:pt x="15" y="13"/>
                      <a:pt x="15" y="13"/>
                      <a:pt x="15" y="13"/>
                    </a:cubicBezTo>
                    <a:cubicBezTo>
                      <a:pt x="16" y="12"/>
                      <a:pt x="16" y="12"/>
                      <a:pt x="16" y="12"/>
                    </a:cubicBezTo>
                    <a:cubicBezTo>
                      <a:pt x="16" y="12"/>
                      <a:pt x="16" y="12"/>
                      <a:pt x="16" y="12"/>
                    </a:cubicBezTo>
                    <a:cubicBezTo>
                      <a:pt x="15" y="13"/>
                      <a:pt x="15" y="13"/>
                      <a:pt x="15" y="13"/>
                    </a:cubicBezTo>
                    <a:moveTo>
                      <a:pt x="16" y="14"/>
                    </a:moveTo>
                    <a:cubicBezTo>
                      <a:pt x="16" y="14"/>
                      <a:pt x="16" y="14"/>
                      <a:pt x="16" y="14"/>
                    </a:cubicBezTo>
                    <a:cubicBezTo>
                      <a:pt x="16" y="14"/>
                      <a:pt x="16" y="14"/>
                      <a:pt x="16" y="14"/>
                    </a:cubicBezTo>
                    <a:cubicBezTo>
                      <a:pt x="16" y="14"/>
                      <a:pt x="16" y="14"/>
                      <a:pt x="16" y="14"/>
                    </a:cubicBezTo>
                    <a:cubicBezTo>
                      <a:pt x="16" y="13"/>
                      <a:pt x="16" y="13"/>
                      <a:pt x="16" y="13"/>
                    </a:cubicBezTo>
                    <a:cubicBezTo>
                      <a:pt x="16" y="12"/>
                      <a:pt x="17" y="12"/>
                      <a:pt x="17" y="12"/>
                    </a:cubicBezTo>
                    <a:cubicBezTo>
                      <a:pt x="17" y="13"/>
                      <a:pt x="17" y="13"/>
                      <a:pt x="17" y="13"/>
                    </a:cubicBezTo>
                    <a:cubicBezTo>
                      <a:pt x="17" y="13"/>
                      <a:pt x="17" y="13"/>
                      <a:pt x="17" y="13"/>
                    </a:cubicBezTo>
                    <a:cubicBezTo>
                      <a:pt x="17" y="13"/>
                      <a:pt x="17" y="13"/>
                      <a:pt x="17" y="13"/>
                    </a:cubicBezTo>
                    <a:cubicBezTo>
                      <a:pt x="16" y="14"/>
                      <a:pt x="16" y="14"/>
                      <a:pt x="16" y="14"/>
                    </a:cubicBezTo>
                    <a:moveTo>
                      <a:pt x="4" y="17"/>
                    </a:moveTo>
                    <a:cubicBezTo>
                      <a:pt x="4" y="17"/>
                      <a:pt x="3" y="16"/>
                      <a:pt x="3" y="16"/>
                    </a:cubicBezTo>
                    <a:cubicBezTo>
                      <a:pt x="4" y="14"/>
                      <a:pt x="4" y="13"/>
                      <a:pt x="5" y="11"/>
                    </a:cubicBezTo>
                    <a:cubicBezTo>
                      <a:pt x="5" y="11"/>
                      <a:pt x="5" y="11"/>
                      <a:pt x="5" y="11"/>
                    </a:cubicBezTo>
                    <a:cubicBezTo>
                      <a:pt x="5" y="12"/>
                      <a:pt x="5" y="13"/>
                      <a:pt x="6" y="13"/>
                    </a:cubicBezTo>
                    <a:cubicBezTo>
                      <a:pt x="5" y="13"/>
                      <a:pt x="5" y="13"/>
                      <a:pt x="5" y="13"/>
                    </a:cubicBezTo>
                    <a:cubicBezTo>
                      <a:pt x="5" y="14"/>
                      <a:pt x="5" y="14"/>
                      <a:pt x="5" y="14"/>
                    </a:cubicBezTo>
                    <a:cubicBezTo>
                      <a:pt x="6" y="14"/>
                      <a:pt x="6" y="14"/>
                      <a:pt x="6" y="14"/>
                    </a:cubicBezTo>
                    <a:cubicBezTo>
                      <a:pt x="6" y="15"/>
                      <a:pt x="6" y="15"/>
                      <a:pt x="6" y="16"/>
                    </a:cubicBezTo>
                    <a:cubicBezTo>
                      <a:pt x="4" y="17"/>
                      <a:pt x="4" y="17"/>
                      <a:pt x="4" y="17"/>
                    </a:cubicBezTo>
                    <a:moveTo>
                      <a:pt x="6" y="12"/>
                    </a:moveTo>
                    <a:cubicBezTo>
                      <a:pt x="6" y="11"/>
                      <a:pt x="6" y="11"/>
                      <a:pt x="6" y="11"/>
                    </a:cubicBezTo>
                    <a:cubicBezTo>
                      <a:pt x="6" y="11"/>
                      <a:pt x="6" y="11"/>
                      <a:pt x="6" y="11"/>
                    </a:cubicBezTo>
                    <a:cubicBezTo>
                      <a:pt x="7" y="11"/>
                      <a:pt x="7" y="11"/>
                      <a:pt x="7" y="11"/>
                    </a:cubicBezTo>
                    <a:cubicBezTo>
                      <a:pt x="7" y="12"/>
                      <a:pt x="7" y="12"/>
                      <a:pt x="7" y="12"/>
                    </a:cubicBezTo>
                    <a:cubicBezTo>
                      <a:pt x="6" y="12"/>
                      <a:pt x="6" y="12"/>
                      <a:pt x="6" y="12"/>
                    </a:cubicBezTo>
                    <a:moveTo>
                      <a:pt x="27" y="10"/>
                    </a:moveTo>
                    <a:cubicBezTo>
                      <a:pt x="27" y="10"/>
                      <a:pt x="27" y="10"/>
                      <a:pt x="27" y="10"/>
                    </a:cubicBezTo>
                    <a:cubicBezTo>
                      <a:pt x="27" y="10"/>
                      <a:pt x="27" y="10"/>
                      <a:pt x="28" y="10"/>
                    </a:cubicBezTo>
                    <a:cubicBezTo>
                      <a:pt x="27" y="10"/>
                      <a:pt x="27" y="10"/>
                      <a:pt x="27" y="10"/>
                    </a:cubicBezTo>
                    <a:moveTo>
                      <a:pt x="28" y="9"/>
                    </a:moveTo>
                    <a:cubicBezTo>
                      <a:pt x="28" y="9"/>
                      <a:pt x="28" y="9"/>
                      <a:pt x="28" y="9"/>
                    </a:cubicBezTo>
                    <a:cubicBezTo>
                      <a:pt x="28" y="9"/>
                      <a:pt x="28" y="9"/>
                      <a:pt x="28" y="9"/>
                    </a:cubicBezTo>
                    <a:cubicBezTo>
                      <a:pt x="28" y="9"/>
                      <a:pt x="28" y="9"/>
                      <a:pt x="28" y="9"/>
                    </a:cubicBezTo>
                    <a:moveTo>
                      <a:pt x="14" y="11"/>
                    </a:moveTo>
                    <a:cubicBezTo>
                      <a:pt x="14" y="10"/>
                      <a:pt x="14" y="10"/>
                      <a:pt x="14" y="10"/>
                    </a:cubicBezTo>
                    <a:cubicBezTo>
                      <a:pt x="15" y="10"/>
                      <a:pt x="16" y="9"/>
                      <a:pt x="16" y="9"/>
                    </a:cubicBezTo>
                    <a:cubicBezTo>
                      <a:pt x="16" y="9"/>
                      <a:pt x="16" y="10"/>
                      <a:pt x="17" y="11"/>
                    </a:cubicBezTo>
                    <a:cubicBezTo>
                      <a:pt x="17" y="11"/>
                      <a:pt x="17" y="11"/>
                      <a:pt x="17" y="11"/>
                    </a:cubicBezTo>
                    <a:cubicBezTo>
                      <a:pt x="17" y="11"/>
                      <a:pt x="17" y="11"/>
                      <a:pt x="17" y="11"/>
                    </a:cubicBezTo>
                    <a:cubicBezTo>
                      <a:pt x="16" y="11"/>
                      <a:pt x="15" y="12"/>
                      <a:pt x="15" y="12"/>
                    </a:cubicBezTo>
                    <a:cubicBezTo>
                      <a:pt x="14" y="12"/>
                      <a:pt x="14" y="12"/>
                      <a:pt x="14" y="12"/>
                    </a:cubicBezTo>
                    <a:cubicBezTo>
                      <a:pt x="16" y="10"/>
                      <a:pt x="16" y="10"/>
                      <a:pt x="16" y="10"/>
                    </a:cubicBezTo>
                    <a:cubicBezTo>
                      <a:pt x="16" y="10"/>
                      <a:pt x="16" y="10"/>
                      <a:pt x="16" y="10"/>
                    </a:cubicBezTo>
                    <a:cubicBezTo>
                      <a:pt x="16" y="10"/>
                      <a:pt x="16" y="10"/>
                      <a:pt x="16" y="10"/>
                    </a:cubicBezTo>
                    <a:cubicBezTo>
                      <a:pt x="14" y="11"/>
                      <a:pt x="14" y="11"/>
                      <a:pt x="14" y="11"/>
                    </a:cubicBezTo>
                    <a:moveTo>
                      <a:pt x="27" y="19"/>
                    </a:moveTo>
                    <a:cubicBezTo>
                      <a:pt x="27" y="18"/>
                      <a:pt x="27" y="18"/>
                      <a:pt x="27" y="18"/>
                    </a:cubicBezTo>
                    <a:cubicBezTo>
                      <a:pt x="28" y="18"/>
                      <a:pt x="28" y="18"/>
                      <a:pt x="28" y="18"/>
                    </a:cubicBezTo>
                    <a:cubicBezTo>
                      <a:pt x="27" y="14"/>
                      <a:pt x="27" y="14"/>
                      <a:pt x="27" y="14"/>
                    </a:cubicBezTo>
                    <a:cubicBezTo>
                      <a:pt x="27" y="14"/>
                      <a:pt x="27" y="14"/>
                      <a:pt x="27" y="14"/>
                    </a:cubicBezTo>
                    <a:cubicBezTo>
                      <a:pt x="27" y="14"/>
                      <a:pt x="27" y="14"/>
                      <a:pt x="27" y="14"/>
                    </a:cubicBezTo>
                    <a:cubicBezTo>
                      <a:pt x="29" y="13"/>
                      <a:pt x="29" y="13"/>
                      <a:pt x="29" y="13"/>
                    </a:cubicBezTo>
                    <a:cubicBezTo>
                      <a:pt x="29" y="13"/>
                      <a:pt x="29" y="13"/>
                      <a:pt x="29" y="13"/>
                    </a:cubicBezTo>
                    <a:cubicBezTo>
                      <a:pt x="29" y="12"/>
                      <a:pt x="29" y="12"/>
                      <a:pt x="29" y="12"/>
                    </a:cubicBezTo>
                    <a:cubicBezTo>
                      <a:pt x="29" y="12"/>
                      <a:pt x="29" y="12"/>
                      <a:pt x="29" y="12"/>
                    </a:cubicBezTo>
                    <a:cubicBezTo>
                      <a:pt x="29" y="12"/>
                      <a:pt x="29" y="12"/>
                      <a:pt x="29" y="12"/>
                    </a:cubicBezTo>
                    <a:cubicBezTo>
                      <a:pt x="29" y="12"/>
                      <a:pt x="29" y="12"/>
                      <a:pt x="29" y="12"/>
                    </a:cubicBezTo>
                    <a:cubicBezTo>
                      <a:pt x="29" y="11"/>
                      <a:pt x="29" y="11"/>
                      <a:pt x="29" y="11"/>
                    </a:cubicBezTo>
                    <a:cubicBezTo>
                      <a:pt x="30" y="11"/>
                      <a:pt x="30" y="11"/>
                      <a:pt x="30" y="11"/>
                    </a:cubicBezTo>
                    <a:cubicBezTo>
                      <a:pt x="29" y="11"/>
                      <a:pt x="29" y="11"/>
                      <a:pt x="29" y="11"/>
                    </a:cubicBezTo>
                    <a:cubicBezTo>
                      <a:pt x="29" y="11"/>
                      <a:pt x="29" y="11"/>
                      <a:pt x="29" y="11"/>
                    </a:cubicBezTo>
                    <a:cubicBezTo>
                      <a:pt x="29" y="10"/>
                      <a:pt x="29" y="10"/>
                      <a:pt x="29" y="10"/>
                    </a:cubicBezTo>
                    <a:cubicBezTo>
                      <a:pt x="29" y="10"/>
                      <a:pt x="29" y="10"/>
                      <a:pt x="29" y="10"/>
                    </a:cubicBezTo>
                    <a:cubicBezTo>
                      <a:pt x="29" y="9"/>
                      <a:pt x="29" y="9"/>
                      <a:pt x="29" y="9"/>
                    </a:cubicBezTo>
                    <a:cubicBezTo>
                      <a:pt x="29" y="9"/>
                      <a:pt x="29" y="9"/>
                      <a:pt x="30" y="8"/>
                    </a:cubicBezTo>
                    <a:cubicBezTo>
                      <a:pt x="31" y="9"/>
                      <a:pt x="32" y="9"/>
                      <a:pt x="32" y="9"/>
                    </a:cubicBezTo>
                    <a:cubicBezTo>
                      <a:pt x="33" y="12"/>
                      <a:pt x="35" y="18"/>
                      <a:pt x="34" y="19"/>
                    </a:cubicBezTo>
                    <a:cubicBezTo>
                      <a:pt x="34" y="20"/>
                      <a:pt x="34" y="20"/>
                      <a:pt x="34" y="20"/>
                    </a:cubicBezTo>
                    <a:cubicBezTo>
                      <a:pt x="33" y="20"/>
                      <a:pt x="33" y="20"/>
                      <a:pt x="33" y="20"/>
                    </a:cubicBezTo>
                    <a:cubicBezTo>
                      <a:pt x="29" y="23"/>
                      <a:pt x="29" y="23"/>
                      <a:pt x="29" y="23"/>
                    </a:cubicBezTo>
                    <a:cubicBezTo>
                      <a:pt x="28" y="22"/>
                      <a:pt x="28" y="22"/>
                      <a:pt x="28" y="22"/>
                    </a:cubicBezTo>
                    <a:cubicBezTo>
                      <a:pt x="32" y="20"/>
                      <a:pt x="32" y="20"/>
                      <a:pt x="32" y="20"/>
                    </a:cubicBezTo>
                    <a:cubicBezTo>
                      <a:pt x="32" y="19"/>
                      <a:pt x="32" y="19"/>
                      <a:pt x="32" y="19"/>
                    </a:cubicBezTo>
                    <a:cubicBezTo>
                      <a:pt x="31" y="19"/>
                      <a:pt x="31" y="19"/>
                      <a:pt x="31" y="19"/>
                    </a:cubicBezTo>
                    <a:cubicBezTo>
                      <a:pt x="28" y="22"/>
                      <a:pt x="28" y="22"/>
                      <a:pt x="28" y="22"/>
                    </a:cubicBezTo>
                    <a:cubicBezTo>
                      <a:pt x="28" y="22"/>
                      <a:pt x="28" y="22"/>
                      <a:pt x="28" y="22"/>
                    </a:cubicBezTo>
                    <a:cubicBezTo>
                      <a:pt x="26" y="21"/>
                      <a:pt x="26" y="21"/>
                      <a:pt x="26" y="21"/>
                    </a:cubicBezTo>
                    <a:cubicBezTo>
                      <a:pt x="27" y="21"/>
                      <a:pt x="27" y="21"/>
                      <a:pt x="27" y="21"/>
                    </a:cubicBezTo>
                    <a:cubicBezTo>
                      <a:pt x="28" y="20"/>
                      <a:pt x="29" y="19"/>
                      <a:pt x="31" y="19"/>
                    </a:cubicBezTo>
                    <a:cubicBezTo>
                      <a:pt x="31" y="19"/>
                      <a:pt x="31" y="19"/>
                      <a:pt x="31" y="19"/>
                    </a:cubicBezTo>
                    <a:cubicBezTo>
                      <a:pt x="32" y="18"/>
                      <a:pt x="32" y="18"/>
                      <a:pt x="32" y="18"/>
                    </a:cubicBezTo>
                    <a:cubicBezTo>
                      <a:pt x="32" y="18"/>
                      <a:pt x="32" y="18"/>
                      <a:pt x="32" y="18"/>
                    </a:cubicBezTo>
                    <a:cubicBezTo>
                      <a:pt x="31" y="18"/>
                      <a:pt x="31" y="18"/>
                      <a:pt x="31" y="18"/>
                    </a:cubicBezTo>
                    <a:cubicBezTo>
                      <a:pt x="31" y="18"/>
                      <a:pt x="31" y="18"/>
                      <a:pt x="31" y="18"/>
                    </a:cubicBezTo>
                    <a:cubicBezTo>
                      <a:pt x="29" y="18"/>
                      <a:pt x="28" y="19"/>
                      <a:pt x="27" y="20"/>
                    </a:cubicBezTo>
                    <a:cubicBezTo>
                      <a:pt x="26" y="21"/>
                      <a:pt x="26" y="21"/>
                      <a:pt x="26" y="21"/>
                    </a:cubicBezTo>
                    <a:cubicBezTo>
                      <a:pt x="25" y="21"/>
                      <a:pt x="25" y="21"/>
                      <a:pt x="25" y="21"/>
                    </a:cubicBezTo>
                    <a:cubicBezTo>
                      <a:pt x="25" y="21"/>
                      <a:pt x="25" y="21"/>
                      <a:pt x="25" y="21"/>
                    </a:cubicBezTo>
                    <a:cubicBezTo>
                      <a:pt x="30" y="18"/>
                      <a:pt x="30" y="18"/>
                      <a:pt x="30" y="18"/>
                    </a:cubicBezTo>
                    <a:cubicBezTo>
                      <a:pt x="30" y="17"/>
                      <a:pt x="30" y="17"/>
                      <a:pt x="30" y="17"/>
                    </a:cubicBezTo>
                    <a:cubicBezTo>
                      <a:pt x="29" y="17"/>
                      <a:pt x="29" y="17"/>
                      <a:pt x="29" y="17"/>
                    </a:cubicBezTo>
                    <a:cubicBezTo>
                      <a:pt x="27" y="19"/>
                      <a:pt x="27" y="19"/>
                      <a:pt x="27" y="19"/>
                    </a:cubicBezTo>
                    <a:moveTo>
                      <a:pt x="27" y="9"/>
                    </a:moveTo>
                    <a:cubicBezTo>
                      <a:pt x="27" y="8"/>
                      <a:pt x="27" y="8"/>
                      <a:pt x="27" y="7"/>
                    </a:cubicBezTo>
                    <a:cubicBezTo>
                      <a:pt x="28" y="8"/>
                      <a:pt x="28" y="8"/>
                      <a:pt x="29" y="8"/>
                    </a:cubicBezTo>
                    <a:cubicBezTo>
                      <a:pt x="28" y="8"/>
                      <a:pt x="27" y="9"/>
                      <a:pt x="27" y="9"/>
                    </a:cubicBezTo>
                    <a:moveTo>
                      <a:pt x="14" y="9"/>
                    </a:moveTo>
                    <a:cubicBezTo>
                      <a:pt x="14" y="8"/>
                      <a:pt x="14" y="8"/>
                      <a:pt x="14" y="8"/>
                    </a:cubicBezTo>
                    <a:cubicBezTo>
                      <a:pt x="16" y="7"/>
                      <a:pt x="16" y="7"/>
                      <a:pt x="16" y="7"/>
                    </a:cubicBezTo>
                    <a:cubicBezTo>
                      <a:pt x="16" y="7"/>
                      <a:pt x="16" y="7"/>
                      <a:pt x="16" y="7"/>
                    </a:cubicBezTo>
                    <a:cubicBezTo>
                      <a:pt x="16" y="7"/>
                      <a:pt x="16" y="7"/>
                      <a:pt x="16" y="7"/>
                    </a:cubicBezTo>
                    <a:cubicBezTo>
                      <a:pt x="16" y="8"/>
                      <a:pt x="16" y="8"/>
                      <a:pt x="16" y="8"/>
                    </a:cubicBezTo>
                    <a:cubicBezTo>
                      <a:pt x="16" y="8"/>
                      <a:pt x="16" y="8"/>
                      <a:pt x="16" y="8"/>
                    </a:cubicBezTo>
                    <a:cubicBezTo>
                      <a:pt x="16" y="8"/>
                      <a:pt x="15" y="9"/>
                      <a:pt x="14" y="9"/>
                    </a:cubicBezTo>
                    <a:moveTo>
                      <a:pt x="17" y="12"/>
                    </a:moveTo>
                    <a:cubicBezTo>
                      <a:pt x="17" y="11"/>
                      <a:pt x="17" y="11"/>
                      <a:pt x="17" y="11"/>
                    </a:cubicBezTo>
                    <a:cubicBezTo>
                      <a:pt x="17" y="10"/>
                      <a:pt x="17" y="10"/>
                      <a:pt x="17" y="10"/>
                    </a:cubicBezTo>
                    <a:cubicBezTo>
                      <a:pt x="17" y="9"/>
                      <a:pt x="17" y="8"/>
                      <a:pt x="17" y="7"/>
                    </a:cubicBezTo>
                    <a:cubicBezTo>
                      <a:pt x="17" y="7"/>
                      <a:pt x="17" y="7"/>
                      <a:pt x="17" y="7"/>
                    </a:cubicBezTo>
                    <a:cubicBezTo>
                      <a:pt x="17" y="7"/>
                      <a:pt x="18" y="7"/>
                      <a:pt x="18" y="7"/>
                    </a:cubicBezTo>
                    <a:cubicBezTo>
                      <a:pt x="19" y="7"/>
                      <a:pt x="19" y="7"/>
                      <a:pt x="20" y="7"/>
                    </a:cubicBezTo>
                    <a:cubicBezTo>
                      <a:pt x="19" y="9"/>
                      <a:pt x="18" y="10"/>
                      <a:pt x="17" y="12"/>
                    </a:cubicBezTo>
                    <a:moveTo>
                      <a:pt x="14" y="7"/>
                    </a:moveTo>
                    <a:cubicBezTo>
                      <a:pt x="15" y="7"/>
                      <a:pt x="15" y="7"/>
                      <a:pt x="15" y="7"/>
                    </a:cubicBezTo>
                    <a:cubicBezTo>
                      <a:pt x="16" y="7"/>
                      <a:pt x="16" y="7"/>
                      <a:pt x="16" y="7"/>
                    </a:cubicBezTo>
                    <a:cubicBezTo>
                      <a:pt x="14" y="7"/>
                      <a:pt x="14" y="7"/>
                      <a:pt x="14" y="7"/>
                    </a:cubicBezTo>
                    <a:moveTo>
                      <a:pt x="21" y="8"/>
                    </a:moveTo>
                    <a:cubicBezTo>
                      <a:pt x="21" y="7"/>
                      <a:pt x="21" y="7"/>
                      <a:pt x="21" y="7"/>
                    </a:cubicBezTo>
                    <a:cubicBezTo>
                      <a:pt x="22" y="5"/>
                      <a:pt x="22" y="5"/>
                      <a:pt x="22" y="5"/>
                    </a:cubicBezTo>
                    <a:cubicBezTo>
                      <a:pt x="23" y="5"/>
                      <a:pt x="24" y="6"/>
                      <a:pt x="26" y="7"/>
                    </a:cubicBezTo>
                    <a:cubicBezTo>
                      <a:pt x="26" y="8"/>
                      <a:pt x="25" y="9"/>
                      <a:pt x="25" y="10"/>
                    </a:cubicBezTo>
                    <a:cubicBezTo>
                      <a:pt x="25" y="11"/>
                      <a:pt x="25" y="11"/>
                      <a:pt x="25" y="11"/>
                    </a:cubicBezTo>
                    <a:cubicBezTo>
                      <a:pt x="27" y="12"/>
                      <a:pt x="27" y="12"/>
                      <a:pt x="27" y="12"/>
                    </a:cubicBezTo>
                    <a:cubicBezTo>
                      <a:pt x="26" y="13"/>
                      <a:pt x="26" y="13"/>
                      <a:pt x="26" y="13"/>
                    </a:cubicBezTo>
                    <a:cubicBezTo>
                      <a:pt x="25" y="13"/>
                      <a:pt x="25" y="13"/>
                      <a:pt x="25" y="13"/>
                    </a:cubicBezTo>
                    <a:cubicBezTo>
                      <a:pt x="25" y="14"/>
                      <a:pt x="25" y="14"/>
                      <a:pt x="25" y="14"/>
                    </a:cubicBezTo>
                    <a:cubicBezTo>
                      <a:pt x="25" y="14"/>
                      <a:pt x="24" y="14"/>
                      <a:pt x="24" y="15"/>
                    </a:cubicBezTo>
                    <a:cubicBezTo>
                      <a:pt x="23" y="15"/>
                      <a:pt x="23" y="15"/>
                      <a:pt x="23" y="15"/>
                    </a:cubicBezTo>
                    <a:cubicBezTo>
                      <a:pt x="23" y="16"/>
                      <a:pt x="23" y="16"/>
                      <a:pt x="23" y="16"/>
                    </a:cubicBezTo>
                    <a:cubicBezTo>
                      <a:pt x="23" y="16"/>
                      <a:pt x="23" y="16"/>
                      <a:pt x="23" y="16"/>
                    </a:cubicBezTo>
                    <a:cubicBezTo>
                      <a:pt x="23" y="17"/>
                      <a:pt x="23" y="17"/>
                      <a:pt x="23" y="18"/>
                    </a:cubicBezTo>
                    <a:cubicBezTo>
                      <a:pt x="23" y="18"/>
                      <a:pt x="23" y="18"/>
                      <a:pt x="23" y="18"/>
                    </a:cubicBezTo>
                    <a:cubicBezTo>
                      <a:pt x="22" y="18"/>
                      <a:pt x="22" y="18"/>
                      <a:pt x="22" y="18"/>
                    </a:cubicBezTo>
                    <a:cubicBezTo>
                      <a:pt x="23" y="19"/>
                      <a:pt x="23" y="19"/>
                      <a:pt x="23" y="19"/>
                    </a:cubicBezTo>
                    <a:cubicBezTo>
                      <a:pt x="22" y="19"/>
                      <a:pt x="22" y="19"/>
                      <a:pt x="22" y="19"/>
                    </a:cubicBezTo>
                    <a:cubicBezTo>
                      <a:pt x="18" y="22"/>
                      <a:pt x="18" y="22"/>
                      <a:pt x="18" y="22"/>
                    </a:cubicBezTo>
                    <a:cubicBezTo>
                      <a:pt x="18" y="22"/>
                      <a:pt x="18" y="22"/>
                      <a:pt x="18" y="22"/>
                    </a:cubicBezTo>
                    <a:cubicBezTo>
                      <a:pt x="18" y="22"/>
                      <a:pt x="18" y="22"/>
                      <a:pt x="18" y="22"/>
                    </a:cubicBezTo>
                    <a:cubicBezTo>
                      <a:pt x="18" y="22"/>
                      <a:pt x="18" y="22"/>
                      <a:pt x="17" y="22"/>
                    </a:cubicBezTo>
                    <a:cubicBezTo>
                      <a:pt x="17" y="22"/>
                      <a:pt x="16" y="22"/>
                      <a:pt x="16" y="22"/>
                    </a:cubicBezTo>
                    <a:cubicBezTo>
                      <a:pt x="15" y="23"/>
                      <a:pt x="15" y="23"/>
                      <a:pt x="14" y="24"/>
                    </a:cubicBezTo>
                    <a:cubicBezTo>
                      <a:pt x="12" y="26"/>
                      <a:pt x="12" y="26"/>
                      <a:pt x="12" y="26"/>
                    </a:cubicBezTo>
                    <a:cubicBezTo>
                      <a:pt x="12" y="27"/>
                      <a:pt x="12" y="27"/>
                      <a:pt x="12" y="27"/>
                    </a:cubicBezTo>
                    <a:cubicBezTo>
                      <a:pt x="13" y="28"/>
                      <a:pt x="13" y="28"/>
                      <a:pt x="13" y="28"/>
                    </a:cubicBezTo>
                    <a:cubicBezTo>
                      <a:pt x="13" y="27"/>
                      <a:pt x="13" y="27"/>
                      <a:pt x="13" y="27"/>
                    </a:cubicBezTo>
                    <a:cubicBezTo>
                      <a:pt x="15" y="25"/>
                      <a:pt x="15" y="25"/>
                      <a:pt x="15" y="25"/>
                    </a:cubicBezTo>
                    <a:cubicBezTo>
                      <a:pt x="16" y="24"/>
                      <a:pt x="16" y="24"/>
                      <a:pt x="17" y="24"/>
                    </a:cubicBezTo>
                    <a:cubicBezTo>
                      <a:pt x="17" y="23"/>
                      <a:pt x="17" y="23"/>
                      <a:pt x="17" y="23"/>
                    </a:cubicBezTo>
                    <a:cubicBezTo>
                      <a:pt x="17" y="23"/>
                      <a:pt x="18" y="24"/>
                      <a:pt x="18" y="24"/>
                    </a:cubicBezTo>
                    <a:cubicBezTo>
                      <a:pt x="18" y="24"/>
                      <a:pt x="18" y="24"/>
                      <a:pt x="18" y="24"/>
                    </a:cubicBezTo>
                    <a:cubicBezTo>
                      <a:pt x="19" y="24"/>
                      <a:pt x="19" y="24"/>
                      <a:pt x="19" y="24"/>
                    </a:cubicBezTo>
                    <a:cubicBezTo>
                      <a:pt x="19" y="24"/>
                      <a:pt x="20" y="23"/>
                      <a:pt x="20" y="23"/>
                    </a:cubicBezTo>
                    <a:cubicBezTo>
                      <a:pt x="20" y="22"/>
                      <a:pt x="21" y="22"/>
                      <a:pt x="21" y="22"/>
                    </a:cubicBezTo>
                    <a:cubicBezTo>
                      <a:pt x="22" y="21"/>
                      <a:pt x="22" y="21"/>
                      <a:pt x="23" y="21"/>
                    </a:cubicBezTo>
                    <a:cubicBezTo>
                      <a:pt x="23" y="21"/>
                      <a:pt x="24" y="21"/>
                      <a:pt x="24" y="22"/>
                    </a:cubicBezTo>
                    <a:cubicBezTo>
                      <a:pt x="24" y="22"/>
                      <a:pt x="24" y="22"/>
                      <a:pt x="24" y="22"/>
                    </a:cubicBezTo>
                    <a:cubicBezTo>
                      <a:pt x="25" y="22"/>
                      <a:pt x="25" y="22"/>
                      <a:pt x="25" y="22"/>
                    </a:cubicBezTo>
                    <a:cubicBezTo>
                      <a:pt x="29" y="24"/>
                      <a:pt x="29" y="24"/>
                      <a:pt x="29" y="24"/>
                    </a:cubicBezTo>
                    <a:cubicBezTo>
                      <a:pt x="30" y="24"/>
                      <a:pt x="30" y="24"/>
                      <a:pt x="30" y="24"/>
                    </a:cubicBezTo>
                    <a:cubicBezTo>
                      <a:pt x="30" y="24"/>
                      <a:pt x="31" y="24"/>
                      <a:pt x="31" y="24"/>
                    </a:cubicBezTo>
                    <a:cubicBezTo>
                      <a:pt x="32" y="23"/>
                      <a:pt x="34" y="22"/>
                      <a:pt x="35" y="20"/>
                    </a:cubicBezTo>
                    <a:cubicBezTo>
                      <a:pt x="36" y="20"/>
                      <a:pt x="38" y="21"/>
                      <a:pt x="39" y="21"/>
                    </a:cubicBezTo>
                    <a:cubicBezTo>
                      <a:pt x="38" y="21"/>
                      <a:pt x="38" y="21"/>
                      <a:pt x="38" y="21"/>
                    </a:cubicBezTo>
                    <a:cubicBezTo>
                      <a:pt x="37" y="22"/>
                      <a:pt x="37" y="23"/>
                      <a:pt x="36" y="24"/>
                    </a:cubicBezTo>
                    <a:cubicBezTo>
                      <a:pt x="35" y="25"/>
                      <a:pt x="35" y="25"/>
                      <a:pt x="34" y="25"/>
                    </a:cubicBezTo>
                    <a:cubicBezTo>
                      <a:pt x="34" y="26"/>
                      <a:pt x="33" y="26"/>
                      <a:pt x="33" y="26"/>
                    </a:cubicBezTo>
                    <a:cubicBezTo>
                      <a:pt x="30" y="26"/>
                      <a:pt x="30" y="26"/>
                      <a:pt x="30" y="26"/>
                    </a:cubicBezTo>
                    <a:cubicBezTo>
                      <a:pt x="29" y="26"/>
                      <a:pt x="29" y="26"/>
                      <a:pt x="29" y="26"/>
                    </a:cubicBezTo>
                    <a:cubicBezTo>
                      <a:pt x="28" y="27"/>
                      <a:pt x="28" y="27"/>
                      <a:pt x="28" y="28"/>
                    </a:cubicBezTo>
                    <a:cubicBezTo>
                      <a:pt x="28" y="27"/>
                      <a:pt x="28" y="27"/>
                      <a:pt x="28" y="27"/>
                    </a:cubicBezTo>
                    <a:cubicBezTo>
                      <a:pt x="27" y="27"/>
                      <a:pt x="27" y="27"/>
                      <a:pt x="27" y="27"/>
                    </a:cubicBezTo>
                    <a:cubicBezTo>
                      <a:pt x="25" y="28"/>
                      <a:pt x="24" y="29"/>
                      <a:pt x="23" y="31"/>
                    </a:cubicBezTo>
                    <a:cubicBezTo>
                      <a:pt x="22" y="31"/>
                      <a:pt x="22" y="32"/>
                      <a:pt x="21" y="33"/>
                    </a:cubicBezTo>
                    <a:cubicBezTo>
                      <a:pt x="21" y="34"/>
                      <a:pt x="21" y="34"/>
                      <a:pt x="21" y="34"/>
                    </a:cubicBezTo>
                    <a:cubicBezTo>
                      <a:pt x="21" y="35"/>
                      <a:pt x="21" y="35"/>
                      <a:pt x="21" y="35"/>
                    </a:cubicBezTo>
                    <a:cubicBezTo>
                      <a:pt x="21" y="35"/>
                      <a:pt x="21" y="35"/>
                      <a:pt x="21" y="35"/>
                    </a:cubicBezTo>
                    <a:cubicBezTo>
                      <a:pt x="21" y="35"/>
                      <a:pt x="21" y="35"/>
                      <a:pt x="21" y="35"/>
                    </a:cubicBezTo>
                    <a:cubicBezTo>
                      <a:pt x="21" y="36"/>
                      <a:pt x="21" y="36"/>
                      <a:pt x="21" y="36"/>
                    </a:cubicBezTo>
                    <a:cubicBezTo>
                      <a:pt x="21" y="36"/>
                      <a:pt x="21" y="36"/>
                      <a:pt x="21" y="36"/>
                    </a:cubicBezTo>
                    <a:cubicBezTo>
                      <a:pt x="21" y="37"/>
                      <a:pt x="20" y="38"/>
                      <a:pt x="19" y="39"/>
                    </a:cubicBezTo>
                    <a:cubicBezTo>
                      <a:pt x="19" y="40"/>
                      <a:pt x="19" y="40"/>
                      <a:pt x="19" y="40"/>
                    </a:cubicBezTo>
                    <a:cubicBezTo>
                      <a:pt x="18" y="42"/>
                      <a:pt x="18" y="42"/>
                      <a:pt x="18" y="42"/>
                    </a:cubicBezTo>
                    <a:cubicBezTo>
                      <a:pt x="15" y="41"/>
                      <a:pt x="13" y="40"/>
                      <a:pt x="10" y="39"/>
                    </a:cubicBezTo>
                    <a:cubicBezTo>
                      <a:pt x="11" y="37"/>
                      <a:pt x="10" y="34"/>
                      <a:pt x="9" y="32"/>
                    </a:cubicBezTo>
                    <a:cubicBezTo>
                      <a:pt x="9" y="32"/>
                      <a:pt x="9" y="32"/>
                      <a:pt x="9" y="32"/>
                    </a:cubicBezTo>
                    <a:cubicBezTo>
                      <a:pt x="9" y="32"/>
                      <a:pt x="8" y="31"/>
                      <a:pt x="8" y="31"/>
                    </a:cubicBezTo>
                    <a:cubicBezTo>
                      <a:pt x="9" y="30"/>
                      <a:pt x="9" y="30"/>
                      <a:pt x="9" y="30"/>
                    </a:cubicBezTo>
                    <a:cubicBezTo>
                      <a:pt x="9" y="29"/>
                      <a:pt x="10" y="27"/>
                      <a:pt x="11" y="26"/>
                    </a:cubicBezTo>
                    <a:cubicBezTo>
                      <a:pt x="14" y="23"/>
                      <a:pt x="14" y="23"/>
                      <a:pt x="14" y="23"/>
                    </a:cubicBezTo>
                    <a:cubicBezTo>
                      <a:pt x="15" y="23"/>
                      <a:pt x="15" y="22"/>
                      <a:pt x="15" y="22"/>
                    </a:cubicBezTo>
                    <a:cubicBezTo>
                      <a:pt x="15" y="21"/>
                      <a:pt x="15" y="21"/>
                      <a:pt x="15" y="21"/>
                    </a:cubicBezTo>
                    <a:cubicBezTo>
                      <a:pt x="15" y="21"/>
                      <a:pt x="15" y="21"/>
                      <a:pt x="15" y="21"/>
                    </a:cubicBezTo>
                    <a:cubicBezTo>
                      <a:pt x="15" y="21"/>
                      <a:pt x="15" y="21"/>
                      <a:pt x="15" y="21"/>
                    </a:cubicBezTo>
                    <a:cubicBezTo>
                      <a:pt x="16" y="19"/>
                      <a:pt x="17" y="18"/>
                      <a:pt x="18" y="16"/>
                    </a:cubicBezTo>
                    <a:cubicBezTo>
                      <a:pt x="19" y="16"/>
                      <a:pt x="19" y="16"/>
                      <a:pt x="19" y="16"/>
                    </a:cubicBezTo>
                    <a:cubicBezTo>
                      <a:pt x="19" y="15"/>
                      <a:pt x="19" y="15"/>
                      <a:pt x="19" y="15"/>
                    </a:cubicBezTo>
                    <a:cubicBezTo>
                      <a:pt x="19" y="14"/>
                      <a:pt x="18" y="13"/>
                      <a:pt x="18" y="13"/>
                    </a:cubicBezTo>
                    <a:cubicBezTo>
                      <a:pt x="18" y="13"/>
                      <a:pt x="18" y="13"/>
                      <a:pt x="18" y="13"/>
                    </a:cubicBezTo>
                    <a:cubicBezTo>
                      <a:pt x="18" y="13"/>
                      <a:pt x="18" y="13"/>
                      <a:pt x="18" y="13"/>
                    </a:cubicBezTo>
                    <a:cubicBezTo>
                      <a:pt x="19" y="11"/>
                      <a:pt x="20" y="9"/>
                      <a:pt x="20" y="7"/>
                    </a:cubicBezTo>
                    <a:cubicBezTo>
                      <a:pt x="21" y="8"/>
                      <a:pt x="21" y="8"/>
                      <a:pt x="21" y="8"/>
                    </a:cubicBezTo>
                    <a:moveTo>
                      <a:pt x="6" y="30"/>
                    </a:moveTo>
                    <a:cubicBezTo>
                      <a:pt x="3" y="29"/>
                      <a:pt x="2" y="27"/>
                      <a:pt x="2" y="25"/>
                    </a:cubicBezTo>
                    <a:cubicBezTo>
                      <a:pt x="2" y="24"/>
                      <a:pt x="2" y="24"/>
                      <a:pt x="2" y="24"/>
                    </a:cubicBezTo>
                    <a:cubicBezTo>
                      <a:pt x="2" y="23"/>
                      <a:pt x="2" y="22"/>
                      <a:pt x="2" y="21"/>
                    </a:cubicBezTo>
                    <a:cubicBezTo>
                      <a:pt x="5" y="19"/>
                      <a:pt x="5" y="19"/>
                      <a:pt x="5" y="19"/>
                    </a:cubicBezTo>
                    <a:cubicBezTo>
                      <a:pt x="5" y="19"/>
                      <a:pt x="5" y="19"/>
                      <a:pt x="5" y="19"/>
                    </a:cubicBezTo>
                    <a:cubicBezTo>
                      <a:pt x="5" y="19"/>
                      <a:pt x="5" y="19"/>
                      <a:pt x="5" y="19"/>
                    </a:cubicBezTo>
                    <a:cubicBezTo>
                      <a:pt x="7" y="17"/>
                      <a:pt x="7" y="17"/>
                      <a:pt x="7" y="17"/>
                    </a:cubicBezTo>
                    <a:cubicBezTo>
                      <a:pt x="8" y="17"/>
                      <a:pt x="8" y="16"/>
                      <a:pt x="8" y="15"/>
                    </a:cubicBezTo>
                    <a:cubicBezTo>
                      <a:pt x="9" y="15"/>
                      <a:pt x="9" y="14"/>
                      <a:pt x="9" y="14"/>
                    </a:cubicBezTo>
                    <a:cubicBezTo>
                      <a:pt x="8" y="12"/>
                      <a:pt x="8" y="11"/>
                      <a:pt x="8" y="10"/>
                    </a:cubicBezTo>
                    <a:cubicBezTo>
                      <a:pt x="9" y="7"/>
                      <a:pt x="11" y="5"/>
                      <a:pt x="13" y="2"/>
                    </a:cubicBezTo>
                    <a:cubicBezTo>
                      <a:pt x="13" y="6"/>
                      <a:pt x="13" y="6"/>
                      <a:pt x="13" y="6"/>
                    </a:cubicBezTo>
                    <a:cubicBezTo>
                      <a:pt x="13" y="6"/>
                      <a:pt x="13" y="6"/>
                      <a:pt x="13" y="6"/>
                    </a:cubicBezTo>
                    <a:cubicBezTo>
                      <a:pt x="13" y="7"/>
                      <a:pt x="13" y="9"/>
                      <a:pt x="13" y="10"/>
                    </a:cubicBezTo>
                    <a:cubicBezTo>
                      <a:pt x="12" y="11"/>
                      <a:pt x="12" y="11"/>
                      <a:pt x="12" y="11"/>
                    </a:cubicBezTo>
                    <a:cubicBezTo>
                      <a:pt x="12" y="11"/>
                      <a:pt x="12" y="11"/>
                      <a:pt x="12" y="11"/>
                    </a:cubicBezTo>
                    <a:cubicBezTo>
                      <a:pt x="12" y="11"/>
                      <a:pt x="12" y="11"/>
                      <a:pt x="12" y="11"/>
                    </a:cubicBezTo>
                    <a:cubicBezTo>
                      <a:pt x="12" y="11"/>
                      <a:pt x="12" y="11"/>
                      <a:pt x="12" y="11"/>
                    </a:cubicBezTo>
                    <a:cubicBezTo>
                      <a:pt x="13" y="11"/>
                      <a:pt x="13" y="11"/>
                      <a:pt x="13" y="11"/>
                    </a:cubicBezTo>
                    <a:cubicBezTo>
                      <a:pt x="13" y="12"/>
                      <a:pt x="14" y="13"/>
                      <a:pt x="14" y="14"/>
                    </a:cubicBezTo>
                    <a:cubicBezTo>
                      <a:pt x="13" y="15"/>
                      <a:pt x="12" y="16"/>
                      <a:pt x="12" y="17"/>
                    </a:cubicBezTo>
                    <a:cubicBezTo>
                      <a:pt x="11" y="17"/>
                      <a:pt x="10" y="17"/>
                      <a:pt x="10" y="18"/>
                    </a:cubicBezTo>
                    <a:cubicBezTo>
                      <a:pt x="9" y="18"/>
                      <a:pt x="9" y="18"/>
                      <a:pt x="9" y="18"/>
                    </a:cubicBezTo>
                    <a:cubicBezTo>
                      <a:pt x="9" y="18"/>
                      <a:pt x="9" y="18"/>
                      <a:pt x="9" y="18"/>
                    </a:cubicBezTo>
                    <a:cubicBezTo>
                      <a:pt x="9" y="19"/>
                      <a:pt x="9" y="19"/>
                      <a:pt x="9" y="19"/>
                    </a:cubicBezTo>
                    <a:cubicBezTo>
                      <a:pt x="7" y="19"/>
                      <a:pt x="7" y="19"/>
                      <a:pt x="7" y="19"/>
                    </a:cubicBezTo>
                    <a:cubicBezTo>
                      <a:pt x="7" y="19"/>
                      <a:pt x="7" y="19"/>
                      <a:pt x="6" y="19"/>
                    </a:cubicBezTo>
                    <a:cubicBezTo>
                      <a:pt x="6" y="19"/>
                      <a:pt x="6" y="19"/>
                      <a:pt x="6" y="19"/>
                    </a:cubicBezTo>
                    <a:cubicBezTo>
                      <a:pt x="5" y="19"/>
                      <a:pt x="5" y="20"/>
                      <a:pt x="4" y="20"/>
                    </a:cubicBezTo>
                    <a:cubicBezTo>
                      <a:pt x="3" y="22"/>
                      <a:pt x="3" y="22"/>
                      <a:pt x="3" y="22"/>
                    </a:cubicBezTo>
                    <a:cubicBezTo>
                      <a:pt x="3" y="22"/>
                      <a:pt x="3" y="22"/>
                      <a:pt x="3" y="22"/>
                    </a:cubicBezTo>
                    <a:cubicBezTo>
                      <a:pt x="3" y="22"/>
                      <a:pt x="3" y="22"/>
                      <a:pt x="3" y="22"/>
                    </a:cubicBezTo>
                    <a:cubicBezTo>
                      <a:pt x="3" y="22"/>
                      <a:pt x="3" y="22"/>
                      <a:pt x="3" y="22"/>
                    </a:cubicBezTo>
                    <a:cubicBezTo>
                      <a:pt x="5" y="20"/>
                      <a:pt x="5" y="20"/>
                      <a:pt x="5" y="20"/>
                    </a:cubicBezTo>
                    <a:cubicBezTo>
                      <a:pt x="5" y="20"/>
                      <a:pt x="6" y="20"/>
                      <a:pt x="6" y="20"/>
                    </a:cubicBezTo>
                    <a:cubicBezTo>
                      <a:pt x="7" y="20"/>
                      <a:pt x="7" y="20"/>
                      <a:pt x="7" y="20"/>
                    </a:cubicBezTo>
                    <a:cubicBezTo>
                      <a:pt x="7" y="20"/>
                      <a:pt x="7" y="20"/>
                      <a:pt x="7" y="20"/>
                    </a:cubicBezTo>
                    <a:cubicBezTo>
                      <a:pt x="9" y="19"/>
                      <a:pt x="9" y="19"/>
                      <a:pt x="9" y="19"/>
                    </a:cubicBezTo>
                    <a:cubicBezTo>
                      <a:pt x="9" y="19"/>
                      <a:pt x="9" y="19"/>
                      <a:pt x="9" y="19"/>
                    </a:cubicBezTo>
                    <a:cubicBezTo>
                      <a:pt x="10" y="19"/>
                      <a:pt x="10" y="19"/>
                      <a:pt x="10" y="19"/>
                    </a:cubicBezTo>
                    <a:cubicBezTo>
                      <a:pt x="11" y="19"/>
                      <a:pt x="11" y="18"/>
                      <a:pt x="12" y="18"/>
                    </a:cubicBezTo>
                    <a:cubicBezTo>
                      <a:pt x="12" y="18"/>
                      <a:pt x="12" y="18"/>
                      <a:pt x="12" y="18"/>
                    </a:cubicBezTo>
                    <a:cubicBezTo>
                      <a:pt x="13" y="18"/>
                      <a:pt x="13" y="18"/>
                      <a:pt x="13" y="18"/>
                    </a:cubicBezTo>
                    <a:cubicBezTo>
                      <a:pt x="13" y="17"/>
                      <a:pt x="14" y="16"/>
                      <a:pt x="15" y="15"/>
                    </a:cubicBezTo>
                    <a:cubicBezTo>
                      <a:pt x="16" y="16"/>
                      <a:pt x="16" y="16"/>
                      <a:pt x="16" y="16"/>
                    </a:cubicBezTo>
                    <a:cubicBezTo>
                      <a:pt x="16" y="16"/>
                      <a:pt x="16" y="16"/>
                      <a:pt x="16" y="16"/>
                    </a:cubicBezTo>
                    <a:cubicBezTo>
                      <a:pt x="16" y="16"/>
                      <a:pt x="16" y="16"/>
                      <a:pt x="16" y="16"/>
                    </a:cubicBezTo>
                    <a:cubicBezTo>
                      <a:pt x="16" y="16"/>
                      <a:pt x="16" y="16"/>
                      <a:pt x="16" y="16"/>
                    </a:cubicBezTo>
                    <a:cubicBezTo>
                      <a:pt x="16" y="16"/>
                      <a:pt x="16" y="16"/>
                      <a:pt x="16" y="16"/>
                    </a:cubicBezTo>
                    <a:cubicBezTo>
                      <a:pt x="16" y="16"/>
                      <a:pt x="16" y="16"/>
                      <a:pt x="16" y="16"/>
                    </a:cubicBezTo>
                    <a:cubicBezTo>
                      <a:pt x="16" y="16"/>
                      <a:pt x="16" y="16"/>
                      <a:pt x="16" y="16"/>
                    </a:cubicBezTo>
                    <a:cubicBezTo>
                      <a:pt x="15" y="17"/>
                      <a:pt x="14" y="18"/>
                      <a:pt x="14" y="19"/>
                    </a:cubicBezTo>
                    <a:cubicBezTo>
                      <a:pt x="14" y="20"/>
                      <a:pt x="14" y="20"/>
                      <a:pt x="14" y="20"/>
                    </a:cubicBezTo>
                    <a:cubicBezTo>
                      <a:pt x="14" y="21"/>
                      <a:pt x="14" y="21"/>
                      <a:pt x="14" y="21"/>
                    </a:cubicBezTo>
                    <a:cubicBezTo>
                      <a:pt x="14" y="21"/>
                      <a:pt x="14" y="21"/>
                      <a:pt x="14" y="21"/>
                    </a:cubicBezTo>
                    <a:cubicBezTo>
                      <a:pt x="14" y="21"/>
                      <a:pt x="14" y="21"/>
                      <a:pt x="14" y="21"/>
                    </a:cubicBezTo>
                    <a:cubicBezTo>
                      <a:pt x="13" y="22"/>
                      <a:pt x="13" y="22"/>
                      <a:pt x="13" y="22"/>
                    </a:cubicBezTo>
                    <a:cubicBezTo>
                      <a:pt x="10" y="25"/>
                      <a:pt x="10" y="25"/>
                      <a:pt x="10" y="25"/>
                    </a:cubicBezTo>
                    <a:cubicBezTo>
                      <a:pt x="9" y="26"/>
                      <a:pt x="8" y="27"/>
                      <a:pt x="7" y="29"/>
                    </a:cubicBezTo>
                    <a:cubicBezTo>
                      <a:pt x="7" y="29"/>
                      <a:pt x="6" y="30"/>
                      <a:pt x="6" y="30"/>
                    </a:cubicBezTo>
                    <a:moveTo>
                      <a:pt x="14" y="0"/>
                    </a:moveTo>
                    <a:cubicBezTo>
                      <a:pt x="13" y="0"/>
                      <a:pt x="13" y="0"/>
                      <a:pt x="13" y="0"/>
                    </a:cubicBezTo>
                    <a:cubicBezTo>
                      <a:pt x="10" y="3"/>
                      <a:pt x="8" y="6"/>
                      <a:pt x="7" y="10"/>
                    </a:cubicBezTo>
                    <a:cubicBezTo>
                      <a:pt x="7" y="10"/>
                      <a:pt x="7" y="10"/>
                      <a:pt x="7" y="10"/>
                    </a:cubicBezTo>
                    <a:cubicBezTo>
                      <a:pt x="6" y="9"/>
                      <a:pt x="6" y="9"/>
                      <a:pt x="6" y="9"/>
                    </a:cubicBezTo>
                    <a:cubicBezTo>
                      <a:pt x="5" y="10"/>
                      <a:pt x="5" y="10"/>
                      <a:pt x="5" y="10"/>
                    </a:cubicBezTo>
                    <a:cubicBezTo>
                      <a:pt x="4" y="12"/>
                      <a:pt x="2" y="14"/>
                      <a:pt x="1" y="16"/>
                    </a:cubicBezTo>
                    <a:cubicBezTo>
                      <a:pt x="1" y="16"/>
                      <a:pt x="1" y="16"/>
                      <a:pt x="1" y="16"/>
                    </a:cubicBezTo>
                    <a:cubicBezTo>
                      <a:pt x="1" y="17"/>
                      <a:pt x="1" y="17"/>
                      <a:pt x="1" y="17"/>
                    </a:cubicBezTo>
                    <a:cubicBezTo>
                      <a:pt x="2" y="17"/>
                      <a:pt x="3" y="18"/>
                      <a:pt x="3" y="18"/>
                    </a:cubicBezTo>
                    <a:cubicBezTo>
                      <a:pt x="0" y="21"/>
                      <a:pt x="0" y="21"/>
                      <a:pt x="0" y="21"/>
                    </a:cubicBezTo>
                    <a:cubicBezTo>
                      <a:pt x="0" y="22"/>
                      <a:pt x="0" y="22"/>
                      <a:pt x="0" y="22"/>
                    </a:cubicBezTo>
                    <a:cubicBezTo>
                      <a:pt x="1" y="22"/>
                      <a:pt x="1" y="23"/>
                      <a:pt x="1" y="24"/>
                    </a:cubicBezTo>
                    <a:cubicBezTo>
                      <a:pt x="1" y="25"/>
                      <a:pt x="1" y="25"/>
                      <a:pt x="1" y="25"/>
                    </a:cubicBezTo>
                    <a:cubicBezTo>
                      <a:pt x="1" y="28"/>
                      <a:pt x="3" y="31"/>
                      <a:pt x="6" y="32"/>
                    </a:cubicBezTo>
                    <a:cubicBezTo>
                      <a:pt x="6" y="33"/>
                      <a:pt x="6" y="34"/>
                      <a:pt x="6" y="35"/>
                    </a:cubicBezTo>
                    <a:cubicBezTo>
                      <a:pt x="6" y="35"/>
                      <a:pt x="6" y="35"/>
                      <a:pt x="6" y="35"/>
                    </a:cubicBezTo>
                    <a:cubicBezTo>
                      <a:pt x="7" y="36"/>
                      <a:pt x="7" y="36"/>
                      <a:pt x="7" y="36"/>
                    </a:cubicBezTo>
                    <a:cubicBezTo>
                      <a:pt x="7" y="36"/>
                      <a:pt x="7" y="36"/>
                      <a:pt x="7" y="36"/>
                    </a:cubicBezTo>
                    <a:cubicBezTo>
                      <a:pt x="7" y="37"/>
                      <a:pt x="7" y="37"/>
                      <a:pt x="7" y="37"/>
                    </a:cubicBezTo>
                    <a:cubicBezTo>
                      <a:pt x="7" y="37"/>
                      <a:pt x="7" y="37"/>
                      <a:pt x="7" y="37"/>
                    </a:cubicBezTo>
                    <a:cubicBezTo>
                      <a:pt x="7" y="37"/>
                      <a:pt x="7" y="37"/>
                      <a:pt x="7" y="37"/>
                    </a:cubicBezTo>
                    <a:cubicBezTo>
                      <a:pt x="8" y="37"/>
                      <a:pt x="8" y="37"/>
                      <a:pt x="8" y="37"/>
                    </a:cubicBezTo>
                    <a:cubicBezTo>
                      <a:pt x="8" y="37"/>
                      <a:pt x="8" y="37"/>
                      <a:pt x="8" y="37"/>
                    </a:cubicBezTo>
                    <a:cubicBezTo>
                      <a:pt x="8" y="38"/>
                      <a:pt x="8" y="38"/>
                      <a:pt x="8" y="38"/>
                    </a:cubicBezTo>
                    <a:cubicBezTo>
                      <a:pt x="8" y="38"/>
                      <a:pt x="8" y="38"/>
                      <a:pt x="8" y="38"/>
                    </a:cubicBezTo>
                    <a:cubicBezTo>
                      <a:pt x="8" y="38"/>
                      <a:pt x="8" y="38"/>
                      <a:pt x="8" y="38"/>
                    </a:cubicBezTo>
                    <a:cubicBezTo>
                      <a:pt x="8" y="38"/>
                      <a:pt x="8" y="38"/>
                      <a:pt x="8" y="39"/>
                    </a:cubicBezTo>
                    <a:cubicBezTo>
                      <a:pt x="8" y="39"/>
                      <a:pt x="8" y="39"/>
                      <a:pt x="8" y="39"/>
                    </a:cubicBezTo>
                    <a:cubicBezTo>
                      <a:pt x="8" y="40"/>
                      <a:pt x="8" y="40"/>
                      <a:pt x="8" y="40"/>
                    </a:cubicBezTo>
                    <a:cubicBezTo>
                      <a:pt x="9" y="40"/>
                      <a:pt x="9" y="40"/>
                      <a:pt x="9" y="40"/>
                    </a:cubicBezTo>
                    <a:cubicBezTo>
                      <a:pt x="12" y="41"/>
                      <a:pt x="15" y="42"/>
                      <a:pt x="18" y="44"/>
                    </a:cubicBezTo>
                    <a:cubicBezTo>
                      <a:pt x="18" y="44"/>
                      <a:pt x="18" y="44"/>
                      <a:pt x="18" y="44"/>
                    </a:cubicBezTo>
                    <a:cubicBezTo>
                      <a:pt x="18" y="44"/>
                      <a:pt x="18" y="44"/>
                      <a:pt x="18" y="44"/>
                    </a:cubicBezTo>
                    <a:cubicBezTo>
                      <a:pt x="19" y="43"/>
                      <a:pt x="19" y="43"/>
                      <a:pt x="19" y="43"/>
                    </a:cubicBezTo>
                    <a:cubicBezTo>
                      <a:pt x="21" y="40"/>
                      <a:pt x="21" y="40"/>
                      <a:pt x="21" y="40"/>
                    </a:cubicBezTo>
                    <a:cubicBezTo>
                      <a:pt x="21" y="40"/>
                      <a:pt x="21" y="40"/>
                      <a:pt x="21" y="40"/>
                    </a:cubicBezTo>
                    <a:cubicBezTo>
                      <a:pt x="23" y="40"/>
                      <a:pt x="25" y="41"/>
                      <a:pt x="27" y="41"/>
                    </a:cubicBezTo>
                    <a:cubicBezTo>
                      <a:pt x="27" y="41"/>
                      <a:pt x="27" y="41"/>
                      <a:pt x="27" y="41"/>
                    </a:cubicBezTo>
                    <a:cubicBezTo>
                      <a:pt x="28" y="42"/>
                      <a:pt x="28" y="42"/>
                      <a:pt x="28" y="42"/>
                    </a:cubicBezTo>
                    <a:cubicBezTo>
                      <a:pt x="28" y="41"/>
                      <a:pt x="28" y="41"/>
                      <a:pt x="28" y="41"/>
                    </a:cubicBezTo>
                    <a:cubicBezTo>
                      <a:pt x="28" y="41"/>
                      <a:pt x="28" y="41"/>
                      <a:pt x="28" y="41"/>
                    </a:cubicBezTo>
                    <a:cubicBezTo>
                      <a:pt x="28" y="41"/>
                      <a:pt x="28" y="41"/>
                      <a:pt x="28" y="41"/>
                    </a:cubicBezTo>
                    <a:cubicBezTo>
                      <a:pt x="35" y="37"/>
                      <a:pt x="35" y="37"/>
                      <a:pt x="35" y="37"/>
                    </a:cubicBezTo>
                    <a:cubicBezTo>
                      <a:pt x="35" y="36"/>
                      <a:pt x="35" y="36"/>
                      <a:pt x="35" y="36"/>
                    </a:cubicBezTo>
                    <a:cubicBezTo>
                      <a:pt x="34" y="35"/>
                      <a:pt x="34" y="35"/>
                      <a:pt x="34" y="35"/>
                    </a:cubicBezTo>
                    <a:cubicBezTo>
                      <a:pt x="34" y="35"/>
                      <a:pt x="34" y="35"/>
                      <a:pt x="34" y="35"/>
                    </a:cubicBezTo>
                    <a:cubicBezTo>
                      <a:pt x="34" y="35"/>
                      <a:pt x="34" y="35"/>
                      <a:pt x="34" y="35"/>
                    </a:cubicBezTo>
                    <a:cubicBezTo>
                      <a:pt x="35" y="34"/>
                      <a:pt x="35" y="34"/>
                      <a:pt x="35" y="34"/>
                    </a:cubicBezTo>
                    <a:cubicBezTo>
                      <a:pt x="36" y="34"/>
                      <a:pt x="36" y="34"/>
                      <a:pt x="36" y="34"/>
                    </a:cubicBezTo>
                    <a:cubicBezTo>
                      <a:pt x="39" y="31"/>
                      <a:pt x="40" y="21"/>
                      <a:pt x="40" y="21"/>
                    </a:cubicBezTo>
                    <a:cubicBezTo>
                      <a:pt x="40" y="20"/>
                      <a:pt x="40" y="20"/>
                      <a:pt x="40" y="20"/>
                    </a:cubicBezTo>
                    <a:cubicBezTo>
                      <a:pt x="40" y="20"/>
                      <a:pt x="37" y="19"/>
                      <a:pt x="36" y="19"/>
                    </a:cubicBezTo>
                    <a:cubicBezTo>
                      <a:pt x="36" y="16"/>
                      <a:pt x="34" y="9"/>
                      <a:pt x="33" y="8"/>
                    </a:cubicBezTo>
                    <a:cubicBezTo>
                      <a:pt x="33" y="8"/>
                      <a:pt x="33" y="8"/>
                      <a:pt x="33" y="8"/>
                    </a:cubicBezTo>
                    <a:cubicBezTo>
                      <a:pt x="33" y="8"/>
                      <a:pt x="29" y="7"/>
                      <a:pt x="27" y="6"/>
                    </a:cubicBezTo>
                    <a:cubicBezTo>
                      <a:pt x="26" y="5"/>
                      <a:pt x="26" y="5"/>
                      <a:pt x="26" y="5"/>
                    </a:cubicBezTo>
                    <a:cubicBezTo>
                      <a:pt x="26" y="5"/>
                      <a:pt x="26" y="5"/>
                      <a:pt x="26" y="5"/>
                    </a:cubicBezTo>
                    <a:cubicBezTo>
                      <a:pt x="25" y="5"/>
                      <a:pt x="23" y="4"/>
                      <a:pt x="22" y="4"/>
                    </a:cubicBezTo>
                    <a:cubicBezTo>
                      <a:pt x="21" y="4"/>
                      <a:pt x="21" y="4"/>
                      <a:pt x="21" y="4"/>
                    </a:cubicBezTo>
                    <a:cubicBezTo>
                      <a:pt x="20" y="6"/>
                      <a:pt x="20" y="6"/>
                      <a:pt x="20" y="6"/>
                    </a:cubicBezTo>
                    <a:cubicBezTo>
                      <a:pt x="20" y="5"/>
                      <a:pt x="19" y="5"/>
                      <a:pt x="18" y="5"/>
                    </a:cubicBezTo>
                    <a:cubicBezTo>
                      <a:pt x="18" y="5"/>
                      <a:pt x="17" y="5"/>
                      <a:pt x="17" y="6"/>
                    </a:cubicBezTo>
                    <a:cubicBezTo>
                      <a:pt x="16" y="5"/>
                      <a:pt x="15" y="5"/>
                      <a:pt x="15" y="5"/>
                    </a:cubicBezTo>
                    <a:cubicBezTo>
                      <a:pt x="14" y="1"/>
                      <a:pt x="14" y="1"/>
                      <a:pt x="14" y="1"/>
                    </a:cubicBezTo>
                    <a:cubicBezTo>
                      <a:pt x="14" y="0"/>
                      <a:pt x="14" y="0"/>
                      <a:pt x="14"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4" name="Freeform 200"/>
              <p:cNvSpPr>
                <a:spLocks noEditPoints="1"/>
              </p:cNvSpPr>
              <p:nvPr/>
            </p:nvSpPr>
            <p:spPr bwMode="auto">
              <a:xfrm>
                <a:off x="4274" y="2091"/>
                <a:ext cx="53" cy="60"/>
              </a:xfrm>
              <a:custGeom>
                <a:avLst/>
                <a:gdLst>
                  <a:gd name="T0" fmla="*/ 16 w 22"/>
                  <a:gd name="T1" fmla="*/ 15 h 25"/>
                  <a:gd name="T2" fmla="*/ 14 w 22"/>
                  <a:gd name="T3" fmla="*/ 16 h 25"/>
                  <a:gd name="T4" fmla="*/ 8 w 22"/>
                  <a:gd name="T5" fmla="*/ 14 h 25"/>
                  <a:gd name="T6" fmla="*/ 1 w 22"/>
                  <a:gd name="T7" fmla="*/ 24 h 25"/>
                  <a:gd name="T8" fmla="*/ 18 w 22"/>
                  <a:gd name="T9" fmla="*/ 11 h 25"/>
                  <a:gd name="T10" fmla="*/ 17 w 22"/>
                  <a:gd name="T11" fmla="*/ 11 h 25"/>
                  <a:gd name="T12" fmla="*/ 17 w 22"/>
                  <a:gd name="T13" fmla="*/ 11 h 25"/>
                  <a:gd name="T14" fmla="*/ 8 w 22"/>
                  <a:gd name="T15" fmla="*/ 13 h 25"/>
                  <a:gd name="T16" fmla="*/ 10 w 22"/>
                  <a:gd name="T17" fmla="*/ 5 h 25"/>
                  <a:gd name="T18" fmla="*/ 10 w 22"/>
                  <a:gd name="T19" fmla="*/ 6 h 25"/>
                  <a:gd name="T20" fmla="*/ 10 w 22"/>
                  <a:gd name="T21" fmla="*/ 7 h 25"/>
                  <a:gd name="T22" fmla="*/ 15 w 22"/>
                  <a:gd name="T23" fmla="*/ 13 h 25"/>
                  <a:gd name="T24" fmla="*/ 16 w 22"/>
                  <a:gd name="T25" fmla="*/ 13 h 25"/>
                  <a:gd name="T26" fmla="*/ 18 w 22"/>
                  <a:gd name="T27" fmla="*/ 12 h 25"/>
                  <a:gd name="T28" fmla="*/ 15 w 22"/>
                  <a:gd name="T29" fmla="*/ 14 h 25"/>
                  <a:gd name="T30" fmla="*/ 18 w 22"/>
                  <a:gd name="T31" fmla="*/ 14 h 25"/>
                  <a:gd name="T32" fmla="*/ 14 w 22"/>
                  <a:gd name="T33" fmla="*/ 14 h 25"/>
                  <a:gd name="T34" fmla="*/ 17 w 22"/>
                  <a:gd name="T35" fmla="*/ 15 h 25"/>
                  <a:gd name="T36" fmla="*/ 16 w 22"/>
                  <a:gd name="T37" fmla="*/ 15 h 25"/>
                  <a:gd name="T38" fmla="*/ 13 w 22"/>
                  <a:gd name="T39" fmla="*/ 16 h 25"/>
                  <a:gd name="T40" fmla="*/ 11 w 22"/>
                  <a:gd name="T41" fmla="*/ 11 h 25"/>
                  <a:gd name="T42" fmla="*/ 14 w 22"/>
                  <a:gd name="T43" fmla="*/ 3 h 25"/>
                  <a:gd name="T44" fmla="*/ 19 w 22"/>
                  <a:gd name="T45" fmla="*/ 6 h 25"/>
                  <a:gd name="T46" fmla="*/ 19 w 22"/>
                  <a:gd name="T47" fmla="*/ 7 h 25"/>
                  <a:gd name="T48" fmla="*/ 17 w 22"/>
                  <a:gd name="T49" fmla="*/ 7 h 25"/>
                  <a:gd name="T50" fmla="*/ 19 w 22"/>
                  <a:gd name="T51" fmla="*/ 7 h 25"/>
                  <a:gd name="T52" fmla="*/ 16 w 22"/>
                  <a:gd name="T53" fmla="*/ 7 h 25"/>
                  <a:gd name="T54" fmla="*/ 18 w 22"/>
                  <a:gd name="T55" fmla="*/ 9 h 25"/>
                  <a:gd name="T56" fmla="*/ 16 w 22"/>
                  <a:gd name="T57" fmla="*/ 8 h 25"/>
                  <a:gd name="T58" fmla="*/ 17 w 22"/>
                  <a:gd name="T59" fmla="*/ 9 h 25"/>
                  <a:gd name="T60" fmla="*/ 15 w 22"/>
                  <a:gd name="T61" fmla="*/ 9 h 25"/>
                  <a:gd name="T62" fmla="*/ 17 w 22"/>
                  <a:gd name="T63" fmla="*/ 10 h 25"/>
                  <a:gd name="T64" fmla="*/ 15 w 22"/>
                  <a:gd name="T65" fmla="*/ 10 h 25"/>
                  <a:gd name="T66" fmla="*/ 14 w 22"/>
                  <a:gd name="T67" fmla="*/ 11 h 25"/>
                  <a:gd name="T68" fmla="*/ 16 w 22"/>
                  <a:gd name="T69" fmla="*/ 11 h 25"/>
                  <a:gd name="T70" fmla="*/ 14 w 22"/>
                  <a:gd name="T71" fmla="*/ 11 h 25"/>
                  <a:gd name="T72" fmla="*/ 14 w 22"/>
                  <a:gd name="T73" fmla="*/ 12 h 25"/>
                  <a:gd name="T74" fmla="*/ 15 w 22"/>
                  <a:gd name="T75" fmla="*/ 3 h 25"/>
                  <a:gd name="T76" fmla="*/ 20 w 22"/>
                  <a:gd name="T77" fmla="*/ 2 h 25"/>
                  <a:gd name="T78" fmla="*/ 19 w 22"/>
                  <a:gd name="T79" fmla="*/ 5 h 25"/>
                  <a:gd name="T80" fmla="*/ 14 w 22"/>
                  <a:gd name="T81" fmla="*/ 0 h 25"/>
                  <a:gd name="T82" fmla="*/ 11 w 22"/>
                  <a:gd name="T83" fmla="*/ 4 h 25"/>
                  <a:gd name="T84" fmla="*/ 6 w 22"/>
                  <a:gd name="T85" fmla="*/ 9 h 25"/>
                  <a:gd name="T86" fmla="*/ 1 w 22"/>
                  <a:gd name="T87" fmla="*/ 21 h 25"/>
                  <a:gd name="T88" fmla="*/ 0 w 22"/>
                  <a:gd name="T89" fmla="*/ 25 h 25"/>
                  <a:gd name="T90" fmla="*/ 4 w 22"/>
                  <a:gd name="T91" fmla="*/ 23 h 25"/>
                  <a:gd name="T92" fmla="*/ 12 w 22"/>
                  <a:gd name="T93" fmla="*/ 17 h 25"/>
                  <a:gd name="T94" fmla="*/ 19 w 22"/>
                  <a:gd name="T95" fmla="*/ 9 h 25"/>
                  <a:gd name="T96" fmla="*/ 21 w 22"/>
                  <a:gd name="T97" fmla="*/ 5 h 25"/>
                  <a:gd name="T98" fmla="*/ 16 w 22"/>
                  <a:gd name="T99"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2" h="25">
                    <a:moveTo>
                      <a:pt x="14" y="16"/>
                    </a:moveTo>
                    <a:cubicBezTo>
                      <a:pt x="13" y="16"/>
                      <a:pt x="13" y="16"/>
                      <a:pt x="13" y="16"/>
                    </a:cubicBezTo>
                    <a:cubicBezTo>
                      <a:pt x="14" y="16"/>
                      <a:pt x="16" y="15"/>
                      <a:pt x="16" y="15"/>
                    </a:cubicBezTo>
                    <a:cubicBezTo>
                      <a:pt x="16" y="16"/>
                      <a:pt x="15" y="16"/>
                      <a:pt x="15" y="16"/>
                    </a:cubicBezTo>
                    <a:cubicBezTo>
                      <a:pt x="15" y="16"/>
                      <a:pt x="15" y="16"/>
                      <a:pt x="15" y="16"/>
                    </a:cubicBezTo>
                    <a:cubicBezTo>
                      <a:pt x="14" y="16"/>
                      <a:pt x="14" y="16"/>
                      <a:pt x="14" y="16"/>
                    </a:cubicBezTo>
                    <a:moveTo>
                      <a:pt x="1" y="24"/>
                    </a:moveTo>
                    <a:cubicBezTo>
                      <a:pt x="1" y="23"/>
                      <a:pt x="2" y="22"/>
                      <a:pt x="2" y="21"/>
                    </a:cubicBezTo>
                    <a:cubicBezTo>
                      <a:pt x="2" y="21"/>
                      <a:pt x="6" y="17"/>
                      <a:pt x="8" y="14"/>
                    </a:cubicBezTo>
                    <a:cubicBezTo>
                      <a:pt x="8" y="15"/>
                      <a:pt x="9" y="15"/>
                      <a:pt x="9" y="15"/>
                    </a:cubicBezTo>
                    <a:cubicBezTo>
                      <a:pt x="3" y="23"/>
                      <a:pt x="3" y="23"/>
                      <a:pt x="3" y="23"/>
                    </a:cubicBezTo>
                    <a:cubicBezTo>
                      <a:pt x="1" y="24"/>
                      <a:pt x="1" y="24"/>
                      <a:pt x="1" y="24"/>
                    </a:cubicBezTo>
                    <a:moveTo>
                      <a:pt x="18" y="11"/>
                    </a:moveTo>
                    <a:cubicBezTo>
                      <a:pt x="18" y="11"/>
                      <a:pt x="18" y="11"/>
                      <a:pt x="18" y="11"/>
                    </a:cubicBezTo>
                    <a:cubicBezTo>
                      <a:pt x="18" y="11"/>
                      <a:pt x="18" y="11"/>
                      <a:pt x="18" y="11"/>
                    </a:cubicBezTo>
                    <a:cubicBezTo>
                      <a:pt x="18" y="11"/>
                      <a:pt x="18" y="11"/>
                      <a:pt x="18" y="11"/>
                    </a:cubicBezTo>
                    <a:cubicBezTo>
                      <a:pt x="18" y="11"/>
                      <a:pt x="18" y="11"/>
                      <a:pt x="18" y="11"/>
                    </a:cubicBezTo>
                    <a:moveTo>
                      <a:pt x="17" y="11"/>
                    </a:moveTo>
                    <a:cubicBezTo>
                      <a:pt x="18" y="10"/>
                      <a:pt x="18" y="10"/>
                      <a:pt x="18" y="10"/>
                    </a:cubicBezTo>
                    <a:cubicBezTo>
                      <a:pt x="18" y="10"/>
                      <a:pt x="18" y="10"/>
                      <a:pt x="18" y="10"/>
                    </a:cubicBezTo>
                    <a:cubicBezTo>
                      <a:pt x="17" y="11"/>
                      <a:pt x="17" y="11"/>
                      <a:pt x="17" y="11"/>
                    </a:cubicBezTo>
                    <a:moveTo>
                      <a:pt x="13" y="16"/>
                    </a:moveTo>
                    <a:cubicBezTo>
                      <a:pt x="13" y="16"/>
                      <a:pt x="13" y="16"/>
                      <a:pt x="13" y="16"/>
                    </a:cubicBezTo>
                    <a:cubicBezTo>
                      <a:pt x="11" y="15"/>
                      <a:pt x="9" y="14"/>
                      <a:pt x="8" y="13"/>
                    </a:cubicBezTo>
                    <a:cubicBezTo>
                      <a:pt x="7" y="12"/>
                      <a:pt x="7" y="11"/>
                      <a:pt x="7" y="9"/>
                    </a:cubicBezTo>
                    <a:cubicBezTo>
                      <a:pt x="7" y="8"/>
                      <a:pt x="7" y="7"/>
                      <a:pt x="8" y="6"/>
                    </a:cubicBezTo>
                    <a:cubicBezTo>
                      <a:pt x="9" y="5"/>
                      <a:pt x="10" y="5"/>
                      <a:pt x="10" y="5"/>
                    </a:cubicBezTo>
                    <a:cubicBezTo>
                      <a:pt x="10" y="5"/>
                      <a:pt x="11" y="5"/>
                      <a:pt x="11" y="5"/>
                    </a:cubicBezTo>
                    <a:cubicBezTo>
                      <a:pt x="10" y="6"/>
                      <a:pt x="10" y="6"/>
                      <a:pt x="10" y="6"/>
                    </a:cubicBezTo>
                    <a:cubicBezTo>
                      <a:pt x="10" y="6"/>
                      <a:pt x="10" y="6"/>
                      <a:pt x="10" y="6"/>
                    </a:cubicBezTo>
                    <a:cubicBezTo>
                      <a:pt x="10" y="7"/>
                      <a:pt x="10" y="7"/>
                      <a:pt x="10" y="7"/>
                    </a:cubicBezTo>
                    <a:cubicBezTo>
                      <a:pt x="10" y="7"/>
                      <a:pt x="10" y="7"/>
                      <a:pt x="10" y="7"/>
                    </a:cubicBezTo>
                    <a:cubicBezTo>
                      <a:pt x="10" y="7"/>
                      <a:pt x="10" y="7"/>
                      <a:pt x="10" y="7"/>
                    </a:cubicBezTo>
                    <a:cubicBezTo>
                      <a:pt x="9" y="8"/>
                      <a:pt x="9" y="10"/>
                      <a:pt x="11" y="12"/>
                    </a:cubicBezTo>
                    <a:cubicBezTo>
                      <a:pt x="11" y="12"/>
                      <a:pt x="13" y="13"/>
                      <a:pt x="14" y="13"/>
                    </a:cubicBezTo>
                    <a:cubicBezTo>
                      <a:pt x="14" y="13"/>
                      <a:pt x="15" y="13"/>
                      <a:pt x="15" y="13"/>
                    </a:cubicBezTo>
                    <a:cubicBezTo>
                      <a:pt x="15" y="13"/>
                      <a:pt x="15" y="13"/>
                      <a:pt x="15" y="13"/>
                    </a:cubicBezTo>
                    <a:cubicBezTo>
                      <a:pt x="15" y="13"/>
                      <a:pt x="15" y="13"/>
                      <a:pt x="15" y="13"/>
                    </a:cubicBezTo>
                    <a:cubicBezTo>
                      <a:pt x="16" y="13"/>
                      <a:pt x="16" y="13"/>
                      <a:pt x="16" y="13"/>
                    </a:cubicBezTo>
                    <a:cubicBezTo>
                      <a:pt x="16" y="12"/>
                      <a:pt x="17" y="12"/>
                      <a:pt x="18" y="12"/>
                    </a:cubicBezTo>
                    <a:cubicBezTo>
                      <a:pt x="18" y="12"/>
                      <a:pt x="18" y="12"/>
                      <a:pt x="18" y="12"/>
                    </a:cubicBezTo>
                    <a:cubicBezTo>
                      <a:pt x="18" y="12"/>
                      <a:pt x="18" y="12"/>
                      <a:pt x="18" y="12"/>
                    </a:cubicBezTo>
                    <a:cubicBezTo>
                      <a:pt x="17" y="13"/>
                      <a:pt x="16" y="13"/>
                      <a:pt x="15" y="13"/>
                    </a:cubicBezTo>
                    <a:cubicBezTo>
                      <a:pt x="14" y="13"/>
                      <a:pt x="14" y="13"/>
                      <a:pt x="14" y="13"/>
                    </a:cubicBezTo>
                    <a:cubicBezTo>
                      <a:pt x="15" y="14"/>
                      <a:pt x="15" y="14"/>
                      <a:pt x="15" y="14"/>
                    </a:cubicBezTo>
                    <a:cubicBezTo>
                      <a:pt x="16" y="13"/>
                      <a:pt x="17" y="13"/>
                      <a:pt x="18" y="13"/>
                    </a:cubicBezTo>
                    <a:cubicBezTo>
                      <a:pt x="18" y="13"/>
                      <a:pt x="18" y="13"/>
                      <a:pt x="18" y="13"/>
                    </a:cubicBezTo>
                    <a:cubicBezTo>
                      <a:pt x="18" y="13"/>
                      <a:pt x="18" y="13"/>
                      <a:pt x="18" y="14"/>
                    </a:cubicBezTo>
                    <a:cubicBezTo>
                      <a:pt x="18" y="13"/>
                      <a:pt x="18" y="13"/>
                      <a:pt x="18" y="13"/>
                    </a:cubicBezTo>
                    <a:cubicBezTo>
                      <a:pt x="16" y="14"/>
                      <a:pt x="15" y="14"/>
                      <a:pt x="14" y="14"/>
                    </a:cubicBezTo>
                    <a:cubicBezTo>
                      <a:pt x="14" y="14"/>
                      <a:pt x="14" y="14"/>
                      <a:pt x="14" y="14"/>
                    </a:cubicBezTo>
                    <a:cubicBezTo>
                      <a:pt x="14" y="15"/>
                      <a:pt x="14" y="15"/>
                      <a:pt x="14" y="15"/>
                    </a:cubicBezTo>
                    <a:cubicBezTo>
                      <a:pt x="15" y="15"/>
                      <a:pt x="17" y="14"/>
                      <a:pt x="18" y="14"/>
                    </a:cubicBezTo>
                    <a:cubicBezTo>
                      <a:pt x="17" y="15"/>
                      <a:pt x="17" y="15"/>
                      <a:pt x="17" y="15"/>
                    </a:cubicBezTo>
                    <a:cubicBezTo>
                      <a:pt x="17" y="15"/>
                      <a:pt x="17" y="15"/>
                      <a:pt x="17" y="15"/>
                    </a:cubicBezTo>
                    <a:cubicBezTo>
                      <a:pt x="17" y="15"/>
                      <a:pt x="17" y="15"/>
                      <a:pt x="17" y="15"/>
                    </a:cubicBezTo>
                    <a:cubicBezTo>
                      <a:pt x="16" y="15"/>
                      <a:pt x="16" y="15"/>
                      <a:pt x="16" y="15"/>
                    </a:cubicBezTo>
                    <a:cubicBezTo>
                      <a:pt x="16" y="15"/>
                      <a:pt x="16" y="15"/>
                      <a:pt x="16" y="15"/>
                    </a:cubicBezTo>
                    <a:cubicBezTo>
                      <a:pt x="13" y="15"/>
                      <a:pt x="13" y="15"/>
                      <a:pt x="13" y="15"/>
                    </a:cubicBezTo>
                    <a:cubicBezTo>
                      <a:pt x="13" y="16"/>
                      <a:pt x="13" y="16"/>
                      <a:pt x="13" y="16"/>
                    </a:cubicBezTo>
                    <a:cubicBezTo>
                      <a:pt x="13" y="16"/>
                      <a:pt x="13" y="16"/>
                      <a:pt x="13" y="16"/>
                    </a:cubicBezTo>
                    <a:moveTo>
                      <a:pt x="14" y="12"/>
                    </a:moveTo>
                    <a:cubicBezTo>
                      <a:pt x="13" y="12"/>
                      <a:pt x="12" y="12"/>
                      <a:pt x="11" y="11"/>
                    </a:cubicBezTo>
                    <a:cubicBezTo>
                      <a:pt x="10" y="10"/>
                      <a:pt x="10" y="8"/>
                      <a:pt x="11" y="7"/>
                    </a:cubicBezTo>
                    <a:cubicBezTo>
                      <a:pt x="11" y="6"/>
                      <a:pt x="12" y="6"/>
                      <a:pt x="12" y="5"/>
                    </a:cubicBezTo>
                    <a:cubicBezTo>
                      <a:pt x="13" y="4"/>
                      <a:pt x="13" y="3"/>
                      <a:pt x="14" y="3"/>
                    </a:cubicBezTo>
                    <a:cubicBezTo>
                      <a:pt x="14" y="3"/>
                      <a:pt x="14" y="3"/>
                      <a:pt x="14" y="3"/>
                    </a:cubicBezTo>
                    <a:cubicBezTo>
                      <a:pt x="14" y="4"/>
                      <a:pt x="14" y="5"/>
                      <a:pt x="15" y="5"/>
                    </a:cubicBezTo>
                    <a:cubicBezTo>
                      <a:pt x="17" y="6"/>
                      <a:pt x="18" y="6"/>
                      <a:pt x="19" y="6"/>
                    </a:cubicBezTo>
                    <a:cubicBezTo>
                      <a:pt x="20" y="6"/>
                      <a:pt x="20" y="6"/>
                      <a:pt x="20" y="6"/>
                    </a:cubicBezTo>
                    <a:cubicBezTo>
                      <a:pt x="19" y="7"/>
                      <a:pt x="19" y="7"/>
                      <a:pt x="19" y="7"/>
                    </a:cubicBezTo>
                    <a:cubicBezTo>
                      <a:pt x="19" y="7"/>
                      <a:pt x="19" y="7"/>
                      <a:pt x="19" y="7"/>
                    </a:cubicBezTo>
                    <a:cubicBezTo>
                      <a:pt x="19" y="7"/>
                      <a:pt x="19" y="7"/>
                      <a:pt x="18" y="7"/>
                    </a:cubicBezTo>
                    <a:cubicBezTo>
                      <a:pt x="18" y="7"/>
                      <a:pt x="17" y="7"/>
                      <a:pt x="17" y="7"/>
                    </a:cubicBezTo>
                    <a:cubicBezTo>
                      <a:pt x="17" y="7"/>
                      <a:pt x="17" y="7"/>
                      <a:pt x="17" y="7"/>
                    </a:cubicBezTo>
                    <a:cubicBezTo>
                      <a:pt x="17" y="7"/>
                      <a:pt x="17" y="7"/>
                      <a:pt x="17" y="7"/>
                    </a:cubicBezTo>
                    <a:cubicBezTo>
                      <a:pt x="17" y="7"/>
                      <a:pt x="18" y="7"/>
                      <a:pt x="18" y="7"/>
                    </a:cubicBezTo>
                    <a:cubicBezTo>
                      <a:pt x="19" y="7"/>
                      <a:pt x="19" y="7"/>
                      <a:pt x="19" y="7"/>
                    </a:cubicBezTo>
                    <a:cubicBezTo>
                      <a:pt x="19" y="8"/>
                      <a:pt x="19" y="8"/>
                      <a:pt x="19" y="8"/>
                    </a:cubicBezTo>
                    <a:cubicBezTo>
                      <a:pt x="18" y="8"/>
                      <a:pt x="17" y="7"/>
                      <a:pt x="17" y="7"/>
                    </a:cubicBezTo>
                    <a:cubicBezTo>
                      <a:pt x="16" y="7"/>
                      <a:pt x="16" y="7"/>
                      <a:pt x="16" y="7"/>
                    </a:cubicBezTo>
                    <a:cubicBezTo>
                      <a:pt x="17" y="8"/>
                      <a:pt x="17" y="8"/>
                      <a:pt x="17" y="8"/>
                    </a:cubicBezTo>
                    <a:cubicBezTo>
                      <a:pt x="17" y="8"/>
                      <a:pt x="18" y="8"/>
                      <a:pt x="18" y="8"/>
                    </a:cubicBezTo>
                    <a:cubicBezTo>
                      <a:pt x="18" y="9"/>
                      <a:pt x="18" y="9"/>
                      <a:pt x="18" y="9"/>
                    </a:cubicBezTo>
                    <a:cubicBezTo>
                      <a:pt x="18" y="8"/>
                      <a:pt x="18" y="8"/>
                      <a:pt x="18" y="8"/>
                    </a:cubicBezTo>
                    <a:cubicBezTo>
                      <a:pt x="18" y="8"/>
                      <a:pt x="17" y="8"/>
                      <a:pt x="17" y="8"/>
                    </a:cubicBezTo>
                    <a:cubicBezTo>
                      <a:pt x="17" y="8"/>
                      <a:pt x="16" y="8"/>
                      <a:pt x="16" y="8"/>
                    </a:cubicBezTo>
                    <a:cubicBezTo>
                      <a:pt x="16" y="9"/>
                      <a:pt x="16" y="9"/>
                      <a:pt x="16" y="9"/>
                    </a:cubicBezTo>
                    <a:cubicBezTo>
                      <a:pt x="16" y="9"/>
                      <a:pt x="16" y="9"/>
                      <a:pt x="16" y="9"/>
                    </a:cubicBezTo>
                    <a:cubicBezTo>
                      <a:pt x="16" y="9"/>
                      <a:pt x="17" y="9"/>
                      <a:pt x="17" y="9"/>
                    </a:cubicBezTo>
                    <a:cubicBezTo>
                      <a:pt x="18" y="9"/>
                      <a:pt x="18" y="9"/>
                      <a:pt x="18" y="9"/>
                    </a:cubicBezTo>
                    <a:cubicBezTo>
                      <a:pt x="17" y="10"/>
                      <a:pt x="17" y="10"/>
                      <a:pt x="17" y="10"/>
                    </a:cubicBezTo>
                    <a:cubicBezTo>
                      <a:pt x="16" y="10"/>
                      <a:pt x="16" y="10"/>
                      <a:pt x="15" y="9"/>
                    </a:cubicBezTo>
                    <a:cubicBezTo>
                      <a:pt x="15" y="10"/>
                      <a:pt x="15" y="10"/>
                      <a:pt x="15" y="10"/>
                    </a:cubicBezTo>
                    <a:cubicBezTo>
                      <a:pt x="15" y="10"/>
                      <a:pt x="15" y="10"/>
                      <a:pt x="15" y="10"/>
                    </a:cubicBezTo>
                    <a:cubicBezTo>
                      <a:pt x="16" y="10"/>
                      <a:pt x="16" y="10"/>
                      <a:pt x="17" y="10"/>
                    </a:cubicBezTo>
                    <a:cubicBezTo>
                      <a:pt x="16" y="11"/>
                      <a:pt x="16" y="11"/>
                      <a:pt x="16" y="11"/>
                    </a:cubicBezTo>
                    <a:cubicBezTo>
                      <a:pt x="16" y="11"/>
                      <a:pt x="16" y="11"/>
                      <a:pt x="16" y="11"/>
                    </a:cubicBezTo>
                    <a:cubicBezTo>
                      <a:pt x="16" y="11"/>
                      <a:pt x="15" y="10"/>
                      <a:pt x="15" y="10"/>
                    </a:cubicBezTo>
                    <a:cubicBezTo>
                      <a:pt x="15" y="10"/>
                      <a:pt x="15" y="10"/>
                      <a:pt x="15" y="10"/>
                    </a:cubicBezTo>
                    <a:cubicBezTo>
                      <a:pt x="15" y="10"/>
                      <a:pt x="15" y="10"/>
                      <a:pt x="15" y="10"/>
                    </a:cubicBezTo>
                    <a:cubicBezTo>
                      <a:pt x="14" y="11"/>
                      <a:pt x="14" y="11"/>
                      <a:pt x="14" y="11"/>
                    </a:cubicBezTo>
                    <a:cubicBezTo>
                      <a:pt x="15" y="11"/>
                      <a:pt x="15" y="11"/>
                      <a:pt x="15" y="11"/>
                    </a:cubicBezTo>
                    <a:cubicBezTo>
                      <a:pt x="15" y="11"/>
                      <a:pt x="15" y="11"/>
                      <a:pt x="16" y="11"/>
                    </a:cubicBezTo>
                    <a:cubicBezTo>
                      <a:pt x="16" y="11"/>
                      <a:pt x="16" y="11"/>
                      <a:pt x="16" y="11"/>
                    </a:cubicBezTo>
                    <a:cubicBezTo>
                      <a:pt x="16" y="11"/>
                      <a:pt x="15" y="11"/>
                      <a:pt x="15" y="11"/>
                    </a:cubicBezTo>
                    <a:cubicBezTo>
                      <a:pt x="15" y="11"/>
                      <a:pt x="14" y="11"/>
                      <a:pt x="14" y="11"/>
                    </a:cubicBezTo>
                    <a:cubicBezTo>
                      <a:pt x="14" y="11"/>
                      <a:pt x="14" y="11"/>
                      <a:pt x="14" y="11"/>
                    </a:cubicBezTo>
                    <a:cubicBezTo>
                      <a:pt x="14" y="12"/>
                      <a:pt x="14" y="12"/>
                      <a:pt x="14" y="12"/>
                    </a:cubicBezTo>
                    <a:cubicBezTo>
                      <a:pt x="15" y="12"/>
                      <a:pt x="15" y="12"/>
                      <a:pt x="15" y="12"/>
                    </a:cubicBezTo>
                    <a:cubicBezTo>
                      <a:pt x="14" y="12"/>
                      <a:pt x="14" y="12"/>
                      <a:pt x="14" y="12"/>
                    </a:cubicBezTo>
                    <a:moveTo>
                      <a:pt x="19" y="5"/>
                    </a:moveTo>
                    <a:cubicBezTo>
                      <a:pt x="18" y="5"/>
                      <a:pt x="17" y="5"/>
                      <a:pt x="16" y="4"/>
                    </a:cubicBezTo>
                    <a:cubicBezTo>
                      <a:pt x="15" y="4"/>
                      <a:pt x="15" y="3"/>
                      <a:pt x="15" y="3"/>
                    </a:cubicBezTo>
                    <a:cubicBezTo>
                      <a:pt x="15" y="2"/>
                      <a:pt x="15" y="2"/>
                      <a:pt x="15" y="1"/>
                    </a:cubicBezTo>
                    <a:cubicBezTo>
                      <a:pt x="15" y="1"/>
                      <a:pt x="16" y="1"/>
                      <a:pt x="16" y="1"/>
                    </a:cubicBezTo>
                    <a:cubicBezTo>
                      <a:pt x="17" y="1"/>
                      <a:pt x="19" y="1"/>
                      <a:pt x="20" y="2"/>
                    </a:cubicBezTo>
                    <a:cubicBezTo>
                      <a:pt x="20" y="3"/>
                      <a:pt x="21" y="4"/>
                      <a:pt x="21" y="4"/>
                    </a:cubicBezTo>
                    <a:cubicBezTo>
                      <a:pt x="21" y="5"/>
                      <a:pt x="20" y="5"/>
                      <a:pt x="20" y="5"/>
                    </a:cubicBezTo>
                    <a:cubicBezTo>
                      <a:pt x="20" y="5"/>
                      <a:pt x="19" y="5"/>
                      <a:pt x="19" y="5"/>
                    </a:cubicBezTo>
                    <a:moveTo>
                      <a:pt x="16" y="0"/>
                    </a:moveTo>
                    <a:cubicBezTo>
                      <a:pt x="16" y="0"/>
                      <a:pt x="15" y="0"/>
                      <a:pt x="14" y="0"/>
                    </a:cubicBezTo>
                    <a:cubicBezTo>
                      <a:pt x="14" y="0"/>
                      <a:pt x="14" y="0"/>
                      <a:pt x="14" y="0"/>
                    </a:cubicBezTo>
                    <a:cubicBezTo>
                      <a:pt x="14" y="1"/>
                      <a:pt x="14" y="1"/>
                      <a:pt x="14" y="1"/>
                    </a:cubicBezTo>
                    <a:cubicBezTo>
                      <a:pt x="14" y="1"/>
                      <a:pt x="14" y="1"/>
                      <a:pt x="14" y="1"/>
                    </a:cubicBezTo>
                    <a:cubicBezTo>
                      <a:pt x="13" y="2"/>
                      <a:pt x="12" y="3"/>
                      <a:pt x="11" y="4"/>
                    </a:cubicBezTo>
                    <a:cubicBezTo>
                      <a:pt x="11" y="4"/>
                      <a:pt x="11" y="4"/>
                      <a:pt x="10" y="4"/>
                    </a:cubicBezTo>
                    <a:cubicBezTo>
                      <a:pt x="9" y="4"/>
                      <a:pt x="8" y="4"/>
                      <a:pt x="8" y="5"/>
                    </a:cubicBezTo>
                    <a:cubicBezTo>
                      <a:pt x="6" y="6"/>
                      <a:pt x="6" y="8"/>
                      <a:pt x="6" y="9"/>
                    </a:cubicBezTo>
                    <a:cubicBezTo>
                      <a:pt x="6" y="11"/>
                      <a:pt x="6" y="12"/>
                      <a:pt x="7" y="14"/>
                    </a:cubicBezTo>
                    <a:cubicBezTo>
                      <a:pt x="5" y="17"/>
                      <a:pt x="1" y="21"/>
                      <a:pt x="1" y="21"/>
                    </a:cubicBezTo>
                    <a:cubicBezTo>
                      <a:pt x="1" y="21"/>
                      <a:pt x="1" y="21"/>
                      <a:pt x="1" y="21"/>
                    </a:cubicBezTo>
                    <a:cubicBezTo>
                      <a:pt x="1" y="21"/>
                      <a:pt x="1" y="21"/>
                      <a:pt x="1" y="21"/>
                    </a:cubicBezTo>
                    <a:cubicBezTo>
                      <a:pt x="1" y="22"/>
                      <a:pt x="0" y="25"/>
                      <a:pt x="0" y="25"/>
                    </a:cubicBezTo>
                    <a:cubicBezTo>
                      <a:pt x="0" y="25"/>
                      <a:pt x="0" y="25"/>
                      <a:pt x="0" y="25"/>
                    </a:cubicBezTo>
                    <a:cubicBezTo>
                      <a:pt x="0" y="25"/>
                      <a:pt x="0" y="25"/>
                      <a:pt x="0" y="25"/>
                    </a:cubicBezTo>
                    <a:cubicBezTo>
                      <a:pt x="0" y="25"/>
                      <a:pt x="0" y="25"/>
                      <a:pt x="0" y="25"/>
                    </a:cubicBezTo>
                    <a:cubicBezTo>
                      <a:pt x="4" y="23"/>
                      <a:pt x="4" y="23"/>
                      <a:pt x="4" y="23"/>
                    </a:cubicBezTo>
                    <a:cubicBezTo>
                      <a:pt x="4" y="23"/>
                      <a:pt x="4" y="23"/>
                      <a:pt x="4" y="23"/>
                    </a:cubicBezTo>
                    <a:cubicBezTo>
                      <a:pt x="10" y="16"/>
                      <a:pt x="10" y="16"/>
                      <a:pt x="10" y="16"/>
                    </a:cubicBezTo>
                    <a:cubicBezTo>
                      <a:pt x="11" y="16"/>
                      <a:pt x="12" y="17"/>
                      <a:pt x="12" y="17"/>
                    </a:cubicBezTo>
                    <a:cubicBezTo>
                      <a:pt x="13" y="17"/>
                      <a:pt x="13" y="17"/>
                      <a:pt x="14" y="17"/>
                    </a:cubicBezTo>
                    <a:cubicBezTo>
                      <a:pt x="15" y="17"/>
                      <a:pt x="17" y="16"/>
                      <a:pt x="18" y="15"/>
                    </a:cubicBezTo>
                    <a:cubicBezTo>
                      <a:pt x="20" y="14"/>
                      <a:pt x="20" y="11"/>
                      <a:pt x="19" y="9"/>
                    </a:cubicBezTo>
                    <a:cubicBezTo>
                      <a:pt x="19" y="9"/>
                      <a:pt x="19" y="8"/>
                      <a:pt x="20" y="8"/>
                    </a:cubicBezTo>
                    <a:cubicBezTo>
                      <a:pt x="20" y="7"/>
                      <a:pt x="21" y="6"/>
                      <a:pt x="21" y="5"/>
                    </a:cubicBezTo>
                    <a:cubicBezTo>
                      <a:pt x="21" y="5"/>
                      <a:pt x="21" y="5"/>
                      <a:pt x="21" y="5"/>
                    </a:cubicBezTo>
                    <a:cubicBezTo>
                      <a:pt x="22" y="4"/>
                      <a:pt x="22" y="4"/>
                      <a:pt x="22" y="4"/>
                    </a:cubicBezTo>
                    <a:cubicBezTo>
                      <a:pt x="22" y="3"/>
                      <a:pt x="21" y="2"/>
                      <a:pt x="20" y="1"/>
                    </a:cubicBezTo>
                    <a:cubicBezTo>
                      <a:pt x="19" y="0"/>
                      <a:pt x="18" y="0"/>
                      <a:pt x="1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5" name="Freeform 201"/>
              <p:cNvSpPr>
                <a:spLocks noEditPoints="1"/>
              </p:cNvSpPr>
              <p:nvPr/>
            </p:nvSpPr>
            <p:spPr bwMode="auto">
              <a:xfrm>
                <a:off x="3432" y="2091"/>
                <a:ext cx="83" cy="117"/>
              </a:xfrm>
              <a:custGeom>
                <a:avLst/>
                <a:gdLst>
                  <a:gd name="T0" fmla="*/ 27 w 35"/>
                  <a:gd name="T1" fmla="*/ 48 h 49"/>
                  <a:gd name="T2" fmla="*/ 24 w 35"/>
                  <a:gd name="T3" fmla="*/ 44 h 49"/>
                  <a:gd name="T4" fmla="*/ 29 w 35"/>
                  <a:gd name="T5" fmla="*/ 48 h 49"/>
                  <a:gd name="T6" fmla="*/ 22 w 35"/>
                  <a:gd name="T7" fmla="*/ 47 h 49"/>
                  <a:gd name="T8" fmla="*/ 30 w 35"/>
                  <a:gd name="T9" fmla="*/ 48 h 49"/>
                  <a:gd name="T10" fmla="*/ 17 w 35"/>
                  <a:gd name="T11" fmla="*/ 46 h 49"/>
                  <a:gd name="T12" fmla="*/ 14 w 35"/>
                  <a:gd name="T13" fmla="*/ 44 h 49"/>
                  <a:gd name="T14" fmla="*/ 13 w 35"/>
                  <a:gd name="T15" fmla="*/ 40 h 49"/>
                  <a:gd name="T16" fmla="*/ 15 w 35"/>
                  <a:gd name="T17" fmla="*/ 41 h 49"/>
                  <a:gd name="T18" fmla="*/ 12 w 35"/>
                  <a:gd name="T19" fmla="*/ 39 h 49"/>
                  <a:gd name="T20" fmla="*/ 11 w 35"/>
                  <a:gd name="T21" fmla="*/ 38 h 49"/>
                  <a:gd name="T22" fmla="*/ 8 w 35"/>
                  <a:gd name="T23" fmla="*/ 36 h 49"/>
                  <a:gd name="T24" fmla="*/ 7 w 35"/>
                  <a:gd name="T25" fmla="*/ 33 h 49"/>
                  <a:gd name="T26" fmla="*/ 3 w 35"/>
                  <a:gd name="T27" fmla="*/ 29 h 49"/>
                  <a:gd name="T28" fmla="*/ 4 w 35"/>
                  <a:gd name="T29" fmla="*/ 29 h 49"/>
                  <a:gd name="T30" fmla="*/ 5 w 35"/>
                  <a:gd name="T31" fmla="*/ 29 h 49"/>
                  <a:gd name="T32" fmla="*/ 20 w 35"/>
                  <a:gd name="T33" fmla="*/ 29 h 49"/>
                  <a:gd name="T34" fmla="*/ 18 w 35"/>
                  <a:gd name="T35" fmla="*/ 29 h 49"/>
                  <a:gd name="T36" fmla="*/ 24 w 35"/>
                  <a:gd name="T37" fmla="*/ 29 h 49"/>
                  <a:gd name="T38" fmla="*/ 23 w 35"/>
                  <a:gd name="T39" fmla="*/ 32 h 49"/>
                  <a:gd name="T40" fmla="*/ 27 w 35"/>
                  <a:gd name="T41" fmla="*/ 29 h 49"/>
                  <a:gd name="T42" fmla="*/ 29 w 35"/>
                  <a:gd name="T43" fmla="*/ 29 h 49"/>
                  <a:gd name="T44" fmla="*/ 1 w 35"/>
                  <a:gd name="T45" fmla="*/ 29 h 49"/>
                  <a:gd name="T46" fmla="*/ 1 w 35"/>
                  <a:gd name="T47" fmla="*/ 23 h 49"/>
                  <a:gd name="T48" fmla="*/ 3 w 35"/>
                  <a:gd name="T49" fmla="*/ 23 h 49"/>
                  <a:gd name="T50" fmla="*/ 22 w 35"/>
                  <a:gd name="T51" fmla="*/ 21 h 49"/>
                  <a:gd name="T52" fmla="*/ 20 w 35"/>
                  <a:gd name="T53" fmla="*/ 23 h 49"/>
                  <a:gd name="T54" fmla="*/ 23 w 35"/>
                  <a:gd name="T55" fmla="*/ 23 h 49"/>
                  <a:gd name="T56" fmla="*/ 16 w 35"/>
                  <a:gd name="T57" fmla="*/ 23 h 49"/>
                  <a:gd name="T58" fmla="*/ 18 w 35"/>
                  <a:gd name="T59" fmla="*/ 23 h 49"/>
                  <a:gd name="T60" fmla="*/ 26 w 35"/>
                  <a:gd name="T61" fmla="*/ 21 h 49"/>
                  <a:gd name="T62" fmla="*/ 28 w 35"/>
                  <a:gd name="T63" fmla="*/ 21 h 49"/>
                  <a:gd name="T64" fmla="*/ 5 w 35"/>
                  <a:gd name="T65" fmla="*/ 21 h 49"/>
                  <a:gd name="T66" fmla="*/ 1 w 35"/>
                  <a:gd name="T67" fmla="*/ 21 h 49"/>
                  <a:gd name="T68" fmla="*/ 18 w 35"/>
                  <a:gd name="T69" fmla="*/ 15 h 49"/>
                  <a:gd name="T70" fmla="*/ 18 w 35"/>
                  <a:gd name="T71" fmla="*/ 14 h 49"/>
                  <a:gd name="T72" fmla="*/ 30 w 35"/>
                  <a:gd name="T73" fmla="*/ 12 h 49"/>
                  <a:gd name="T74" fmla="*/ 22 w 35"/>
                  <a:gd name="T75" fmla="*/ 10 h 49"/>
                  <a:gd name="T76" fmla="*/ 30 w 35"/>
                  <a:gd name="T77" fmla="*/ 10 h 49"/>
                  <a:gd name="T78" fmla="*/ 23 w 35"/>
                  <a:gd name="T79" fmla="*/ 11 h 49"/>
                  <a:gd name="T80" fmla="*/ 28 w 35"/>
                  <a:gd name="T81" fmla="*/ 9 h 49"/>
                  <a:gd name="T82" fmla="*/ 24 w 35"/>
                  <a:gd name="T83" fmla="*/ 11 h 49"/>
                  <a:gd name="T84" fmla="*/ 33 w 35"/>
                  <a:gd name="T85" fmla="*/ 10 h 49"/>
                  <a:gd name="T86" fmla="*/ 16 w 35"/>
                  <a:gd name="T87" fmla="*/ 15 h 49"/>
                  <a:gd name="T88" fmla="*/ 18 w 35"/>
                  <a:gd name="T89" fmla="*/ 20 h 49"/>
                  <a:gd name="T90" fmla="*/ 14 w 35"/>
                  <a:gd name="T91" fmla="*/ 24 h 49"/>
                  <a:gd name="T92" fmla="*/ 19 w 35"/>
                  <a:gd name="T93" fmla="*/ 28 h 49"/>
                  <a:gd name="T94" fmla="*/ 17 w 35"/>
                  <a:gd name="T95" fmla="*/ 32 h 49"/>
                  <a:gd name="T96" fmla="*/ 8 w 35"/>
                  <a:gd name="T97" fmla="*/ 28 h 49"/>
                  <a:gd name="T98" fmla="*/ 3 w 35"/>
                  <a:gd name="T99" fmla="*/ 25 h 49"/>
                  <a:gd name="T100" fmla="*/ 4 w 35"/>
                  <a:gd name="T101" fmla="*/ 20 h 49"/>
                  <a:gd name="T102" fmla="*/ 26 w 35"/>
                  <a:gd name="T103" fmla="*/ 0 h 49"/>
                  <a:gd name="T104" fmla="*/ 2 w 35"/>
                  <a:gd name="T105" fmla="*/ 15 h 49"/>
                  <a:gd name="T106" fmla="*/ 0 w 35"/>
                  <a:gd name="T107" fmla="*/ 24 h 49"/>
                  <a:gd name="T108" fmla="*/ 2 w 35"/>
                  <a:gd name="T109" fmla="*/ 24 h 49"/>
                  <a:gd name="T110" fmla="*/ 1 w 35"/>
                  <a:gd name="T111" fmla="*/ 34 h 49"/>
                  <a:gd name="T112" fmla="*/ 28 w 35"/>
                  <a:gd name="T113" fmla="*/ 49 h 49"/>
                  <a:gd name="T114" fmla="*/ 35 w 35"/>
                  <a:gd name="T115" fmla="*/ 43 h 49"/>
                  <a:gd name="T116" fmla="*/ 28 w 35"/>
                  <a:gd name="T117" fmla="*/ 33 h 49"/>
                  <a:gd name="T118" fmla="*/ 29 w 35"/>
                  <a:gd name="T119" fmla="*/ 23 h 49"/>
                  <a:gd name="T120" fmla="*/ 21 w 35"/>
                  <a:gd name="T121" fmla="*/ 15 h 49"/>
                  <a:gd name="T122" fmla="*/ 34 w 35"/>
                  <a:gd name="T123" fmla="*/ 12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5" h="49">
                    <a:moveTo>
                      <a:pt x="32" y="48"/>
                    </a:moveTo>
                    <a:cubicBezTo>
                      <a:pt x="32" y="47"/>
                      <a:pt x="33" y="46"/>
                      <a:pt x="33" y="45"/>
                    </a:cubicBezTo>
                    <a:cubicBezTo>
                      <a:pt x="33" y="46"/>
                      <a:pt x="33" y="47"/>
                      <a:pt x="33" y="47"/>
                    </a:cubicBezTo>
                    <a:cubicBezTo>
                      <a:pt x="33" y="48"/>
                      <a:pt x="32" y="48"/>
                      <a:pt x="32" y="48"/>
                    </a:cubicBezTo>
                    <a:moveTo>
                      <a:pt x="27" y="45"/>
                    </a:moveTo>
                    <a:cubicBezTo>
                      <a:pt x="27" y="45"/>
                      <a:pt x="28" y="45"/>
                      <a:pt x="28" y="44"/>
                    </a:cubicBezTo>
                    <a:cubicBezTo>
                      <a:pt x="28" y="46"/>
                      <a:pt x="27" y="47"/>
                      <a:pt x="27" y="48"/>
                    </a:cubicBezTo>
                    <a:cubicBezTo>
                      <a:pt x="26" y="48"/>
                      <a:pt x="25" y="48"/>
                      <a:pt x="25" y="48"/>
                    </a:cubicBezTo>
                    <a:cubicBezTo>
                      <a:pt x="25" y="47"/>
                      <a:pt x="26" y="45"/>
                      <a:pt x="27" y="45"/>
                    </a:cubicBezTo>
                    <a:cubicBezTo>
                      <a:pt x="27" y="45"/>
                      <a:pt x="27" y="45"/>
                      <a:pt x="27" y="45"/>
                    </a:cubicBezTo>
                    <a:moveTo>
                      <a:pt x="24" y="48"/>
                    </a:moveTo>
                    <a:cubicBezTo>
                      <a:pt x="24" y="48"/>
                      <a:pt x="23" y="47"/>
                      <a:pt x="23" y="47"/>
                    </a:cubicBezTo>
                    <a:cubicBezTo>
                      <a:pt x="23" y="46"/>
                      <a:pt x="23" y="45"/>
                      <a:pt x="24" y="44"/>
                    </a:cubicBezTo>
                    <a:cubicBezTo>
                      <a:pt x="24" y="44"/>
                      <a:pt x="24" y="44"/>
                      <a:pt x="24" y="44"/>
                    </a:cubicBezTo>
                    <a:cubicBezTo>
                      <a:pt x="25" y="44"/>
                      <a:pt x="25" y="44"/>
                      <a:pt x="26" y="44"/>
                    </a:cubicBezTo>
                    <a:cubicBezTo>
                      <a:pt x="25" y="45"/>
                      <a:pt x="25" y="46"/>
                      <a:pt x="24" y="48"/>
                    </a:cubicBezTo>
                    <a:moveTo>
                      <a:pt x="28" y="48"/>
                    </a:moveTo>
                    <a:cubicBezTo>
                      <a:pt x="28" y="48"/>
                      <a:pt x="27" y="48"/>
                      <a:pt x="27" y="48"/>
                    </a:cubicBezTo>
                    <a:cubicBezTo>
                      <a:pt x="28" y="47"/>
                      <a:pt x="28" y="45"/>
                      <a:pt x="29" y="44"/>
                    </a:cubicBezTo>
                    <a:cubicBezTo>
                      <a:pt x="30" y="44"/>
                      <a:pt x="31" y="44"/>
                      <a:pt x="31" y="44"/>
                    </a:cubicBezTo>
                    <a:cubicBezTo>
                      <a:pt x="30" y="45"/>
                      <a:pt x="30" y="46"/>
                      <a:pt x="29" y="48"/>
                    </a:cubicBezTo>
                    <a:cubicBezTo>
                      <a:pt x="29" y="48"/>
                      <a:pt x="28" y="48"/>
                      <a:pt x="28" y="48"/>
                    </a:cubicBezTo>
                    <a:moveTo>
                      <a:pt x="22" y="47"/>
                    </a:moveTo>
                    <a:cubicBezTo>
                      <a:pt x="21" y="47"/>
                      <a:pt x="21" y="47"/>
                      <a:pt x="20" y="47"/>
                    </a:cubicBezTo>
                    <a:cubicBezTo>
                      <a:pt x="20" y="47"/>
                      <a:pt x="20" y="47"/>
                      <a:pt x="20" y="47"/>
                    </a:cubicBezTo>
                    <a:cubicBezTo>
                      <a:pt x="22" y="44"/>
                      <a:pt x="22" y="44"/>
                      <a:pt x="22" y="44"/>
                    </a:cubicBezTo>
                    <a:cubicBezTo>
                      <a:pt x="22" y="44"/>
                      <a:pt x="23" y="44"/>
                      <a:pt x="24" y="44"/>
                    </a:cubicBezTo>
                    <a:cubicBezTo>
                      <a:pt x="23" y="45"/>
                      <a:pt x="22" y="46"/>
                      <a:pt x="22" y="47"/>
                    </a:cubicBezTo>
                    <a:moveTo>
                      <a:pt x="20" y="47"/>
                    </a:moveTo>
                    <a:cubicBezTo>
                      <a:pt x="19" y="46"/>
                      <a:pt x="18" y="46"/>
                      <a:pt x="18" y="46"/>
                    </a:cubicBezTo>
                    <a:cubicBezTo>
                      <a:pt x="18" y="45"/>
                      <a:pt x="19" y="44"/>
                      <a:pt x="19" y="43"/>
                    </a:cubicBezTo>
                    <a:cubicBezTo>
                      <a:pt x="20" y="43"/>
                      <a:pt x="21" y="44"/>
                      <a:pt x="21" y="44"/>
                    </a:cubicBezTo>
                    <a:cubicBezTo>
                      <a:pt x="20" y="46"/>
                      <a:pt x="20" y="46"/>
                      <a:pt x="20" y="46"/>
                    </a:cubicBezTo>
                    <a:cubicBezTo>
                      <a:pt x="20" y="47"/>
                      <a:pt x="20" y="47"/>
                      <a:pt x="20" y="47"/>
                    </a:cubicBezTo>
                    <a:moveTo>
                      <a:pt x="30" y="48"/>
                    </a:moveTo>
                    <a:cubicBezTo>
                      <a:pt x="30" y="46"/>
                      <a:pt x="31" y="45"/>
                      <a:pt x="32" y="44"/>
                    </a:cubicBezTo>
                    <a:cubicBezTo>
                      <a:pt x="33" y="44"/>
                      <a:pt x="33" y="43"/>
                      <a:pt x="33" y="43"/>
                    </a:cubicBezTo>
                    <a:cubicBezTo>
                      <a:pt x="33" y="44"/>
                      <a:pt x="33" y="44"/>
                      <a:pt x="33" y="44"/>
                    </a:cubicBezTo>
                    <a:cubicBezTo>
                      <a:pt x="33" y="44"/>
                      <a:pt x="33" y="44"/>
                      <a:pt x="33" y="44"/>
                    </a:cubicBezTo>
                    <a:cubicBezTo>
                      <a:pt x="33" y="45"/>
                      <a:pt x="32" y="46"/>
                      <a:pt x="31" y="48"/>
                    </a:cubicBezTo>
                    <a:cubicBezTo>
                      <a:pt x="31" y="48"/>
                      <a:pt x="30" y="48"/>
                      <a:pt x="30" y="48"/>
                    </a:cubicBezTo>
                    <a:moveTo>
                      <a:pt x="17" y="46"/>
                    </a:moveTo>
                    <a:cubicBezTo>
                      <a:pt x="17" y="45"/>
                      <a:pt x="17" y="45"/>
                      <a:pt x="16" y="45"/>
                    </a:cubicBezTo>
                    <a:cubicBezTo>
                      <a:pt x="17" y="44"/>
                      <a:pt x="17" y="43"/>
                      <a:pt x="18" y="43"/>
                    </a:cubicBezTo>
                    <a:cubicBezTo>
                      <a:pt x="19" y="43"/>
                      <a:pt x="19" y="43"/>
                      <a:pt x="19" y="43"/>
                    </a:cubicBezTo>
                    <a:cubicBezTo>
                      <a:pt x="18" y="44"/>
                      <a:pt x="18" y="45"/>
                      <a:pt x="17" y="46"/>
                    </a:cubicBezTo>
                    <a:cubicBezTo>
                      <a:pt x="17" y="46"/>
                      <a:pt x="17" y="46"/>
                      <a:pt x="17" y="46"/>
                    </a:cubicBezTo>
                    <a:moveTo>
                      <a:pt x="16" y="45"/>
                    </a:moveTo>
                    <a:cubicBezTo>
                      <a:pt x="15" y="45"/>
                      <a:pt x="15" y="44"/>
                      <a:pt x="14" y="44"/>
                    </a:cubicBezTo>
                    <a:cubicBezTo>
                      <a:pt x="15" y="43"/>
                      <a:pt x="15" y="43"/>
                      <a:pt x="16" y="42"/>
                    </a:cubicBezTo>
                    <a:cubicBezTo>
                      <a:pt x="16" y="42"/>
                      <a:pt x="16" y="42"/>
                      <a:pt x="16" y="42"/>
                    </a:cubicBezTo>
                    <a:cubicBezTo>
                      <a:pt x="16" y="42"/>
                      <a:pt x="17" y="42"/>
                      <a:pt x="17" y="42"/>
                    </a:cubicBezTo>
                    <a:cubicBezTo>
                      <a:pt x="17" y="43"/>
                      <a:pt x="16" y="44"/>
                      <a:pt x="16" y="45"/>
                    </a:cubicBezTo>
                    <a:moveTo>
                      <a:pt x="14" y="44"/>
                    </a:moveTo>
                    <a:cubicBezTo>
                      <a:pt x="13" y="43"/>
                      <a:pt x="12" y="42"/>
                      <a:pt x="12" y="42"/>
                    </a:cubicBezTo>
                    <a:cubicBezTo>
                      <a:pt x="12" y="41"/>
                      <a:pt x="12" y="40"/>
                      <a:pt x="13" y="40"/>
                    </a:cubicBezTo>
                    <a:cubicBezTo>
                      <a:pt x="13" y="40"/>
                      <a:pt x="14" y="40"/>
                      <a:pt x="14" y="41"/>
                    </a:cubicBezTo>
                    <a:cubicBezTo>
                      <a:pt x="14" y="41"/>
                      <a:pt x="14" y="41"/>
                      <a:pt x="14" y="41"/>
                    </a:cubicBezTo>
                    <a:cubicBezTo>
                      <a:pt x="14" y="41"/>
                      <a:pt x="13" y="42"/>
                      <a:pt x="13" y="43"/>
                    </a:cubicBezTo>
                    <a:cubicBezTo>
                      <a:pt x="13" y="43"/>
                      <a:pt x="13" y="43"/>
                      <a:pt x="13" y="43"/>
                    </a:cubicBezTo>
                    <a:cubicBezTo>
                      <a:pt x="13" y="43"/>
                      <a:pt x="13" y="43"/>
                      <a:pt x="13" y="43"/>
                    </a:cubicBezTo>
                    <a:cubicBezTo>
                      <a:pt x="14" y="43"/>
                      <a:pt x="14" y="43"/>
                      <a:pt x="14" y="43"/>
                    </a:cubicBezTo>
                    <a:cubicBezTo>
                      <a:pt x="14" y="42"/>
                      <a:pt x="14" y="42"/>
                      <a:pt x="15" y="41"/>
                    </a:cubicBezTo>
                    <a:cubicBezTo>
                      <a:pt x="15" y="42"/>
                      <a:pt x="15" y="42"/>
                      <a:pt x="15" y="42"/>
                    </a:cubicBezTo>
                    <a:cubicBezTo>
                      <a:pt x="15" y="42"/>
                      <a:pt x="15" y="42"/>
                      <a:pt x="15" y="42"/>
                    </a:cubicBezTo>
                    <a:cubicBezTo>
                      <a:pt x="15" y="42"/>
                      <a:pt x="14" y="43"/>
                      <a:pt x="14" y="44"/>
                    </a:cubicBezTo>
                    <a:moveTo>
                      <a:pt x="11" y="41"/>
                    </a:moveTo>
                    <a:cubicBezTo>
                      <a:pt x="11" y="41"/>
                      <a:pt x="11" y="41"/>
                      <a:pt x="10" y="40"/>
                    </a:cubicBezTo>
                    <a:cubicBezTo>
                      <a:pt x="11" y="40"/>
                      <a:pt x="11" y="39"/>
                      <a:pt x="11" y="38"/>
                    </a:cubicBezTo>
                    <a:cubicBezTo>
                      <a:pt x="12" y="39"/>
                      <a:pt x="12" y="39"/>
                      <a:pt x="12" y="39"/>
                    </a:cubicBezTo>
                    <a:cubicBezTo>
                      <a:pt x="12" y="40"/>
                      <a:pt x="12" y="41"/>
                      <a:pt x="11" y="41"/>
                    </a:cubicBezTo>
                    <a:moveTo>
                      <a:pt x="10" y="40"/>
                    </a:moveTo>
                    <a:cubicBezTo>
                      <a:pt x="10" y="39"/>
                      <a:pt x="9" y="39"/>
                      <a:pt x="9" y="39"/>
                    </a:cubicBezTo>
                    <a:cubicBezTo>
                      <a:pt x="9" y="39"/>
                      <a:pt x="9" y="39"/>
                      <a:pt x="9" y="39"/>
                    </a:cubicBezTo>
                    <a:cubicBezTo>
                      <a:pt x="9" y="38"/>
                      <a:pt x="9" y="38"/>
                      <a:pt x="9" y="38"/>
                    </a:cubicBezTo>
                    <a:cubicBezTo>
                      <a:pt x="10" y="37"/>
                      <a:pt x="10" y="37"/>
                      <a:pt x="10" y="37"/>
                    </a:cubicBezTo>
                    <a:cubicBezTo>
                      <a:pt x="11" y="37"/>
                      <a:pt x="11" y="37"/>
                      <a:pt x="11" y="38"/>
                    </a:cubicBezTo>
                    <a:cubicBezTo>
                      <a:pt x="11" y="39"/>
                      <a:pt x="10" y="39"/>
                      <a:pt x="10" y="40"/>
                    </a:cubicBezTo>
                    <a:moveTo>
                      <a:pt x="9" y="38"/>
                    </a:moveTo>
                    <a:cubicBezTo>
                      <a:pt x="9" y="38"/>
                      <a:pt x="8" y="37"/>
                      <a:pt x="8" y="37"/>
                    </a:cubicBezTo>
                    <a:cubicBezTo>
                      <a:pt x="9" y="35"/>
                      <a:pt x="9" y="35"/>
                      <a:pt x="9" y="35"/>
                    </a:cubicBezTo>
                    <a:cubicBezTo>
                      <a:pt x="9" y="35"/>
                      <a:pt x="10" y="36"/>
                      <a:pt x="10" y="36"/>
                    </a:cubicBezTo>
                    <a:cubicBezTo>
                      <a:pt x="9" y="38"/>
                      <a:pt x="9" y="38"/>
                      <a:pt x="9" y="38"/>
                    </a:cubicBezTo>
                    <a:moveTo>
                      <a:pt x="8" y="36"/>
                    </a:moveTo>
                    <a:cubicBezTo>
                      <a:pt x="7" y="35"/>
                      <a:pt x="7" y="35"/>
                      <a:pt x="7" y="35"/>
                    </a:cubicBezTo>
                    <a:cubicBezTo>
                      <a:pt x="8" y="34"/>
                      <a:pt x="8" y="34"/>
                      <a:pt x="8" y="33"/>
                    </a:cubicBezTo>
                    <a:cubicBezTo>
                      <a:pt x="9" y="34"/>
                      <a:pt x="9" y="34"/>
                      <a:pt x="9" y="34"/>
                    </a:cubicBezTo>
                    <a:cubicBezTo>
                      <a:pt x="8" y="34"/>
                      <a:pt x="8" y="34"/>
                      <a:pt x="8" y="34"/>
                    </a:cubicBezTo>
                    <a:cubicBezTo>
                      <a:pt x="8" y="36"/>
                      <a:pt x="8" y="36"/>
                      <a:pt x="8" y="36"/>
                    </a:cubicBezTo>
                    <a:moveTo>
                      <a:pt x="7" y="34"/>
                    </a:moveTo>
                    <a:cubicBezTo>
                      <a:pt x="7" y="33"/>
                      <a:pt x="7" y="33"/>
                      <a:pt x="7" y="33"/>
                    </a:cubicBezTo>
                    <a:cubicBezTo>
                      <a:pt x="7" y="32"/>
                      <a:pt x="7" y="32"/>
                      <a:pt x="7" y="32"/>
                    </a:cubicBezTo>
                    <a:cubicBezTo>
                      <a:pt x="7" y="31"/>
                      <a:pt x="7" y="31"/>
                      <a:pt x="7" y="30"/>
                    </a:cubicBezTo>
                    <a:cubicBezTo>
                      <a:pt x="7" y="31"/>
                      <a:pt x="8" y="32"/>
                      <a:pt x="8" y="33"/>
                    </a:cubicBezTo>
                    <a:cubicBezTo>
                      <a:pt x="8" y="33"/>
                      <a:pt x="8" y="33"/>
                      <a:pt x="8" y="33"/>
                    </a:cubicBezTo>
                    <a:cubicBezTo>
                      <a:pt x="7" y="33"/>
                      <a:pt x="7" y="34"/>
                      <a:pt x="7" y="34"/>
                    </a:cubicBezTo>
                    <a:moveTo>
                      <a:pt x="3" y="29"/>
                    </a:moveTo>
                    <a:cubicBezTo>
                      <a:pt x="3" y="29"/>
                      <a:pt x="3" y="29"/>
                      <a:pt x="3" y="29"/>
                    </a:cubicBezTo>
                    <a:cubicBezTo>
                      <a:pt x="3" y="31"/>
                      <a:pt x="2" y="32"/>
                      <a:pt x="2" y="33"/>
                    </a:cubicBezTo>
                    <a:cubicBezTo>
                      <a:pt x="2" y="33"/>
                      <a:pt x="2" y="33"/>
                      <a:pt x="2" y="33"/>
                    </a:cubicBezTo>
                    <a:cubicBezTo>
                      <a:pt x="2" y="29"/>
                      <a:pt x="2" y="29"/>
                      <a:pt x="2" y="29"/>
                    </a:cubicBezTo>
                    <a:cubicBezTo>
                      <a:pt x="3" y="29"/>
                      <a:pt x="3" y="29"/>
                      <a:pt x="3" y="29"/>
                    </a:cubicBezTo>
                    <a:moveTo>
                      <a:pt x="2" y="33"/>
                    </a:moveTo>
                    <a:cubicBezTo>
                      <a:pt x="3" y="32"/>
                      <a:pt x="3" y="31"/>
                      <a:pt x="4" y="29"/>
                    </a:cubicBezTo>
                    <a:cubicBezTo>
                      <a:pt x="4" y="29"/>
                      <a:pt x="4" y="29"/>
                      <a:pt x="4" y="29"/>
                    </a:cubicBezTo>
                    <a:cubicBezTo>
                      <a:pt x="4" y="29"/>
                      <a:pt x="5" y="29"/>
                      <a:pt x="5" y="29"/>
                    </a:cubicBezTo>
                    <a:cubicBezTo>
                      <a:pt x="5" y="29"/>
                      <a:pt x="5" y="29"/>
                      <a:pt x="5" y="29"/>
                    </a:cubicBezTo>
                    <a:cubicBezTo>
                      <a:pt x="4" y="31"/>
                      <a:pt x="4" y="32"/>
                      <a:pt x="3" y="33"/>
                    </a:cubicBezTo>
                    <a:cubicBezTo>
                      <a:pt x="2" y="33"/>
                      <a:pt x="2" y="33"/>
                      <a:pt x="2" y="33"/>
                    </a:cubicBezTo>
                    <a:moveTo>
                      <a:pt x="4" y="33"/>
                    </a:moveTo>
                    <a:cubicBezTo>
                      <a:pt x="4" y="32"/>
                      <a:pt x="5" y="31"/>
                      <a:pt x="5" y="29"/>
                    </a:cubicBezTo>
                    <a:cubicBezTo>
                      <a:pt x="5" y="29"/>
                      <a:pt x="5" y="29"/>
                      <a:pt x="5" y="29"/>
                    </a:cubicBezTo>
                    <a:cubicBezTo>
                      <a:pt x="6" y="29"/>
                      <a:pt x="6" y="29"/>
                      <a:pt x="6" y="29"/>
                    </a:cubicBezTo>
                    <a:cubicBezTo>
                      <a:pt x="6" y="30"/>
                      <a:pt x="6" y="31"/>
                      <a:pt x="6" y="32"/>
                    </a:cubicBezTo>
                    <a:cubicBezTo>
                      <a:pt x="6" y="33"/>
                      <a:pt x="6" y="33"/>
                      <a:pt x="6" y="33"/>
                    </a:cubicBezTo>
                    <a:cubicBezTo>
                      <a:pt x="4" y="33"/>
                      <a:pt x="4" y="33"/>
                      <a:pt x="4" y="33"/>
                    </a:cubicBezTo>
                    <a:moveTo>
                      <a:pt x="19" y="32"/>
                    </a:moveTo>
                    <a:cubicBezTo>
                      <a:pt x="19" y="32"/>
                      <a:pt x="19" y="32"/>
                      <a:pt x="19" y="32"/>
                    </a:cubicBezTo>
                    <a:cubicBezTo>
                      <a:pt x="19" y="31"/>
                      <a:pt x="20" y="30"/>
                      <a:pt x="20" y="29"/>
                    </a:cubicBezTo>
                    <a:cubicBezTo>
                      <a:pt x="20" y="29"/>
                      <a:pt x="20" y="29"/>
                      <a:pt x="20" y="29"/>
                    </a:cubicBezTo>
                    <a:cubicBezTo>
                      <a:pt x="21" y="29"/>
                      <a:pt x="21" y="29"/>
                      <a:pt x="22" y="29"/>
                    </a:cubicBezTo>
                    <a:cubicBezTo>
                      <a:pt x="21" y="30"/>
                      <a:pt x="21" y="31"/>
                      <a:pt x="20" y="32"/>
                    </a:cubicBezTo>
                    <a:cubicBezTo>
                      <a:pt x="19" y="32"/>
                      <a:pt x="19" y="32"/>
                      <a:pt x="19" y="32"/>
                    </a:cubicBezTo>
                    <a:moveTo>
                      <a:pt x="18" y="32"/>
                    </a:moveTo>
                    <a:cubicBezTo>
                      <a:pt x="17" y="31"/>
                      <a:pt x="17" y="31"/>
                      <a:pt x="17" y="31"/>
                    </a:cubicBezTo>
                    <a:cubicBezTo>
                      <a:pt x="17" y="30"/>
                      <a:pt x="18" y="30"/>
                      <a:pt x="18" y="29"/>
                    </a:cubicBezTo>
                    <a:cubicBezTo>
                      <a:pt x="19" y="29"/>
                      <a:pt x="19" y="29"/>
                      <a:pt x="19" y="29"/>
                    </a:cubicBezTo>
                    <a:cubicBezTo>
                      <a:pt x="19" y="29"/>
                      <a:pt x="19" y="29"/>
                      <a:pt x="20" y="29"/>
                    </a:cubicBezTo>
                    <a:cubicBezTo>
                      <a:pt x="19" y="30"/>
                      <a:pt x="19" y="31"/>
                      <a:pt x="18" y="32"/>
                    </a:cubicBezTo>
                    <a:cubicBezTo>
                      <a:pt x="18" y="32"/>
                      <a:pt x="18" y="32"/>
                      <a:pt x="18" y="32"/>
                    </a:cubicBezTo>
                    <a:moveTo>
                      <a:pt x="21" y="32"/>
                    </a:moveTo>
                    <a:cubicBezTo>
                      <a:pt x="21" y="31"/>
                      <a:pt x="22" y="30"/>
                      <a:pt x="22" y="29"/>
                    </a:cubicBezTo>
                    <a:cubicBezTo>
                      <a:pt x="23" y="29"/>
                      <a:pt x="24" y="29"/>
                      <a:pt x="24" y="29"/>
                    </a:cubicBezTo>
                    <a:cubicBezTo>
                      <a:pt x="23" y="30"/>
                      <a:pt x="23" y="31"/>
                      <a:pt x="22" y="32"/>
                    </a:cubicBezTo>
                    <a:cubicBezTo>
                      <a:pt x="21" y="32"/>
                      <a:pt x="21" y="32"/>
                      <a:pt x="21" y="32"/>
                    </a:cubicBezTo>
                    <a:moveTo>
                      <a:pt x="17" y="30"/>
                    </a:moveTo>
                    <a:cubicBezTo>
                      <a:pt x="16" y="30"/>
                      <a:pt x="16" y="29"/>
                      <a:pt x="16" y="29"/>
                    </a:cubicBezTo>
                    <a:cubicBezTo>
                      <a:pt x="17" y="29"/>
                      <a:pt x="17" y="29"/>
                      <a:pt x="17" y="29"/>
                    </a:cubicBezTo>
                    <a:cubicBezTo>
                      <a:pt x="17" y="29"/>
                      <a:pt x="17" y="30"/>
                      <a:pt x="17" y="30"/>
                    </a:cubicBezTo>
                    <a:moveTo>
                      <a:pt x="23" y="32"/>
                    </a:moveTo>
                    <a:cubicBezTo>
                      <a:pt x="23" y="31"/>
                      <a:pt x="24" y="30"/>
                      <a:pt x="25" y="29"/>
                    </a:cubicBezTo>
                    <a:cubicBezTo>
                      <a:pt x="25" y="29"/>
                      <a:pt x="26" y="29"/>
                      <a:pt x="26" y="29"/>
                    </a:cubicBezTo>
                    <a:cubicBezTo>
                      <a:pt x="25" y="30"/>
                      <a:pt x="25" y="31"/>
                      <a:pt x="24" y="32"/>
                    </a:cubicBezTo>
                    <a:cubicBezTo>
                      <a:pt x="24" y="32"/>
                      <a:pt x="24" y="32"/>
                      <a:pt x="24" y="32"/>
                    </a:cubicBezTo>
                    <a:cubicBezTo>
                      <a:pt x="23" y="32"/>
                      <a:pt x="23" y="32"/>
                      <a:pt x="23" y="32"/>
                    </a:cubicBezTo>
                    <a:moveTo>
                      <a:pt x="25" y="32"/>
                    </a:moveTo>
                    <a:cubicBezTo>
                      <a:pt x="25" y="31"/>
                      <a:pt x="26" y="30"/>
                      <a:pt x="27" y="29"/>
                    </a:cubicBezTo>
                    <a:cubicBezTo>
                      <a:pt x="27" y="29"/>
                      <a:pt x="28" y="29"/>
                      <a:pt x="28" y="29"/>
                    </a:cubicBezTo>
                    <a:cubicBezTo>
                      <a:pt x="28" y="30"/>
                      <a:pt x="27" y="30"/>
                      <a:pt x="27" y="31"/>
                    </a:cubicBezTo>
                    <a:cubicBezTo>
                      <a:pt x="26" y="32"/>
                      <a:pt x="26" y="32"/>
                      <a:pt x="26" y="32"/>
                    </a:cubicBezTo>
                    <a:cubicBezTo>
                      <a:pt x="25" y="32"/>
                      <a:pt x="25" y="32"/>
                      <a:pt x="25" y="32"/>
                    </a:cubicBezTo>
                    <a:moveTo>
                      <a:pt x="27" y="32"/>
                    </a:moveTo>
                    <a:cubicBezTo>
                      <a:pt x="27" y="31"/>
                      <a:pt x="27" y="31"/>
                      <a:pt x="27" y="31"/>
                    </a:cubicBezTo>
                    <a:cubicBezTo>
                      <a:pt x="28" y="31"/>
                      <a:pt x="28" y="30"/>
                      <a:pt x="29" y="29"/>
                    </a:cubicBezTo>
                    <a:cubicBezTo>
                      <a:pt x="29" y="29"/>
                      <a:pt x="29" y="29"/>
                      <a:pt x="29" y="29"/>
                    </a:cubicBezTo>
                    <a:cubicBezTo>
                      <a:pt x="28" y="32"/>
                      <a:pt x="28" y="32"/>
                      <a:pt x="28" y="32"/>
                    </a:cubicBezTo>
                    <a:cubicBezTo>
                      <a:pt x="27" y="32"/>
                      <a:pt x="27" y="32"/>
                      <a:pt x="27" y="32"/>
                    </a:cubicBezTo>
                    <a:moveTo>
                      <a:pt x="1" y="29"/>
                    </a:moveTo>
                    <a:cubicBezTo>
                      <a:pt x="1" y="28"/>
                      <a:pt x="1" y="28"/>
                      <a:pt x="1" y="28"/>
                    </a:cubicBezTo>
                    <a:cubicBezTo>
                      <a:pt x="1" y="28"/>
                      <a:pt x="1" y="28"/>
                      <a:pt x="1" y="28"/>
                    </a:cubicBezTo>
                    <a:cubicBezTo>
                      <a:pt x="1" y="29"/>
                      <a:pt x="1" y="29"/>
                      <a:pt x="1" y="29"/>
                    </a:cubicBezTo>
                    <a:cubicBezTo>
                      <a:pt x="1" y="29"/>
                      <a:pt x="1" y="29"/>
                      <a:pt x="1" y="29"/>
                    </a:cubicBezTo>
                    <a:moveTo>
                      <a:pt x="1" y="23"/>
                    </a:moveTo>
                    <a:cubicBezTo>
                      <a:pt x="2" y="21"/>
                      <a:pt x="2" y="21"/>
                      <a:pt x="2" y="21"/>
                    </a:cubicBezTo>
                    <a:cubicBezTo>
                      <a:pt x="3" y="21"/>
                      <a:pt x="3" y="21"/>
                      <a:pt x="3" y="21"/>
                    </a:cubicBezTo>
                    <a:cubicBezTo>
                      <a:pt x="2" y="23"/>
                      <a:pt x="2" y="23"/>
                      <a:pt x="2" y="23"/>
                    </a:cubicBezTo>
                    <a:cubicBezTo>
                      <a:pt x="2" y="23"/>
                      <a:pt x="2" y="23"/>
                      <a:pt x="2" y="23"/>
                    </a:cubicBezTo>
                    <a:cubicBezTo>
                      <a:pt x="1" y="23"/>
                      <a:pt x="1" y="23"/>
                      <a:pt x="1" y="23"/>
                    </a:cubicBezTo>
                    <a:moveTo>
                      <a:pt x="3" y="23"/>
                    </a:moveTo>
                    <a:cubicBezTo>
                      <a:pt x="4" y="21"/>
                      <a:pt x="4" y="21"/>
                      <a:pt x="4" y="21"/>
                    </a:cubicBezTo>
                    <a:cubicBezTo>
                      <a:pt x="4" y="21"/>
                      <a:pt x="4" y="21"/>
                      <a:pt x="4" y="21"/>
                    </a:cubicBezTo>
                    <a:cubicBezTo>
                      <a:pt x="4" y="21"/>
                      <a:pt x="4" y="21"/>
                      <a:pt x="4" y="21"/>
                    </a:cubicBezTo>
                    <a:cubicBezTo>
                      <a:pt x="5" y="21"/>
                      <a:pt x="5" y="21"/>
                      <a:pt x="5" y="21"/>
                    </a:cubicBezTo>
                    <a:cubicBezTo>
                      <a:pt x="4" y="22"/>
                      <a:pt x="4" y="22"/>
                      <a:pt x="4" y="23"/>
                    </a:cubicBezTo>
                    <a:cubicBezTo>
                      <a:pt x="3" y="23"/>
                      <a:pt x="3" y="23"/>
                      <a:pt x="3" y="23"/>
                    </a:cubicBezTo>
                    <a:moveTo>
                      <a:pt x="22" y="21"/>
                    </a:moveTo>
                    <a:cubicBezTo>
                      <a:pt x="23" y="21"/>
                      <a:pt x="23" y="21"/>
                      <a:pt x="23" y="21"/>
                    </a:cubicBezTo>
                    <a:cubicBezTo>
                      <a:pt x="22" y="23"/>
                      <a:pt x="22" y="23"/>
                      <a:pt x="22" y="23"/>
                    </a:cubicBezTo>
                    <a:cubicBezTo>
                      <a:pt x="22" y="23"/>
                      <a:pt x="22" y="23"/>
                      <a:pt x="22" y="23"/>
                    </a:cubicBezTo>
                    <a:cubicBezTo>
                      <a:pt x="21" y="23"/>
                      <a:pt x="21" y="23"/>
                      <a:pt x="20" y="23"/>
                    </a:cubicBezTo>
                    <a:cubicBezTo>
                      <a:pt x="21" y="21"/>
                      <a:pt x="21" y="21"/>
                      <a:pt x="21" y="21"/>
                    </a:cubicBezTo>
                    <a:cubicBezTo>
                      <a:pt x="22" y="21"/>
                      <a:pt x="22" y="21"/>
                      <a:pt x="22" y="21"/>
                    </a:cubicBezTo>
                    <a:moveTo>
                      <a:pt x="18" y="23"/>
                    </a:moveTo>
                    <a:cubicBezTo>
                      <a:pt x="18" y="23"/>
                      <a:pt x="18" y="23"/>
                      <a:pt x="18" y="23"/>
                    </a:cubicBezTo>
                    <a:cubicBezTo>
                      <a:pt x="19" y="22"/>
                      <a:pt x="19" y="22"/>
                      <a:pt x="20" y="21"/>
                    </a:cubicBezTo>
                    <a:cubicBezTo>
                      <a:pt x="20" y="21"/>
                      <a:pt x="20" y="21"/>
                      <a:pt x="20" y="21"/>
                    </a:cubicBezTo>
                    <a:cubicBezTo>
                      <a:pt x="21" y="21"/>
                      <a:pt x="21" y="21"/>
                      <a:pt x="21" y="21"/>
                    </a:cubicBezTo>
                    <a:cubicBezTo>
                      <a:pt x="20" y="23"/>
                      <a:pt x="20" y="23"/>
                      <a:pt x="20" y="23"/>
                    </a:cubicBezTo>
                    <a:cubicBezTo>
                      <a:pt x="20" y="23"/>
                      <a:pt x="20" y="23"/>
                      <a:pt x="20" y="23"/>
                    </a:cubicBezTo>
                    <a:cubicBezTo>
                      <a:pt x="19" y="23"/>
                      <a:pt x="19" y="23"/>
                      <a:pt x="19" y="23"/>
                    </a:cubicBezTo>
                    <a:cubicBezTo>
                      <a:pt x="18" y="23"/>
                      <a:pt x="18" y="23"/>
                      <a:pt x="18" y="23"/>
                    </a:cubicBezTo>
                    <a:moveTo>
                      <a:pt x="22" y="23"/>
                    </a:moveTo>
                    <a:cubicBezTo>
                      <a:pt x="24" y="21"/>
                      <a:pt x="24" y="21"/>
                      <a:pt x="24" y="21"/>
                    </a:cubicBezTo>
                    <a:cubicBezTo>
                      <a:pt x="24" y="21"/>
                      <a:pt x="25" y="21"/>
                      <a:pt x="25" y="21"/>
                    </a:cubicBezTo>
                    <a:cubicBezTo>
                      <a:pt x="23" y="23"/>
                      <a:pt x="23" y="23"/>
                      <a:pt x="23" y="23"/>
                    </a:cubicBezTo>
                    <a:cubicBezTo>
                      <a:pt x="23" y="23"/>
                      <a:pt x="23" y="23"/>
                      <a:pt x="23" y="23"/>
                    </a:cubicBezTo>
                    <a:cubicBezTo>
                      <a:pt x="23" y="23"/>
                      <a:pt x="23" y="23"/>
                      <a:pt x="22" y="23"/>
                    </a:cubicBezTo>
                    <a:moveTo>
                      <a:pt x="15" y="23"/>
                    </a:moveTo>
                    <a:cubicBezTo>
                      <a:pt x="15" y="23"/>
                      <a:pt x="15" y="23"/>
                      <a:pt x="15" y="23"/>
                    </a:cubicBezTo>
                    <a:cubicBezTo>
                      <a:pt x="16" y="21"/>
                      <a:pt x="16" y="21"/>
                      <a:pt x="16" y="21"/>
                    </a:cubicBezTo>
                    <a:cubicBezTo>
                      <a:pt x="16" y="21"/>
                      <a:pt x="17" y="21"/>
                      <a:pt x="17" y="21"/>
                    </a:cubicBezTo>
                    <a:cubicBezTo>
                      <a:pt x="17" y="22"/>
                      <a:pt x="16" y="22"/>
                      <a:pt x="16" y="23"/>
                    </a:cubicBezTo>
                    <a:cubicBezTo>
                      <a:pt x="16" y="23"/>
                      <a:pt x="16" y="23"/>
                      <a:pt x="16" y="23"/>
                    </a:cubicBezTo>
                    <a:cubicBezTo>
                      <a:pt x="16" y="23"/>
                      <a:pt x="16" y="23"/>
                      <a:pt x="16" y="23"/>
                    </a:cubicBezTo>
                    <a:cubicBezTo>
                      <a:pt x="17" y="23"/>
                      <a:pt x="17" y="23"/>
                      <a:pt x="17" y="23"/>
                    </a:cubicBezTo>
                    <a:cubicBezTo>
                      <a:pt x="17" y="22"/>
                      <a:pt x="17" y="22"/>
                      <a:pt x="18" y="21"/>
                    </a:cubicBezTo>
                    <a:cubicBezTo>
                      <a:pt x="18" y="21"/>
                      <a:pt x="18" y="21"/>
                      <a:pt x="18" y="21"/>
                    </a:cubicBezTo>
                    <a:cubicBezTo>
                      <a:pt x="19" y="21"/>
                      <a:pt x="19" y="21"/>
                      <a:pt x="19" y="21"/>
                    </a:cubicBezTo>
                    <a:cubicBezTo>
                      <a:pt x="19" y="22"/>
                      <a:pt x="18" y="22"/>
                      <a:pt x="18" y="23"/>
                    </a:cubicBezTo>
                    <a:cubicBezTo>
                      <a:pt x="18" y="23"/>
                      <a:pt x="18" y="23"/>
                      <a:pt x="18" y="23"/>
                    </a:cubicBezTo>
                    <a:cubicBezTo>
                      <a:pt x="17" y="23"/>
                      <a:pt x="16" y="23"/>
                      <a:pt x="15" y="23"/>
                    </a:cubicBezTo>
                    <a:moveTo>
                      <a:pt x="15" y="22"/>
                    </a:moveTo>
                    <a:cubicBezTo>
                      <a:pt x="15" y="21"/>
                      <a:pt x="15" y="21"/>
                      <a:pt x="15" y="21"/>
                    </a:cubicBezTo>
                    <a:cubicBezTo>
                      <a:pt x="15" y="21"/>
                      <a:pt x="15" y="21"/>
                      <a:pt x="15" y="21"/>
                    </a:cubicBezTo>
                    <a:cubicBezTo>
                      <a:pt x="15" y="22"/>
                      <a:pt x="15" y="22"/>
                      <a:pt x="15" y="22"/>
                    </a:cubicBezTo>
                    <a:moveTo>
                      <a:pt x="24" y="23"/>
                    </a:moveTo>
                    <a:cubicBezTo>
                      <a:pt x="26" y="21"/>
                      <a:pt x="26" y="21"/>
                      <a:pt x="26" y="21"/>
                    </a:cubicBezTo>
                    <a:cubicBezTo>
                      <a:pt x="27" y="21"/>
                      <a:pt x="28" y="21"/>
                      <a:pt x="28" y="21"/>
                    </a:cubicBezTo>
                    <a:cubicBezTo>
                      <a:pt x="28" y="23"/>
                      <a:pt x="28" y="23"/>
                      <a:pt x="28" y="23"/>
                    </a:cubicBezTo>
                    <a:cubicBezTo>
                      <a:pt x="28" y="23"/>
                      <a:pt x="28" y="23"/>
                      <a:pt x="28" y="23"/>
                    </a:cubicBezTo>
                    <a:cubicBezTo>
                      <a:pt x="27" y="23"/>
                      <a:pt x="27" y="23"/>
                      <a:pt x="26" y="23"/>
                    </a:cubicBezTo>
                    <a:cubicBezTo>
                      <a:pt x="27" y="22"/>
                      <a:pt x="27" y="22"/>
                      <a:pt x="27" y="22"/>
                    </a:cubicBezTo>
                    <a:cubicBezTo>
                      <a:pt x="27" y="22"/>
                      <a:pt x="27" y="22"/>
                      <a:pt x="27" y="22"/>
                    </a:cubicBezTo>
                    <a:cubicBezTo>
                      <a:pt x="28" y="21"/>
                      <a:pt x="28" y="21"/>
                      <a:pt x="28" y="21"/>
                    </a:cubicBezTo>
                    <a:cubicBezTo>
                      <a:pt x="27" y="21"/>
                      <a:pt x="27" y="21"/>
                      <a:pt x="27" y="21"/>
                    </a:cubicBezTo>
                    <a:cubicBezTo>
                      <a:pt x="27" y="21"/>
                      <a:pt x="27" y="21"/>
                      <a:pt x="27" y="21"/>
                    </a:cubicBezTo>
                    <a:cubicBezTo>
                      <a:pt x="27" y="21"/>
                      <a:pt x="27" y="21"/>
                      <a:pt x="27" y="21"/>
                    </a:cubicBezTo>
                    <a:cubicBezTo>
                      <a:pt x="26" y="23"/>
                      <a:pt x="26" y="23"/>
                      <a:pt x="26" y="23"/>
                    </a:cubicBezTo>
                    <a:cubicBezTo>
                      <a:pt x="25" y="23"/>
                      <a:pt x="25" y="23"/>
                      <a:pt x="24" y="23"/>
                    </a:cubicBezTo>
                    <a:moveTo>
                      <a:pt x="4" y="23"/>
                    </a:moveTo>
                    <a:cubicBezTo>
                      <a:pt x="5" y="22"/>
                      <a:pt x="5" y="22"/>
                      <a:pt x="5" y="21"/>
                    </a:cubicBezTo>
                    <a:cubicBezTo>
                      <a:pt x="6" y="21"/>
                      <a:pt x="6" y="21"/>
                      <a:pt x="6" y="21"/>
                    </a:cubicBezTo>
                    <a:cubicBezTo>
                      <a:pt x="6" y="22"/>
                      <a:pt x="6" y="22"/>
                      <a:pt x="6" y="23"/>
                    </a:cubicBezTo>
                    <a:cubicBezTo>
                      <a:pt x="4" y="23"/>
                      <a:pt x="4" y="23"/>
                      <a:pt x="4" y="23"/>
                    </a:cubicBezTo>
                    <a:moveTo>
                      <a:pt x="1" y="21"/>
                    </a:moveTo>
                    <a:cubicBezTo>
                      <a:pt x="1" y="19"/>
                      <a:pt x="1" y="19"/>
                      <a:pt x="1" y="19"/>
                    </a:cubicBezTo>
                    <a:cubicBezTo>
                      <a:pt x="1" y="18"/>
                      <a:pt x="1" y="18"/>
                      <a:pt x="1" y="18"/>
                    </a:cubicBezTo>
                    <a:cubicBezTo>
                      <a:pt x="1" y="19"/>
                      <a:pt x="1" y="20"/>
                      <a:pt x="1" y="21"/>
                    </a:cubicBezTo>
                    <a:cubicBezTo>
                      <a:pt x="1" y="21"/>
                      <a:pt x="1" y="21"/>
                      <a:pt x="1" y="21"/>
                    </a:cubicBezTo>
                    <a:moveTo>
                      <a:pt x="17" y="14"/>
                    </a:moveTo>
                    <a:cubicBezTo>
                      <a:pt x="17" y="14"/>
                      <a:pt x="17" y="14"/>
                      <a:pt x="17" y="14"/>
                    </a:cubicBezTo>
                    <a:cubicBezTo>
                      <a:pt x="17" y="14"/>
                      <a:pt x="17" y="14"/>
                      <a:pt x="17" y="14"/>
                    </a:cubicBezTo>
                    <a:cubicBezTo>
                      <a:pt x="17" y="14"/>
                      <a:pt x="17" y="14"/>
                      <a:pt x="17" y="14"/>
                    </a:cubicBezTo>
                    <a:cubicBezTo>
                      <a:pt x="17" y="14"/>
                      <a:pt x="17" y="14"/>
                      <a:pt x="17" y="14"/>
                    </a:cubicBezTo>
                    <a:moveTo>
                      <a:pt x="18" y="15"/>
                    </a:moveTo>
                    <a:cubicBezTo>
                      <a:pt x="17" y="15"/>
                      <a:pt x="17" y="15"/>
                      <a:pt x="17" y="15"/>
                    </a:cubicBezTo>
                    <a:cubicBezTo>
                      <a:pt x="18" y="12"/>
                      <a:pt x="18" y="12"/>
                      <a:pt x="18" y="12"/>
                    </a:cubicBezTo>
                    <a:cubicBezTo>
                      <a:pt x="18" y="12"/>
                      <a:pt x="18" y="12"/>
                      <a:pt x="18" y="12"/>
                    </a:cubicBezTo>
                    <a:cubicBezTo>
                      <a:pt x="19" y="12"/>
                      <a:pt x="19" y="12"/>
                      <a:pt x="20" y="11"/>
                    </a:cubicBezTo>
                    <a:cubicBezTo>
                      <a:pt x="19" y="12"/>
                      <a:pt x="19" y="13"/>
                      <a:pt x="19" y="13"/>
                    </a:cubicBezTo>
                    <a:cubicBezTo>
                      <a:pt x="19" y="14"/>
                      <a:pt x="19" y="14"/>
                      <a:pt x="19" y="14"/>
                    </a:cubicBezTo>
                    <a:cubicBezTo>
                      <a:pt x="18" y="14"/>
                      <a:pt x="18" y="14"/>
                      <a:pt x="18" y="14"/>
                    </a:cubicBezTo>
                    <a:cubicBezTo>
                      <a:pt x="18" y="15"/>
                      <a:pt x="18" y="15"/>
                      <a:pt x="18" y="15"/>
                    </a:cubicBezTo>
                    <a:moveTo>
                      <a:pt x="31" y="13"/>
                    </a:moveTo>
                    <a:cubicBezTo>
                      <a:pt x="31" y="13"/>
                      <a:pt x="31" y="13"/>
                      <a:pt x="31" y="13"/>
                    </a:cubicBezTo>
                    <a:cubicBezTo>
                      <a:pt x="33" y="11"/>
                      <a:pt x="33" y="11"/>
                      <a:pt x="33" y="11"/>
                    </a:cubicBezTo>
                    <a:cubicBezTo>
                      <a:pt x="33" y="11"/>
                      <a:pt x="33" y="11"/>
                      <a:pt x="33" y="11"/>
                    </a:cubicBezTo>
                    <a:cubicBezTo>
                      <a:pt x="31" y="13"/>
                      <a:pt x="31" y="13"/>
                      <a:pt x="31" y="13"/>
                    </a:cubicBezTo>
                    <a:moveTo>
                      <a:pt x="30" y="12"/>
                    </a:moveTo>
                    <a:cubicBezTo>
                      <a:pt x="29" y="12"/>
                      <a:pt x="29" y="12"/>
                      <a:pt x="29" y="12"/>
                    </a:cubicBezTo>
                    <a:cubicBezTo>
                      <a:pt x="30" y="11"/>
                      <a:pt x="31" y="11"/>
                      <a:pt x="31" y="10"/>
                    </a:cubicBezTo>
                    <a:cubicBezTo>
                      <a:pt x="31" y="10"/>
                      <a:pt x="32" y="10"/>
                      <a:pt x="32" y="11"/>
                    </a:cubicBezTo>
                    <a:cubicBezTo>
                      <a:pt x="30" y="12"/>
                      <a:pt x="30" y="12"/>
                      <a:pt x="30" y="12"/>
                    </a:cubicBezTo>
                    <a:moveTo>
                      <a:pt x="19" y="13"/>
                    </a:moveTo>
                    <a:cubicBezTo>
                      <a:pt x="20" y="12"/>
                      <a:pt x="20" y="11"/>
                      <a:pt x="20" y="11"/>
                    </a:cubicBezTo>
                    <a:cubicBezTo>
                      <a:pt x="21" y="10"/>
                      <a:pt x="21" y="10"/>
                      <a:pt x="22" y="10"/>
                    </a:cubicBezTo>
                    <a:cubicBezTo>
                      <a:pt x="21" y="11"/>
                      <a:pt x="21" y="11"/>
                      <a:pt x="21" y="12"/>
                    </a:cubicBezTo>
                    <a:cubicBezTo>
                      <a:pt x="20" y="12"/>
                      <a:pt x="20" y="13"/>
                      <a:pt x="19" y="13"/>
                    </a:cubicBezTo>
                    <a:moveTo>
                      <a:pt x="29" y="12"/>
                    </a:moveTo>
                    <a:cubicBezTo>
                      <a:pt x="29" y="12"/>
                      <a:pt x="28" y="11"/>
                      <a:pt x="28" y="11"/>
                    </a:cubicBezTo>
                    <a:cubicBezTo>
                      <a:pt x="28" y="11"/>
                      <a:pt x="28" y="10"/>
                      <a:pt x="29" y="10"/>
                    </a:cubicBezTo>
                    <a:cubicBezTo>
                      <a:pt x="29" y="9"/>
                      <a:pt x="29" y="9"/>
                      <a:pt x="29" y="9"/>
                    </a:cubicBezTo>
                    <a:cubicBezTo>
                      <a:pt x="30" y="9"/>
                      <a:pt x="30" y="10"/>
                      <a:pt x="30" y="10"/>
                    </a:cubicBezTo>
                    <a:cubicBezTo>
                      <a:pt x="30" y="10"/>
                      <a:pt x="29" y="11"/>
                      <a:pt x="29" y="12"/>
                    </a:cubicBezTo>
                    <a:moveTo>
                      <a:pt x="22" y="12"/>
                    </a:moveTo>
                    <a:cubicBezTo>
                      <a:pt x="22" y="11"/>
                      <a:pt x="22" y="10"/>
                      <a:pt x="22" y="10"/>
                    </a:cubicBezTo>
                    <a:cubicBezTo>
                      <a:pt x="22" y="10"/>
                      <a:pt x="22" y="10"/>
                      <a:pt x="22" y="10"/>
                    </a:cubicBezTo>
                    <a:cubicBezTo>
                      <a:pt x="23" y="10"/>
                      <a:pt x="23" y="9"/>
                      <a:pt x="24" y="9"/>
                    </a:cubicBezTo>
                    <a:cubicBezTo>
                      <a:pt x="24" y="9"/>
                      <a:pt x="24" y="9"/>
                      <a:pt x="24" y="9"/>
                    </a:cubicBezTo>
                    <a:cubicBezTo>
                      <a:pt x="23" y="11"/>
                      <a:pt x="23" y="11"/>
                      <a:pt x="23" y="11"/>
                    </a:cubicBezTo>
                    <a:cubicBezTo>
                      <a:pt x="22" y="11"/>
                      <a:pt x="22" y="11"/>
                      <a:pt x="22" y="12"/>
                    </a:cubicBezTo>
                    <a:moveTo>
                      <a:pt x="27" y="11"/>
                    </a:moveTo>
                    <a:cubicBezTo>
                      <a:pt x="27" y="11"/>
                      <a:pt x="26" y="11"/>
                      <a:pt x="26" y="11"/>
                    </a:cubicBezTo>
                    <a:cubicBezTo>
                      <a:pt x="27" y="9"/>
                      <a:pt x="27" y="9"/>
                      <a:pt x="27" y="9"/>
                    </a:cubicBezTo>
                    <a:cubicBezTo>
                      <a:pt x="27" y="9"/>
                      <a:pt x="27" y="9"/>
                      <a:pt x="27" y="9"/>
                    </a:cubicBezTo>
                    <a:cubicBezTo>
                      <a:pt x="28" y="9"/>
                      <a:pt x="28" y="9"/>
                      <a:pt x="29" y="9"/>
                    </a:cubicBezTo>
                    <a:cubicBezTo>
                      <a:pt x="28" y="9"/>
                      <a:pt x="28" y="9"/>
                      <a:pt x="28" y="9"/>
                    </a:cubicBezTo>
                    <a:cubicBezTo>
                      <a:pt x="28" y="10"/>
                      <a:pt x="27" y="11"/>
                      <a:pt x="27" y="11"/>
                    </a:cubicBezTo>
                    <a:moveTo>
                      <a:pt x="24" y="11"/>
                    </a:moveTo>
                    <a:cubicBezTo>
                      <a:pt x="25" y="9"/>
                      <a:pt x="25" y="9"/>
                      <a:pt x="25" y="9"/>
                    </a:cubicBezTo>
                    <a:cubicBezTo>
                      <a:pt x="25" y="9"/>
                      <a:pt x="26" y="9"/>
                      <a:pt x="27" y="9"/>
                    </a:cubicBezTo>
                    <a:cubicBezTo>
                      <a:pt x="27" y="9"/>
                      <a:pt x="27" y="9"/>
                      <a:pt x="27" y="9"/>
                    </a:cubicBezTo>
                    <a:cubicBezTo>
                      <a:pt x="25" y="11"/>
                      <a:pt x="25" y="11"/>
                      <a:pt x="25" y="11"/>
                    </a:cubicBezTo>
                    <a:cubicBezTo>
                      <a:pt x="24" y="11"/>
                      <a:pt x="24" y="11"/>
                      <a:pt x="24" y="11"/>
                    </a:cubicBezTo>
                    <a:cubicBezTo>
                      <a:pt x="24" y="11"/>
                      <a:pt x="24" y="11"/>
                      <a:pt x="24" y="11"/>
                    </a:cubicBezTo>
                    <a:moveTo>
                      <a:pt x="7" y="16"/>
                    </a:moveTo>
                    <a:cubicBezTo>
                      <a:pt x="8" y="15"/>
                      <a:pt x="8" y="15"/>
                      <a:pt x="8" y="15"/>
                    </a:cubicBezTo>
                    <a:cubicBezTo>
                      <a:pt x="9" y="10"/>
                      <a:pt x="13" y="5"/>
                      <a:pt x="19" y="3"/>
                    </a:cubicBezTo>
                    <a:cubicBezTo>
                      <a:pt x="21" y="2"/>
                      <a:pt x="23" y="1"/>
                      <a:pt x="26" y="1"/>
                    </a:cubicBezTo>
                    <a:cubicBezTo>
                      <a:pt x="28" y="1"/>
                      <a:pt x="31" y="2"/>
                      <a:pt x="33" y="3"/>
                    </a:cubicBezTo>
                    <a:cubicBezTo>
                      <a:pt x="33" y="5"/>
                      <a:pt x="33" y="8"/>
                      <a:pt x="33" y="10"/>
                    </a:cubicBezTo>
                    <a:cubicBezTo>
                      <a:pt x="31" y="9"/>
                      <a:pt x="29" y="8"/>
                      <a:pt x="26" y="8"/>
                    </a:cubicBezTo>
                    <a:cubicBezTo>
                      <a:pt x="25" y="8"/>
                      <a:pt x="24" y="8"/>
                      <a:pt x="23" y="8"/>
                    </a:cubicBezTo>
                    <a:cubicBezTo>
                      <a:pt x="20" y="9"/>
                      <a:pt x="17" y="12"/>
                      <a:pt x="15" y="15"/>
                    </a:cubicBezTo>
                    <a:cubicBezTo>
                      <a:pt x="15" y="15"/>
                      <a:pt x="15" y="15"/>
                      <a:pt x="15" y="15"/>
                    </a:cubicBezTo>
                    <a:cubicBezTo>
                      <a:pt x="15" y="15"/>
                      <a:pt x="15" y="15"/>
                      <a:pt x="15" y="15"/>
                    </a:cubicBezTo>
                    <a:cubicBezTo>
                      <a:pt x="16" y="15"/>
                      <a:pt x="16" y="15"/>
                      <a:pt x="16" y="15"/>
                    </a:cubicBezTo>
                    <a:cubicBezTo>
                      <a:pt x="16" y="15"/>
                      <a:pt x="16" y="15"/>
                      <a:pt x="16" y="15"/>
                    </a:cubicBezTo>
                    <a:cubicBezTo>
                      <a:pt x="16" y="16"/>
                      <a:pt x="16" y="16"/>
                      <a:pt x="16" y="16"/>
                    </a:cubicBezTo>
                    <a:cubicBezTo>
                      <a:pt x="17" y="16"/>
                      <a:pt x="19" y="16"/>
                      <a:pt x="21" y="16"/>
                    </a:cubicBezTo>
                    <a:cubicBezTo>
                      <a:pt x="23" y="16"/>
                      <a:pt x="25" y="16"/>
                      <a:pt x="28" y="16"/>
                    </a:cubicBezTo>
                    <a:cubicBezTo>
                      <a:pt x="28" y="16"/>
                      <a:pt x="28" y="16"/>
                      <a:pt x="28" y="16"/>
                    </a:cubicBezTo>
                    <a:cubicBezTo>
                      <a:pt x="28" y="17"/>
                      <a:pt x="29" y="19"/>
                      <a:pt x="29" y="20"/>
                    </a:cubicBezTo>
                    <a:cubicBezTo>
                      <a:pt x="26" y="20"/>
                      <a:pt x="24" y="20"/>
                      <a:pt x="22" y="20"/>
                    </a:cubicBezTo>
                    <a:cubicBezTo>
                      <a:pt x="21" y="20"/>
                      <a:pt x="20" y="20"/>
                      <a:pt x="18" y="20"/>
                    </a:cubicBezTo>
                    <a:cubicBezTo>
                      <a:pt x="17" y="20"/>
                      <a:pt x="16" y="20"/>
                      <a:pt x="14" y="20"/>
                    </a:cubicBezTo>
                    <a:cubicBezTo>
                      <a:pt x="14" y="20"/>
                      <a:pt x="14" y="20"/>
                      <a:pt x="14" y="20"/>
                    </a:cubicBezTo>
                    <a:cubicBezTo>
                      <a:pt x="14" y="20"/>
                      <a:pt x="14" y="20"/>
                      <a:pt x="14" y="20"/>
                    </a:cubicBezTo>
                    <a:cubicBezTo>
                      <a:pt x="14" y="20"/>
                      <a:pt x="14" y="20"/>
                      <a:pt x="14" y="20"/>
                    </a:cubicBezTo>
                    <a:cubicBezTo>
                      <a:pt x="14" y="21"/>
                      <a:pt x="14" y="21"/>
                      <a:pt x="14" y="21"/>
                    </a:cubicBezTo>
                    <a:cubicBezTo>
                      <a:pt x="14" y="22"/>
                      <a:pt x="14" y="23"/>
                      <a:pt x="14" y="24"/>
                    </a:cubicBezTo>
                    <a:cubicBezTo>
                      <a:pt x="14" y="24"/>
                      <a:pt x="14" y="24"/>
                      <a:pt x="14" y="24"/>
                    </a:cubicBezTo>
                    <a:cubicBezTo>
                      <a:pt x="14" y="24"/>
                      <a:pt x="14" y="24"/>
                      <a:pt x="14" y="24"/>
                    </a:cubicBezTo>
                    <a:cubicBezTo>
                      <a:pt x="15" y="24"/>
                      <a:pt x="17" y="24"/>
                      <a:pt x="19" y="24"/>
                    </a:cubicBezTo>
                    <a:cubicBezTo>
                      <a:pt x="20" y="24"/>
                      <a:pt x="20" y="24"/>
                      <a:pt x="21" y="24"/>
                    </a:cubicBezTo>
                    <a:cubicBezTo>
                      <a:pt x="24" y="24"/>
                      <a:pt x="27" y="24"/>
                      <a:pt x="28" y="24"/>
                    </a:cubicBezTo>
                    <a:cubicBezTo>
                      <a:pt x="29" y="25"/>
                      <a:pt x="29" y="26"/>
                      <a:pt x="29" y="28"/>
                    </a:cubicBezTo>
                    <a:cubicBezTo>
                      <a:pt x="26" y="28"/>
                      <a:pt x="24" y="28"/>
                      <a:pt x="22" y="28"/>
                    </a:cubicBezTo>
                    <a:cubicBezTo>
                      <a:pt x="21" y="28"/>
                      <a:pt x="20" y="28"/>
                      <a:pt x="19" y="28"/>
                    </a:cubicBezTo>
                    <a:cubicBezTo>
                      <a:pt x="16" y="28"/>
                      <a:pt x="16" y="28"/>
                      <a:pt x="16" y="28"/>
                    </a:cubicBezTo>
                    <a:cubicBezTo>
                      <a:pt x="16" y="28"/>
                      <a:pt x="16" y="28"/>
                      <a:pt x="16" y="28"/>
                    </a:cubicBezTo>
                    <a:cubicBezTo>
                      <a:pt x="15" y="28"/>
                      <a:pt x="15" y="28"/>
                      <a:pt x="15" y="28"/>
                    </a:cubicBezTo>
                    <a:cubicBezTo>
                      <a:pt x="15" y="28"/>
                      <a:pt x="15" y="28"/>
                      <a:pt x="15" y="28"/>
                    </a:cubicBezTo>
                    <a:cubicBezTo>
                      <a:pt x="15" y="29"/>
                      <a:pt x="15" y="29"/>
                      <a:pt x="15" y="29"/>
                    </a:cubicBezTo>
                    <a:cubicBezTo>
                      <a:pt x="15" y="30"/>
                      <a:pt x="16" y="31"/>
                      <a:pt x="17" y="32"/>
                    </a:cubicBezTo>
                    <a:cubicBezTo>
                      <a:pt x="17" y="32"/>
                      <a:pt x="17" y="32"/>
                      <a:pt x="17" y="32"/>
                    </a:cubicBezTo>
                    <a:cubicBezTo>
                      <a:pt x="17" y="33"/>
                      <a:pt x="17" y="33"/>
                      <a:pt x="17" y="33"/>
                    </a:cubicBezTo>
                    <a:cubicBezTo>
                      <a:pt x="19" y="36"/>
                      <a:pt x="22" y="38"/>
                      <a:pt x="26" y="38"/>
                    </a:cubicBezTo>
                    <a:cubicBezTo>
                      <a:pt x="29" y="38"/>
                      <a:pt x="32" y="37"/>
                      <a:pt x="34" y="36"/>
                    </a:cubicBezTo>
                    <a:cubicBezTo>
                      <a:pt x="34" y="38"/>
                      <a:pt x="34" y="40"/>
                      <a:pt x="34" y="42"/>
                    </a:cubicBezTo>
                    <a:cubicBezTo>
                      <a:pt x="32" y="43"/>
                      <a:pt x="29" y="43"/>
                      <a:pt x="27" y="43"/>
                    </a:cubicBezTo>
                    <a:cubicBezTo>
                      <a:pt x="22" y="43"/>
                      <a:pt x="17" y="42"/>
                      <a:pt x="15" y="40"/>
                    </a:cubicBezTo>
                    <a:cubicBezTo>
                      <a:pt x="11" y="37"/>
                      <a:pt x="9" y="33"/>
                      <a:pt x="8" y="28"/>
                    </a:cubicBezTo>
                    <a:cubicBezTo>
                      <a:pt x="8" y="28"/>
                      <a:pt x="8" y="28"/>
                      <a:pt x="8" y="28"/>
                    </a:cubicBezTo>
                    <a:cubicBezTo>
                      <a:pt x="8" y="28"/>
                      <a:pt x="8" y="28"/>
                      <a:pt x="8" y="28"/>
                    </a:cubicBezTo>
                    <a:cubicBezTo>
                      <a:pt x="7" y="28"/>
                      <a:pt x="7" y="28"/>
                      <a:pt x="7" y="28"/>
                    </a:cubicBezTo>
                    <a:cubicBezTo>
                      <a:pt x="6" y="28"/>
                      <a:pt x="6" y="28"/>
                      <a:pt x="6" y="28"/>
                    </a:cubicBezTo>
                    <a:cubicBezTo>
                      <a:pt x="6" y="28"/>
                      <a:pt x="4" y="28"/>
                      <a:pt x="3" y="28"/>
                    </a:cubicBezTo>
                    <a:cubicBezTo>
                      <a:pt x="3" y="28"/>
                      <a:pt x="3" y="28"/>
                      <a:pt x="2" y="28"/>
                    </a:cubicBezTo>
                    <a:cubicBezTo>
                      <a:pt x="2" y="27"/>
                      <a:pt x="2" y="26"/>
                      <a:pt x="3" y="25"/>
                    </a:cubicBezTo>
                    <a:cubicBezTo>
                      <a:pt x="4" y="25"/>
                      <a:pt x="5" y="25"/>
                      <a:pt x="6" y="25"/>
                    </a:cubicBezTo>
                    <a:cubicBezTo>
                      <a:pt x="6" y="25"/>
                      <a:pt x="6" y="25"/>
                      <a:pt x="6" y="25"/>
                    </a:cubicBezTo>
                    <a:cubicBezTo>
                      <a:pt x="7" y="24"/>
                      <a:pt x="7" y="24"/>
                      <a:pt x="7" y="24"/>
                    </a:cubicBezTo>
                    <a:cubicBezTo>
                      <a:pt x="7" y="23"/>
                      <a:pt x="7" y="22"/>
                      <a:pt x="7" y="20"/>
                    </a:cubicBezTo>
                    <a:cubicBezTo>
                      <a:pt x="7" y="20"/>
                      <a:pt x="7" y="20"/>
                      <a:pt x="7" y="20"/>
                    </a:cubicBezTo>
                    <a:cubicBezTo>
                      <a:pt x="6" y="20"/>
                      <a:pt x="6" y="20"/>
                      <a:pt x="6" y="20"/>
                    </a:cubicBezTo>
                    <a:cubicBezTo>
                      <a:pt x="5" y="20"/>
                      <a:pt x="5" y="20"/>
                      <a:pt x="4" y="20"/>
                    </a:cubicBezTo>
                    <a:cubicBezTo>
                      <a:pt x="3" y="20"/>
                      <a:pt x="3" y="20"/>
                      <a:pt x="2" y="20"/>
                    </a:cubicBezTo>
                    <a:cubicBezTo>
                      <a:pt x="2" y="19"/>
                      <a:pt x="2" y="17"/>
                      <a:pt x="3" y="16"/>
                    </a:cubicBezTo>
                    <a:cubicBezTo>
                      <a:pt x="4" y="16"/>
                      <a:pt x="5" y="16"/>
                      <a:pt x="6" y="16"/>
                    </a:cubicBezTo>
                    <a:cubicBezTo>
                      <a:pt x="7" y="16"/>
                      <a:pt x="7" y="16"/>
                      <a:pt x="7" y="16"/>
                    </a:cubicBezTo>
                    <a:cubicBezTo>
                      <a:pt x="7" y="16"/>
                      <a:pt x="7" y="16"/>
                      <a:pt x="7" y="16"/>
                    </a:cubicBezTo>
                    <a:cubicBezTo>
                      <a:pt x="7" y="16"/>
                      <a:pt x="7" y="16"/>
                      <a:pt x="7" y="16"/>
                    </a:cubicBezTo>
                    <a:moveTo>
                      <a:pt x="26" y="0"/>
                    </a:moveTo>
                    <a:cubicBezTo>
                      <a:pt x="23" y="0"/>
                      <a:pt x="21" y="1"/>
                      <a:pt x="18" y="2"/>
                    </a:cubicBezTo>
                    <a:cubicBezTo>
                      <a:pt x="11" y="5"/>
                      <a:pt x="8" y="11"/>
                      <a:pt x="7" y="15"/>
                    </a:cubicBezTo>
                    <a:cubicBezTo>
                      <a:pt x="6" y="15"/>
                      <a:pt x="6" y="15"/>
                      <a:pt x="6" y="15"/>
                    </a:cubicBezTo>
                    <a:cubicBezTo>
                      <a:pt x="5" y="15"/>
                      <a:pt x="3" y="15"/>
                      <a:pt x="2" y="15"/>
                    </a:cubicBezTo>
                    <a:cubicBezTo>
                      <a:pt x="2" y="15"/>
                      <a:pt x="2" y="15"/>
                      <a:pt x="2" y="15"/>
                    </a:cubicBezTo>
                    <a:cubicBezTo>
                      <a:pt x="2" y="15"/>
                      <a:pt x="2" y="15"/>
                      <a:pt x="2" y="15"/>
                    </a:cubicBezTo>
                    <a:cubicBezTo>
                      <a:pt x="2" y="15"/>
                      <a:pt x="2" y="15"/>
                      <a:pt x="2" y="15"/>
                    </a:cubicBezTo>
                    <a:cubicBezTo>
                      <a:pt x="2" y="15"/>
                      <a:pt x="2" y="15"/>
                      <a:pt x="2" y="15"/>
                    </a:cubicBezTo>
                    <a:cubicBezTo>
                      <a:pt x="0" y="19"/>
                      <a:pt x="0" y="19"/>
                      <a:pt x="0" y="19"/>
                    </a:cubicBezTo>
                    <a:cubicBezTo>
                      <a:pt x="0" y="19"/>
                      <a:pt x="0" y="19"/>
                      <a:pt x="0" y="19"/>
                    </a:cubicBezTo>
                    <a:cubicBezTo>
                      <a:pt x="0" y="23"/>
                      <a:pt x="0" y="23"/>
                      <a:pt x="0" y="23"/>
                    </a:cubicBezTo>
                    <a:cubicBezTo>
                      <a:pt x="0" y="23"/>
                      <a:pt x="0" y="23"/>
                      <a:pt x="0" y="23"/>
                    </a:cubicBezTo>
                    <a:cubicBezTo>
                      <a:pt x="0" y="24"/>
                      <a:pt x="0" y="24"/>
                      <a:pt x="0" y="24"/>
                    </a:cubicBezTo>
                    <a:cubicBezTo>
                      <a:pt x="0" y="24"/>
                      <a:pt x="0" y="24"/>
                      <a:pt x="0" y="24"/>
                    </a:cubicBezTo>
                    <a:cubicBezTo>
                      <a:pt x="0" y="24"/>
                      <a:pt x="0" y="24"/>
                      <a:pt x="0" y="24"/>
                    </a:cubicBezTo>
                    <a:cubicBezTo>
                      <a:pt x="0" y="24"/>
                      <a:pt x="0" y="24"/>
                      <a:pt x="0" y="24"/>
                    </a:cubicBezTo>
                    <a:cubicBezTo>
                      <a:pt x="0" y="24"/>
                      <a:pt x="4" y="24"/>
                      <a:pt x="6" y="24"/>
                    </a:cubicBezTo>
                    <a:cubicBezTo>
                      <a:pt x="6" y="24"/>
                      <a:pt x="6" y="24"/>
                      <a:pt x="6" y="24"/>
                    </a:cubicBezTo>
                    <a:cubicBezTo>
                      <a:pt x="5" y="24"/>
                      <a:pt x="3" y="24"/>
                      <a:pt x="2" y="24"/>
                    </a:cubicBezTo>
                    <a:cubicBezTo>
                      <a:pt x="2" y="24"/>
                      <a:pt x="2" y="24"/>
                      <a:pt x="2" y="24"/>
                    </a:cubicBezTo>
                    <a:cubicBezTo>
                      <a:pt x="2" y="24"/>
                      <a:pt x="2" y="24"/>
                      <a:pt x="2" y="24"/>
                    </a:cubicBezTo>
                    <a:cubicBezTo>
                      <a:pt x="0" y="28"/>
                      <a:pt x="0" y="28"/>
                      <a:pt x="0" y="28"/>
                    </a:cubicBezTo>
                    <a:cubicBezTo>
                      <a:pt x="0" y="28"/>
                      <a:pt x="0" y="28"/>
                      <a:pt x="0" y="28"/>
                    </a:cubicBezTo>
                    <a:cubicBezTo>
                      <a:pt x="0" y="34"/>
                      <a:pt x="0" y="34"/>
                      <a:pt x="0" y="34"/>
                    </a:cubicBezTo>
                    <a:cubicBezTo>
                      <a:pt x="0" y="34"/>
                      <a:pt x="0" y="34"/>
                      <a:pt x="0" y="34"/>
                    </a:cubicBezTo>
                    <a:cubicBezTo>
                      <a:pt x="0" y="34"/>
                      <a:pt x="0" y="34"/>
                      <a:pt x="0" y="34"/>
                    </a:cubicBezTo>
                    <a:cubicBezTo>
                      <a:pt x="0" y="34"/>
                      <a:pt x="0" y="34"/>
                      <a:pt x="0" y="34"/>
                    </a:cubicBezTo>
                    <a:cubicBezTo>
                      <a:pt x="1" y="34"/>
                      <a:pt x="1" y="34"/>
                      <a:pt x="1" y="34"/>
                    </a:cubicBezTo>
                    <a:cubicBezTo>
                      <a:pt x="1" y="34"/>
                      <a:pt x="1" y="34"/>
                      <a:pt x="1" y="34"/>
                    </a:cubicBezTo>
                    <a:cubicBezTo>
                      <a:pt x="2" y="35"/>
                      <a:pt x="2" y="35"/>
                      <a:pt x="2" y="35"/>
                    </a:cubicBezTo>
                    <a:cubicBezTo>
                      <a:pt x="2" y="35"/>
                      <a:pt x="2" y="35"/>
                      <a:pt x="2" y="35"/>
                    </a:cubicBezTo>
                    <a:cubicBezTo>
                      <a:pt x="2" y="34"/>
                      <a:pt x="2" y="34"/>
                      <a:pt x="2" y="34"/>
                    </a:cubicBezTo>
                    <a:cubicBezTo>
                      <a:pt x="2" y="34"/>
                      <a:pt x="2" y="34"/>
                      <a:pt x="2" y="34"/>
                    </a:cubicBezTo>
                    <a:cubicBezTo>
                      <a:pt x="3" y="34"/>
                      <a:pt x="5" y="34"/>
                      <a:pt x="6" y="34"/>
                    </a:cubicBezTo>
                    <a:cubicBezTo>
                      <a:pt x="7" y="37"/>
                      <a:pt x="11" y="49"/>
                      <a:pt x="28" y="49"/>
                    </a:cubicBezTo>
                    <a:cubicBezTo>
                      <a:pt x="30" y="49"/>
                      <a:pt x="32" y="49"/>
                      <a:pt x="34" y="48"/>
                    </a:cubicBezTo>
                    <a:cubicBezTo>
                      <a:pt x="34" y="48"/>
                      <a:pt x="34" y="48"/>
                      <a:pt x="34" y="48"/>
                    </a:cubicBezTo>
                    <a:cubicBezTo>
                      <a:pt x="34" y="48"/>
                      <a:pt x="34" y="48"/>
                      <a:pt x="34" y="48"/>
                    </a:cubicBezTo>
                    <a:cubicBezTo>
                      <a:pt x="34" y="48"/>
                      <a:pt x="34" y="48"/>
                      <a:pt x="34" y="48"/>
                    </a:cubicBezTo>
                    <a:cubicBezTo>
                      <a:pt x="34" y="48"/>
                      <a:pt x="34" y="48"/>
                      <a:pt x="34" y="48"/>
                    </a:cubicBezTo>
                    <a:cubicBezTo>
                      <a:pt x="34" y="47"/>
                      <a:pt x="34" y="46"/>
                      <a:pt x="34" y="44"/>
                    </a:cubicBezTo>
                    <a:cubicBezTo>
                      <a:pt x="35" y="44"/>
                      <a:pt x="35" y="43"/>
                      <a:pt x="35" y="43"/>
                    </a:cubicBezTo>
                    <a:cubicBezTo>
                      <a:pt x="35" y="42"/>
                      <a:pt x="35" y="42"/>
                      <a:pt x="35" y="42"/>
                    </a:cubicBezTo>
                    <a:cubicBezTo>
                      <a:pt x="35" y="39"/>
                      <a:pt x="35" y="37"/>
                      <a:pt x="35" y="34"/>
                    </a:cubicBezTo>
                    <a:cubicBezTo>
                      <a:pt x="34" y="34"/>
                      <a:pt x="34" y="34"/>
                      <a:pt x="34" y="34"/>
                    </a:cubicBezTo>
                    <a:cubicBezTo>
                      <a:pt x="34" y="34"/>
                      <a:pt x="34" y="34"/>
                      <a:pt x="34" y="34"/>
                    </a:cubicBezTo>
                    <a:cubicBezTo>
                      <a:pt x="32" y="36"/>
                      <a:pt x="30" y="37"/>
                      <a:pt x="26" y="37"/>
                    </a:cubicBezTo>
                    <a:cubicBezTo>
                      <a:pt x="23" y="37"/>
                      <a:pt x="20" y="35"/>
                      <a:pt x="18" y="33"/>
                    </a:cubicBezTo>
                    <a:cubicBezTo>
                      <a:pt x="28" y="33"/>
                      <a:pt x="28" y="33"/>
                      <a:pt x="28" y="33"/>
                    </a:cubicBezTo>
                    <a:cubicBezTo>
                      <a:pt x="29" y="33"/>
                      <a:pt x="29" y="33"/>
                      <a:pt x="29" y="33"/>
                    </a:cubicBezTo>
                    <a:cubicBezTo>
                      <a:pt x="30" y="29"/>
                      <a:pt x="30" y="29"/>
                      <a:pt x="30" y="29"/>
                    </a:cubicBezTo>
                    <a:cubicBezTo>
                      <a:pt x="30" y="28"/>
                      <a:pt x="30" y="28"/>
                      <a:pt x="30" y="28"/>
                    </a:cubicBezTo>
                    <a:cubicBezTo>
                      <a:pt x="30" y="28"/>
                      <a:pt x="30" y="28"/>
                      <a:pt x="30" y="28"/>
                    </a:cubicBezTo>
                    <a:cubicBezTo>
                      <a:pt x="30" y="27"/>
                      <a:pt x="30" y="25"/>
                      <a:pt x="29" y="23"/>
                    </a:cubicBezTo>
                    <a:cubicBezTo>
                      <a:pt x="29" y="23"/>
                      <a:pt x="29" y="23"/>
                      <a:pt x="29" y="23"/>
                    </a:cubicBezTo>
                    <a:cubicBezTo>
                      <a:pt x="29" y="23"/>
                      <a:pt x="29" y="23"/>
                      <a:pt x="29" y="23"/>
                    </a:cubicBezTo>
                    <a:cubicBezTo>
                      <a:pt x="30" y="21"/>
                      <a:pt x="30" y="21"/>
                      <a:pt x="30" y="21"/>
                    </a:cubicBezTo>
                    <a:cubicBezTo>
                      <a:pt x="30" y="21"/>
                      <a:pt x="30" y="21"/>
                      <a:pt x="30" y="21"/>
                    </a:cubicBezTo>
                    <a:cubicBezTo>
                      <a:pt x="30" y="21"/>
                      <a:pt x="30" y="21"/>
                      <a:pt x="30" y="21"/>
                    </a:cubicBezTo>
                    <a:cubicBezTo>
                      <a:pt x="30" y="19"/>
                      <a:pt x="30" y="17"/>
                      <a:pt x="29" y="15"/>
                    </a:cubicBezTo>
                    <a:cubicBezTo>
                      <a:pt x="29" y="15"/>
                      <a:pt x="29" y="15"/>
                      <a:pt x="29" y="15"/>
                    </a:cubicBezTo>
                    <a:cubicBezTo>
                      <a:pt x="28" y="15"/>
                      <a:pt x="28" y="15"/>
                      <a:pt x="28" y="15"/>
                    </a:cubicBezTo>
                    <a:cubicBezTo>
                      <a:pt x="25" y="15"/>
                      <a:pt x="23" y="15"/>
                      <a:pt x="21" y="15"/>
                    </a:cubicBezTo>
                    <a:cubicBezTo>
                      <a:pt x="20" y="15"/>
                      <a:pt x="20" y="15"/>
                      <a:pt x="19" y="15"/>
                    </a:cubicBezTo>
                    <a:cubicBezTo>
                      <a:pt x="21" y="13"/>
                      <a:pt x="22" y="12"/>
                      <a:pt x="24" y="12"/>
                    </a:cubicBezTo>
                    <a:cubicBezTo>
                      <a:pt x="25" y="12"/>
                      <a:pt x="25" y="12"/>
                      <a:pt x="25" y="12"/>
                    </a:cubicBezTo>
                    <a:cubicBezTo>
                      <a:pt x="27" y="12"/>
                      <a:pt x="29" y="13"/>
                      <a:pt x="31" y="14"/>
                    </a:cubicBezTo>
                    <a:cubicBezTo>
                      <a:pt x="31" y="14"/>
                      <a:pt x="31" y="14"/>
                      <a:pt x="31" y="14"/>
                    </a:cubicBezTo>
                    <a:cubicBezTo>
                      <a:pt x="34" y="12"/>
                      <a:pt x="34" y="12"/>
                      <a:pt x="34" y="12"/>
                    </a:cubicBezTo>
                    <a:cubicBezTo>
                      <a:pt x="34" y="12"/>
                      <a:pt x="34" y="12"/>
                      <a:pt x="34" y="12"/>
                    </a:cubicBezTo>
                    <a:cubicBezTo>
                      <a:pt x="34" y="12"/>
                      <a:pt x="34" y="12"/>
                      <a:pt x="34" y="12"/>
                    </a:cubicBezTo>
                    <a:cubicBezTo>
                      <a:pt x="34" y="11"/>
                      <a:pt x="34" y="11"/>
                      <a:pt x="34" y="11"/>
                    </a:cubicBezTo>
                    <a:cubicBezTo>
                      <a:pt x="34" y="9"/>
                      <a:pt x="34" y="5"/>
                      <a:pt x="35" y="3"/>
                    </a:cubicBezTo>
                    <a:cubicBezTo>
                      <a:pt x="34" y="2"/>
                      <a:pt x="34" y="2"/>
                      <a:pt x="34" y="2"/>
                    </a:cubicBezTo>
                    <a:cubicBezTo>
                      <a:pt x="32" y="1"/>
                      <a:pt x="29" y="0"/>
                      <a:pt x="26"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6" name="Freeform 202"/>
              <p:cNvSpPr>
                <a:spLocks noEditPoints="1"/>
              </p:cNvSpPr>
              <p:nvPr/>
            </p:nvSpPr>
            <p:spPr bwMode="auto">
              <a:xfrm>
                <a:off x="3344" y="2039"/>
                <a:ext cx="76" cy="169"/>
              </a:xfrm>
              <a:custGeom>
                <a:avLst/>
                <a:gdLst>
                  <a:gd name="T0" fmla="*/ 24 w 32"/>
                  <a:gd name="T1" fmla="*/ 69 h 71"/>
                  <a:gd name="T2" fmla="*/ 26 w 32"/>
                  <a:gd name="T3" fmla="*/ 70 h 71"/>
                  <a:gd name="T4" fmla="*/ 27 w 32"/>
                  <a:gd name="T5" fmla="*/ 69 h 71"/>
                  <a:gd name="T6" fmla="*/ 29 w 32"/>
                  <a:gd name="T7" fmla="*/ 67 h 71"/>
                  <a:gd name="T8" fmla="*/ 29 w 32"/>
                  <a:gd name="T9" fmla="*/ 67 h 71"/>
                  <a:gd name="T10" fmla="*/ 27 w 32"/>
                  <a:gd name="T11" fmla="*/ 66 h 71"/>
                  <a:gd name="T12" fmla="*/ 28 w 32"/>
                  <a:gd name="T13" fmla="*/ 68 h 71"/>
                  <a:gd name="T14" fmla="*/ 27 w 32"/>
                  <a:gd name="T15" fmla="*/ 65 h 71"/>
                  <a:gd name="T16" fmla="*/ 25 w 32"/>
                  <a:gd name="T17" fmla="*/ 61 h 71"/>
                  <a:gd name="T18" fmla="*/ 19 w 32"/>
                  <a:gd name="T19" fmla="*/ 52 h 71"/>
                  <a:gd name="T20" fmla="*/ 20 w 32"/>
                  <a:gd name="T21" fmla="*/ 52 h 71"/>
                  <a:gd name="T22" fmla="*/ 20 w 32"/>
                  <a:gd name="T23" fmla="*/ 50 h 71"/>
                  <a:gd name="T24" fmla="*/ 16 w 32"/>
                  <a:gd name="T25" fmla="*/ 40 h 71"/>
                  <a:gd name="T26" fmla="*/ 19 w 32"/>
                  <a:gd name="T27" fmla="*/ 47 h 71"/>
                  <a:gd name="T28" fmla="*/ 18 w 32"/>
                  <a:gd name="T29" fmla="*/ 45 h 71"/>
                  <a:gd name="T30" fmla="*/ 18 w 32"/>
                  <a:gd name="T31" fmla="*/ 40 h 71"/>
                  <a:gd name="T32" fmla="*/ 17 w 32"/>
                  <a:gd name="T33" fmla="*/ 34 h 71"/>
                  <a:gd name="T34" fmla="*/ 18 w 32"/>
                  <a:gd name="T35" fmla="*/ 39 h 71"/>
                  <a:gd name="T36" fmla="*/ 19 w 32"/>
                  <a:gd name="T37" fmla="*/ 26 h 71"/>
                  <a:gd name="T38" fmla="*/ 19 w 32"/>
                  <a:gd name="T39" fmla="*/ 28 h 71"/>
                  <a:gd name="T40" fmla="*/ 20 w 32"/>
                  <a:gd name="T41" fmla="*/ 32 h 71"/>
                  <a:gd name="T42" fmla="*/ 21 w 32"/>
                  <a:gd name="T43" fmla="*/ 28 h 71"/>
                  <a:gd name="T44" fmla="*/ 21 w 32"/>
                  <a:gd name="T45" fmla="*/ 28 h 71"/>
                  <a:gd name="T46" fmla="*/ 20 w 32"/>
                  <a:gd name="T47" fmla="*/ 28 h 71"/>
                  <a:gd name="T48" fmla="*/ 19 w 32"/>
                  <a:gd name="T49" fmla="*/ 25 h 71"/>
                  <a:gd name="T50" fmla="*/ 21 w 32"/>
                  <a:gd name="T51" fmla="*/ 29 h 71"/>
                  <a:gd name="T52" fmla="*/ 21 w 32"/>
                  <a:gd name="T53" fmla="*/ 21 h 71"/>
                  <a:gd name="T54" fmla="*/ 24 w 32"/>
                  <a:gd name="T55" fmla="*/ 25 h 71"/>
                  <a:gd name="T56" fmla="*/ 25 w 32"/>
                  <a:gd name="T57" fmla="*/ 25 h 71"/>
                  <a:gd name="T58" fmla="*/ 25 w 32"/>
                  <a:gd name="T59" fmla="*/ 21 h 71"/>
                  <a:gd name="T60" fmla="*/ 26 w 32"/>
                  <a:gd name="T61" fmla="*/ 25 h 71"/>
                  <a:gd name="T62" fmla="*/ 27 w 32"/>
                  <a:gd name="T63" fmla="*/ 21 h 71"/>
                  <a:gd name="T64" fmla="*/ 29 w 32"/>
                  <a:gd name="T65" fmla="*/ 24 h 71"/>
                  <a:gd name="T66" fmla="*/ 29 w 32"/>
                  <a:gd name="T67" fmla="*/ 21 h 71"/>
                  <a:gd name="T68" fmla="*/ 31 w 32"/>
                  <a:gd name="T69" fmla="*/ 24 h 71"/>
                  <a:gd name="T70" fmla="*/ 8 w 32"/>
                  <a:gd name="T71" fmla="*/ 23 h 71"/>
                  <a:gd name="T72" fmla="*/ 9 w 32"/>
                  <a:gd name="T73" fmla="*/ 23 h 71"/>
                  <a:gd name="T74" fmla="*/ 7 w 32"/>
                  <a:gd name="T75" fmla="*/ 21 h 71"/>
                  <a:gd name="T76" fmla="*/ 7 w 32"/>
                  <a:gd name="T77" fmla="*/ 23 h 71"/>
                  <a:gd name="T78" fmla="*/ 6 w 32"/>
                  <a:gd name="T79" fmla="*/ 20 h 71"/>
                  <a:gd name="T80" fmla="*/ 25 w 32"/>
                  <a:gd name="T81" fmla="*/ 4 h 71"/>
                  <a:gd name="T82" fmla="*/ 23 w 32"/>
                  <a:gd name="T83" fmla="*/ 69 h 71"/>
                  <a:gd name="T84" fmla="*/ 11 w 32"/>
                  <a:gd name="T85" fmla="*/ 20 h 71"/>
                  <a:gd name="T86" fmla="*/ 16 w 32"/>
                  <a:gd name="T87" fmla="*/ 8 h 71"/>
                  <a:gd name="T88" fmla="*/ 25 w 32"/>
                  <a:gd name="T89" fmla="*/ 20 h 71"/>
                  <a:gd name="T90" fmla="*/ 23 w 32"/>
                  <a:gd name="T91" fmla="*/ 69 h 71"/>
                  <a:gd name="T92" fmla="*/ 15 w 32"/>
                  <a:gd name="T93" fmla="*/ 7 h 71"/>
                  <a:gd name="T94" fmla="*/ 3 w 32"/>
                  <a:gd name="T95" fmla="*/ 20 h 71"/>
                  <a:gd name="T96" fmla="*/ 8 w 32"/>
                  <a:gd name="T97" fmla="*/ 24 h 71"/>
                  <a:gd name="T98" fmla="*/ 23 w 32"/>
                  <a:gd name="T99" fmla="*/ 70 h 71"/>
                  <a:gd name="T100" fmla="*/ 26 w 32"/>
                  <a:gd name="T101" fmla="*/ 71 h 71"/>
                  <a:gd name="T102" fmla="*/ 30 w 32"/>
                  <a:gd name="T103" fmla="*/ 66 h 71"/>
                  <a:gd name="T104" fmla="*/ 23 w 32"/>
                  <a:gd name="T105" fmla="*/ 26 h 71"/>
                  <a:gd name="T106" fmla="*/ 32 w 32"/>
                  <a:gd name="T107" fmla="*/ 25 h 71"/>
                  <a:gd name="T108" fmla="*/ 32 w 32"/>
                  <a:gd name="T109" fmla="*/ 25 h 71"/>
                  <a:gd name="T110" fmla="*/ 32 w 32"/>
                  <a:gd name="T111" fmla="*/ 25 h 71"/>
                  <a:gd name="T112" fmla="*/ 27 w 32"/>
                  <a:gd name="T113" fmla="*/ 6 h 71"/>
                  <a:gd name="T114" fmla="*/ 24 w 32"/>
                  <a:gd name="T115" fmla="*/ 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2" h="71">
                    <a:moveTo>
                      <a:pt x="26" y="70"/>
                    </a:moveTo>
                    <a:cubicBezTo>
                      <a:pt x="25" y="70"/>
                      <a:pt x="25" y="70"/>
                      <a:pt x="25" y="69"/>
                    </a:cubicBezTo>
                    <a:cubicBezTo>
                      <a:pt x="24" y="69"/>
                      <a:pt x="24" y="69"/>
                      <a:pt x="24" y="69"/>
                    </a:cubicBezTo>
                    <a:cubicBezTo>
                      <a:pt x="25" y="69"/>
                      <a:pt x="25" y="69"/>
                      <a:pt x="25" y="69"/>
                    </a:cubicBezTo>
                    <a:cubicBezTo>
                      <a:pt x="26" y="70"/>
                      <a:pt x="26" y="70"/>
                      <a:pt x="26" y="70"/>
                    </a:cubicBezTo>
                    <a:moveTo>
                      <a:pt x="26" y="70"/>
                    </a:moveTo>
                    <a:cubicBezTo>
                      <a:pt x="26" y="68"/>
                      <a:pt x="26" y="68"/>
                      <a:pt x="26" y="68"/>
                    </a:cubicBezTo>
                    <a:cubicBezTo>
                      <a:pt x="26" y="67"/>
                      <a:pt x="26" y="67"/>
                      <a:pt x="26" y="67"/>
                    </a:cubicBezTo>
                    <a:cubicBezTo>
                      <a:pt x="27" y="68"/>
                      <a:pt x="27" y="69"/>
                      <a:pt x="27" y="69"/>
                    </a:cubicBezTo>
                    <a:cubicBezTo>
                      <a:pt x="27" y="69"/>
                      <a:pt x="27" y="69"/>
                      <a:pt x="27" y="69"/>
                    </a:cubicBezTo>
                    <a:cubicBezTo>
                      <a:pt x="26" y="70"/>
                      <a:pt x="26" y="70"/>
                      <a:pt x="26" y="70"/>
                    </a:cubicBezTo>
                    <a:moveTo>
                      <a:pt x="29" y="67"/>
                    </a:moveTo>
                    <a:cubicBezTo>
                      <a:pt x="28" y="66"/>
                      <a:pt x="28" y="66"/>
                      <a:pt x="28" y="66"/>
                    </a:cubicBezTo>
                    <a:cubicBezTo>
                      <a:pt x="29" y="67"/>
                      <a:pt x="29" y="67"/>
                      <a:pt x="29" y="67"/>
                    </a:cubicBezTo>
                    <a:cubicBezTo>
                      <a:pt x="29" y="67"/>
                      <a:pt x="29" y="67"/>
                      <a:pt x="29" y="67"/>
                    </a:cubicBezTo>
                    <a:moveTo>
                      <a:pt x="27" y="69"/>
                    </a:moveTo>
                    <a:cubicBezTo>
                      <a:pt x="27" y="68"/>
                      <a:pt x="27" y="67"/>
                      <a:pt x="27" y="67"/>
                    </a:cubicBezTo>
                    <a:cubicBezTo>
                      <a:pt x="27" y="66"/>
                      <a:pt x="27" y="66"/>
                      <a:pt x="27" y="66"/>
                    </a:cubicBezTo>
                    <a:cubicBezTo>
                      <a:pt x="28" y="66"/>
                      <a:pt x="28" y="66"/>
                      <a:pt x="28" y="66"/>
                    </a:cubicBezTo>
                    <a:cubicBezTo>
                      <a:pt x="28" y="68"/>
                      <a:pt x="28" y="68"/>
                      <a:pt x="28" y="68"/>
                    </a:cubicBezTo>
                    <a:cubicBezTo>
                      <a:pt x="28" y="68"/>
                      <a:pt x="28" y="68"/>
                      <a:pt x="28" y="68"/>
                    </a:cubicBezTo>
                    <a:cubicBezTo>
                      <a:pt x="27" y="69"/>
                      <a:pt x="27" y="69"/>
                      <a:pt x="27" y="69"/>
                    </a:cubicBezTo>
                    <a:moveTo>
                      <a:pt x="28" y="65"/>
                    </a:moveTo>
                    <a:cubicBezTo>
                      <a:pt x="27" y="65"/>
                      <a:pt x="27" y="65"/>
                      <a:pt x="27" y="65"/>
                    </a:cubicBezTo>
                    <a:cubicBezTo>
                      <a:pt x="27" y="64"/>
                      <a:pt x="27" y="64"/>
                      <a:pt x="27" y="64"/>
                    </a:cubicBezTo>
                    <a:cubicBezTo>
                      <a:pt x="25" y="62"/>
                      <a:pt x="22" y="59"/>
                      <a:pt x="19" y="54"/>
                    </a:cubicBezTo>
                    <a:cubicBezTo>
                      <a:pt x="21" y="56"/>
                      <a:pt x="23" y="59"/>
                      <a:pt x="25" y="61"/>
                    </a:cubicBezTo>
                    <a:cubicBezTo>
                      <a:pt x="26" y="62"/>
                      <a:pt x="27" y="63"/>
                      <a:pt x="28" y="65"/>
                    </a:cubicBezTo>
                    <a:moveTo>
                      <a:pt x="23" y="58"/>
                    </a:moveTo>
                    <a:cubicBezTo>
                      <a:pt x="21" y="56"/>
                      <a:pt x="20" y="54"/>
                      <a:pt x="19" y="52"/>
                    </a:cubicBezTo>
                    <a:cubicBezTo>
                      <a:pt x="18" y="50"/>
                      <a:pt x="17" y="48"/>
                      <a:pt x="17" y="46"/>
                    </a:cubicBezTo>
                    <a:cubicBezTo>
                      <a:pt x="17" y="47"/>
                      <a:pt x="18" y="48"/>
                      <a:pt x="18" y="49"/>
                    </a:cubicBezTo>
                    <a:cubicBezTo>
                      <a:pt x="19" y="50"/>
                      <a:pt x="20" y="51"/>
                      <a:pt x="20" y="52"/>
                    </a:cubicBezTo>
                    <a:cubicBezTo>
                      <a:pt x="20" y="53"/>
                      <a:pt x="20" y="53"/>
                      <a:pt x="20" y="53"/>
                    </a:cubicBezTo>
                    <a:cubicBezTo>
                      <a:pt x="21" y="54"/>
                      <a:pt x="22" y="56"/>
                      <a:pt x="23" y="58"/>
                    </a:cubicBezTo>
                    <a:moveTo>
                      <a:pt x="20" y="50"/>
                    </a:moveTo>
                    <a:cubicBezTo>
                      <a:pt x="19" y="49"/>
                      <a:pt x="19" y="49"/>
                      <a:pt x="19" y="48"/>
                    </a:cubicBezTo>
                    <a:cubicBezTo>
                      <a:pt x="18" y="47"/>
                      <a:pt x="17" y="46"/>
                      <a:pt x="17" y="45"/>
                    </a:cubicBezTo>
                    <a:cubicBezTo>
                      <a:pt x="16" y="43"/>
                      <a:pt x="16" y="42"/>
                      <a:pt x="16" y="40"/>
                    </a:cubicBezTo>
                    <a:cubicBezTo>
                      <a:pt x="18" y="46"/>
                      <a:pt x="18" y="46"/>
                      <a:pt x="18" y="46"/>
                    </a:cubicBezTo>
                    <a:cubicBezTo>
                      <a:pt x="19" y="47"/>
                      <a:pt x="19" y="47"/>
                      <a:pt x="19" y="47"/>
                    </a:cubicBezTo>
                    <a:cubicBezTo>
                      <a:pt x="19" y="47"/>
                      <a:pt x="19" y="47"/>
                      <a:pt x="19" y="47"/>
                    </a:cubicBezTo>
                    <a:cubicBezTo>
                      <a:pt x="19" y="47"/>
                      <a:pt x="19" y="47"/>
                      <a:pt x="19" y="47"/>
                    </a:cubicBezTo>
                    <a:cubicBezTo>
                      <a:pt x="19" y="48"/>
                      <a:pt x="19" y="49"/>
                      <a:pt x="20" y="50"/>
                    </a:cubicBezTo>
                    <a:moveTo>
                      <a:pt x="18" y="45"/>
                    </a:moveTo>
                    <a:cubicBezTo>
                      <a:pt x="16" y="39"/>
                      <a:pt x="16" y="39"/>
                      <a:pt x="16" y="39"/>
                    </a:cubicBezTo>
                    <a:cubicBezTo>
                      <a:pt x="16" y="38"/>
                      <a:pt x="16" y="36"/>
                      <a:pt x="16" y="35"/>
                    </a:cubicBezTo>
                    <a:cubicBezTo>
                      <a:pt x="17" y="37"/>
                      <a:pt x="18" y="39"/>
                      <a:pt x="18" y="40"/>
                    </a:cubicBezTo>
                    <a:cubicBezTo>
                      <a:pt x="18" y="42"/>
                      <a:pt x="18" y="43"/>
                      <a:pt x="18" y="45"/>
                    </a:cubicBezTo>
                    <a:moveTo>
                      <a:pt x="18" y="39"/>
                    </a:moveTo>
                    <a:cubicBezTo>
                      <a:pt x="18" y="37"/>
                      <a:pt x="17" y="36"/>
                      <a:pt x="17" y="34"/>
                    </a:cubicBezTo>
                    <a:cubicBezTo>
                      <a:pt x="17" y="33"/>
                      <a:pt x="17" y="31"/>
                      <a:pt x="17" y="30"/>
                    </a:cubicBezTo>
                    <a:cubicBezTo>
                      <a:pt x="19" y="36"/>
                      <a:pt x="19" y="36"/>
                      <a:pt x="19" y="36"/>
                    </a:cubicBezTo>
                    <a:cubicBezTo>
                      <a:pt x="19" y="37"/>
                      <a:pt x="18" y="38"/>
                      <a:pt x="18" y="39"/>
                    </a:cubicBezTo>
                    <a:moveTo>
                      <a:pt x="19" y="34"/>
                    </a:moveTo>
                    <a:cubicBezTo>
                      <a:pt x="18" y="29"/>
                      <a:pt x="18" y="29"/>
                      <a:pt x="18" y="29"/>
                    </a:cubicBezTo>
                    <a:cubicBezTo>
                      <a:pt x="18" y="28"/>
                      <a:pt x="18" y="27"/>
                      <a:pt x="19" y="26"/>
                    </a:cubicBezTo>
                    <a:cubicBezTo>
                      <a:pt x="19" y="26"/>
                      <a:pt x="19" y="27"/>
                      <a:pt x="19" y="27"/>
                    </a:cubicBezTo>
                    <a:cubicBezTo>
                      <a:pt x="19" y="28"/>
                      <a:pt x="19" y="28"/>
                      <a:pt x="19" y="28"/>
                    </a:cubicBezTo>
                    <a:cubicBezTo>
                      <a:pt x="19" y="28"/>
                      <a:pt x="19" y="28"/>
                      <a:pt x="19" y="28"/>
                    </a:cubicBezTo>
                    <a:cubicBezTo>
                      <a:pt x="19" y="29"/>
                      <a:pt x="20" y="30"/>
                      <a:pt x="20" y="31"/>
                    </a:cubicBezTo>
                    <a:cubicBezTo>
                      <a:pt x="20" y="32"/>
                      <a:pt x="20" y="32"/>
                      <a:pt x="20" y="32"/>
                    </a:cubicBezTo>
                    <a:cubicBezTo>
                      <a:pt x="20" y="32"/>
                      <a:pt x="20" y="32"/>
                      <a:pt x="20" y="32"/>
                    </a:cubicBezTo>
                    <a:cubicBezTo>
                      <a:pt x="20" y="32"/>
                      <a:pt x="20" y="32"/>
                      <a:pt x="20" y="32"/>
                    </a:cubicBezTo>
                    <a:cubicBezTo>
                      <a:pt x="19" y="33"/>
                      <a:pt x="19" y="34"/>
                      <a:pt x="19" y="34"/>
                    </a:cubicBezTo>
                    <a:moveTo>
                      <a:pt x="21" y="28"/>
                    </a:moveTo>
                    <a:cubicBezTo>
                      <a:pt x="21" y="26"/>
                      <a:pt x="21" y="24"/>
                      <a:pt x="21" y="23"/>
                    </a:cubicBezTo>
                    <a:cubicBezTo>
                      <a:pt x="22" y="25"/>
                      <a:pt x="22" y="25"/>
                      <a:pt x="22" y="25"/>
                    </a:cubicBezTo>
                    <a:cubicBezTo>
                      <a:pt x="22" y="26"/>
                      <a:pt x="22" y="27"/>
                      <a:pt x="21" y="28"/>
                    </a:cubicBezTo>
                    <a:moveTo>
                      <a:pt x="20" y="31"/>
                    </a:moveTo>
                    <a:cubicBezTo>
                      <a:pt x="20" y="30"/>
                      <a:pt x="20" y="29"/>
                      <a:pt x="20" y="28"/>
                    </a:cubicBezTo>
                    <a:cubicBezTo>
                      <a:pt x="20" y="28"/>
                      <a:pt x="20" y="28"/>
                      <a:pt x="20" y="28"/>
                    </a:cubicBezTo>
                    <a:cubicBezTo>
                      <a:pt x="20" y="27"/>
                      <a:pt x="20" y="27"/>
                      <a:pt x="20" y="27"/>
                    </a:cubicBezTo>
                    <a:cubicBezTo>
                      <a:pt x="20" y="26"/>
                      <a:pt x="19" y="26"/>
                      <a:pt x="19" y="25"/>
                    </a:cubicBezTo>
                    <a:cubicBezTo>
                      <a:pt x="19" y="25"/>
                      <a:pt x="19" y="25"/>
                      <a:pt x="19" y="25"/>
                    </a:cubicBezTo>
                    <a:cubicBezTo>
                      <a:pt x="20" y="24"/>
                      <a:pt x="20" y="23"/>
                      <a:pt x="20" y="22"/>
                    </a:cubicBezTo>
                    <a:cubicBezTo>
                      <a:pt x="20" y="24"/>
                      <a:pt x="20" y="26"/>
                      <a:pt x="21" y="28"/>
                    </a:cubicBezTo>
                    <a:cubicBezTo>
                      <a:pt x="21" y="29"/>
                      <a:pt x="21" y="29"/>
                      <a:pt x="21" y="29"/>
                    </a:cubicBezTo>
                    <a:cubicBezTo>
                      <a:pt x="21" y="29"/>
                      <a:pt x="20" y="30"/>
                      <a:pt x="20" y="31"/>
                    </a:cubicBezTo>
                    <a:moveTo>
                      <a:pt x="23" y="24"/>
                    </a:moveTo>
                    <a:cubicBezTo>
                      <a:pt x="21" y="21"/>
                      <a:pt x="21" y="21"/>
                      <a:pt x="21" y="21"/>
                    </a:cubicBezTo>
                    <a:cubicBezTo>
                      <a:pt x="22" y="21"/>
                      <a:pt x="22" y="21"/>
                      <a:pt x="23" y="21"/>
                    </a:cubicBezTo>
                    <a:cubicBezTo>
                      <a:pt x="23" y="24"/>
                      <a:pt x="23" y="24"/>
                      <a:pt x="23" y="24"/>
                    </a:cubicBezTo>
                    <a:moveTo>
                      <a:pt x="24" y="25"/>
                    </a:moveTo>
                    <a:cubicBezTo>
                      <a:pt x="23" y="21"/>
                      <a:pt x="23" y="21"/>
                      <a:pt x="23" y="21"/>
                    </a:cubicBezTo>
                    <a:cubicBezTo>
                      <a:pt x="24" y="21"/>
                      <a:pt x="24" y="21"/>
                      <a:pt x="25" y="21"/>
                    </a:cubicBezTo>
                    <a:cubicBezTo>
                      <a:pt x="25" y="22"/>
                      <a:pt x="25" y="23"/>
                      <a:pt x="25" y="25"/>
                    </a:cubicBezTo>
                    <a:cubicBezTo>
                      <a:pt x="24" y="25"/>
                      <a:pt x="24" y="25"/>
                      <a:pt x="24" y="25"/>
                    </a:cubicBezTo>
                    <a:moveTo>
                      <a:pt x="26" y="25"/>
                    </a:moveTo>
                    <a:cubicBezTo>
                      <a:pt x="25" y="23"/>
                      <a:pt x="25" y="22"/>
                      <a:pt x="25" y="21"/>
                    </a:cubicBezTo>
                    <a:cubicBezTo>
                      <a:pt x="26" y="21"/>
                      <a:pt x="26" y="21"/>
                      <a:pt x="27" y="21"/>
                    </a:cubicBezTo>
                    <a:cubicBezTo>
                      <a:pt x="27" y="22"/>
                      <a:pt x="26" y="23"/>
                      <a:pt x="26" y="24"/>
                    </a:cubicBezTo>
                    <a:cubicBezTo>
                      <a:pt x="26" y="25"/>
                      <a:pt x="26" y="25"/>
                      <a:pt x="26" y="25"/>
                    </a:cubicBezTo>
                    <a:cubicBezTo>
                      <a:pt x="26" y="25"/>
                      <a:pt x="26" y="25"/>
                      <a:pt x="26" y="25"/>
                    </a:cubicBezTo>
                    <a:moveTo>
                      <a:pt x="27" y="25"/>
                    </a:moveTo>
                    <a:cubicBezTo>
                      <a:pt x="27" y="23"/>
                      <a:pt x="27" y="22"/>
                      <a:pt x="27" y="21"/>
                    </a:cubicBezTo>
                    <a:cubicBezTo>
                      <a:pt x="28" y="21"/>
                      <a:pt x="28" y="21"/>
                      <a:pt x="29" y="21"/>
                    </a:cubicBezTo>
                    <a:cubicBezTo>
                      <a:pt x="29" y="24"/>
                      <a:pt x="29" y="24"/>
                      <a:pt x="29" y="24"/>
                    </a:cubicBezTo>
                    <a:cubicBezTo>
                      <a:pt x="29" y="24"/>
                      <a:pt x="29" y="24"/>
                      <a:pt x="29" y="24"/>
                    </a:cubicBezTo>
                    <a:cubicBezTo>
                      <a:pt x="28" y="24"/>
                      <a:pt x="27" y="24"/>
                      <a:pt x="27" y="25"/>
                    </a:cubicBezTo>
                    <a:moveTo>
                      <a:pt x="29" y="24"/>
                    </a:moveTo>
                    <a:cubicBezTo>
                      <a:pt x="29" y="21"/>
                      <a:pt x="29" y="21"/>
                      <a:pt x="29" y="21"/>
                    </a:cubicBezTo>
                    <a:cubicBezTo>
                      <a:pt x="29" y="21"/>
                      <a:pt x="29" y="21"/>
                      <a:pt x="29" y="21"/>
                    </a:cubicBezTo>
                    <a:cubicBezTo>
                      <a:pt x="30" y="22"/>
                      <a:pt x="30" y="22"/>
                      <a:pt x="30" y="23"/>
                    </a:cubicBezTo>
                    <a:cubicBezTo>
                      <a:pt x="31" y="23"/>
                      <a:pt x="31" y="24"/>
                      <a:pt x="31" y="24"/>
                    </a:cubicBezTo>
                    <a:cubicBezTo>
                      <a:pt x="31" y="24"/>
                      <a:pt x="30" y="24"/>
                      <a:pt x="29" y="24"/>
                    </a:cubicBezTo>
                    <a:moveTo>
                      <a:pt x="9" y="23"/>
                    </a:moveTo>
                    <a:cubicBezTo>
                      <a:pt x="8" y="23"/>
                      <a:pt x="8" y="23"/>
                      <a:pt x="8" y="23"/>
                    </a:cubicBezTo>
                    <a:cubicBezTo>
                      <a:pt x="8" y="23"/>
                      <a:pt x="8" y="22"/>
                      <a:pt x="9" y="21"/>
                    </a:cubicBezTo>
                    <a:cubicBezTo>
                      <a:pt x="10" y="21"/>
                      <a:pt x="10" y="21"/>
                      <a:pt x="10" y="21"/>
                    </a:cubicBezTo>
                    <a:cubicBezTo>
                      <a:pt x="9" y="22"/>
                      <a:pt x="9" y="23"/>
                      <a:pt x="9" y="23"/>
                    </a:cubicBezTo>
                    <a:moveTo>
                      <a:pt x="7" y="23"/>
                    </a:moveTo>
                    <a:cubicBezTo>
                      <a:pt x="6" y="23"/>
                      <a:pt x="6" y="23"/>
                      <a:pt x="6" y="23"/>
                    </a:cubicBezTo>
                    <a:cubicBezTo>
                      <a:pt x="6" y="22"/>
                      <a:pt x="7" y="21"/>
                      <a:pt x="7" y="21"/>
                    </a:cubicBezTo>
                    <a:cubicBezTo>
                      <a:pt x="8" y="21"/>
                      <a:pt x="8" y="21"/>
                      <a:pt x="8" y="21"/>
                    </a:cubicBezTo>
                    <a:cubicBezTo>
                      <a:pt x="8" y="21"/>
                      <a:pt x="8" y="21"/>
                      <a:pt x="8" y="21"/>
                    </a:cubicBezTo>
                    <a:cubicBezTo>
                      <a:pt x="8" y="22"/>
                      <a:pt x="8" y="22"/>
                      <a:pt x="7" y="23"/>
                    </a:cubicBezTo>
                    <a:moveTo>
                      <a:pt x="6" y="23"/>
                    </a:moveTo>
                    <a:cubicBezTo>
                      <a:pt x="5" y="22"/>
                      <a:pt x="5" y="21"/>
                      <a:pt x="4" y="20"/>
                    </a:cubicBezTo>
                    <a:cubicBezTo>
                      <a:pt x="5" y="20"/>
                      <a:pt x="6" y="20"/>
                      <a:pt x="6" y="20"/>
                    </a:cubicBezTo>
                    <a:cubicBezTo>
                      <a:pt x="6" y="21"/>
                      <a:pt x="6" y="22"/>
                      <a:pt x="6" y="23"/>
                    </a:cubicBezTo>
                    <a:moveTo>
                      <a:pt x="27" y="12"/>
                    </a:moveTo>
                    <a:cubicBezTo>
                      <a:pt x="26" y="9"/>
                      <a:pt x="25" y="7"/>
                      <a:pt x="25" y="4"/>
                    </a:cubicBezTo>
                    <a:cubicBezTo>
                      <a:pt x="26" y="6"/>
                      <a:pt x="26" y="6"/>
                      <a:pt x="26" y="6"/>
                    </a:cubicBezTo>
                    <a:cubicBezTo>
                      <a:pt x="26" y="8"/>
                      <a:pt x="27" y="10"/>
                      <a:pt x="27" y="12"/>
                    </a:cubicBezTo>
                    <a:moveTo>
                      <a:pt x="23" y="69"/>
                    </a:moveTo>
                    <a:cubicBezTo>
                      <a:pt x="16" y="63"/>
                      <a:pt x="0" y="42"/>
                      <a:pt x="11" y="21"/>
                    </a:cubicBezTo>
                    <a:cubicBezTo>
                      <a:pt x="11" y="20"/>
                      <a:pt x="11" y="20"/>
                      <a:pt x="11" y="20"/>
                    </a:cubicBezTo>
                    <a:cubicBezTo>
                      <a:pt x="11" y="20"/>
                      <a:pt x="11" y="20"/>
                      <a:pt x="11" y="20"/>
                    </a:cubicBezTo>
                    <a:cubicBezTo>
                      <a:pt x="8" y="20"/>
                      <a:pt x="8" y="20"/>
                      <a:pt x="8" y="20"/>
                    </a:cubicBezTo>
                    <a:cubicBezTo>
                      <a:pt x="7" y="19"/>
                      <a:pt x="6" y="19"/>
                      <a:pt x="5" y="19"/>
                    </a:cubicBezTo>
                    <a:cubicBezTo>
                      <a:pt x="8" y="15"/>
                      <a:pt x="12" y="11"/>
                      <a:pt x="16" y="8"/>
                    </a:cubicBezTo>
                    <a:cubicBezTo>
                      <a:pt x="19" y="5"/>
                      <a:pt x="21" y="3"/>
                      <a:pt x="23" y="1"/>
                    </a:cubicBezTo>
                    <a:cubicBezTo>
                      <a:pt x="24" y="7"/>
                      <a:pt x="26" y="14"/>
                      <a:pt x="29" y="20"/>
                    </a:cubicBezTo>
                    <a:cubicBezTo>
                      <a:pt x="28" y="20"/>
                      <a:pt x="26" y="20"/>
                      <a:pt x="25" y="20"/>
                    </a:cubicBezTo>
                    <a:cubicBezTo>
                      <a:pt x="21" y="20"/>
                      <a:pt x="20" y="20"/>
                      <a:pt x="20" y="21"/>
                    </a:cubicBezTo>
                    <a:cubicBezTo>
                      <a:pt x="9" y="42"/>
                      <a:pt x="19" y="60"/>
                      <a:pt x="27" y="65"/>
                    </a:cubicBezTo>
                    <a:cubicBezTo>
                      <a:pt x="26" y="66"/>
                      <a:pt x="24" y="68"/>
                      <a:pt x="23" y="69"/>
                    </a:cubicBezTo>
                    <a:moveTo>
                      <a:pt x="23" y="0"/>
                    </a:moveTo>
                    <a:cubicBezTo>
                      <a:pt x="23" y="0"/>
                      <a:pt x="23" y="0"/>
                      <a:pt x="23" y="0"/>
                    </a:cubicBezTo>
                    <a:cubicBezTo>
                      <a:pt x="21" y="2"/>
                      <a:pt x="18" y="4"/>
                      <a:pt x="15" y="7"/>
                    </a:cubicBezTo>
                    <a:cubicBezTo>
                      <a:pt x="11" y="11"/>
                      <a:pt x="7" y="15"/>
                      <a:pt x="3" y="19"/>
                    </a:cubicBezTo>
                    <a:cubicBezTo>
                      <a:pt x="3" y="19"/>
                      <a:pt x="3" y="19"/>
                      <a:pt x="3" y="19"/>
                    </a:cubicBezTo>
                    <a:cubicBezTo>
                      <a:pt x="3" y="20"/>
                      <a:pt x="3" y="20"/>
                      <a:pt x="3" y="20"/>
                    </a:cubicBezTo>
                    <a:cubicBezTo>
                      <a:pt x="4" y="21"/>
                      <a:pt x="5" y="23"/>
                      <a:pt x="5" y="24"/>
                    </a:cubicBezTo>
                    <a:cubicBezTo>
                      <a:pt x="6" y="24"/>
                      <a:pt x="6" y="24"/>
                      <a:pt x="6" y="24"/>
                    </a:cubicBezTo>
                    <a:cubicBezTo>
                      <a:pt x="6" y="24"/>
                      <a:pt x="7" y="24"/>
                      <a:pt x="8" y="24"/>
                    </a:cubicBezTo>
                    <a:cubicBezTo>
                      <a:pt x="8" y="24"/>
                      <a:pt x="8" y="24"/>
                      <a:pt x="8" y="24"/>
                    </a:cubicBezTo>
                    <a:cubicBezTo>
                      <a:pt x="2" y="44"/>
                      <a:pt x="14" y="64"/>
                      <a:pt x="23" y="69"/>
                    </a:cubicBezTo>
                    <a:cubicBezTo>
                      <a:pt x="23" y="70"/>
                      <a:pt x="23" y="70"/>
                      <a:pt x="23" y="70"/>
                    </a:cubicBezTo>
                    <a:cubicBezTo>
                      <a:pt x="23" y="70"/>
                      <a:pt x="24" y="70"/>
                      <a:pt x="24" y="70"/>
                    </a:cubicBezTo>
                    <a:cubicBezTo>
                      <a:pt x="25" y="71"/>
                      <a:pt x="25" y="71"/>
                      <a:pt x="26" y="71"/>
                    </a:cubicBezTo>
                    <a:cubicBezTo>
                      <a:pt x="26" y="71"/>
                      <a:pt x="26" y="71"/>
                      <a:pt x="26" y="71"/>
                    </a:cubicBezTo>
                    <a:cubicBezTo>
                      <a:pt x="26" y="71"/>
                      <a:pt x="26" y="71"/>
                      <a:pt x="26" y="71"/>
                    </a:cubicBezTo>
                    <a:cubicBezTo>
                      <a:pt x="27" y="71"/>
                      <a:pt x="29" y="68"/>
                      <a:pt x="30" y="67"/>
                    </a:cubicBezTo>
                    <a:cubicBezTo>
                      <a:pt x="30" y="66"/>
                      <a:pt x="30" y="66"/>
                      <a:pt x="30" y="66"/>
                    </a:cubicBezTo>
                    <a:cubicBezTo>
                      <a:pt x="30" y="66"/>
                      <a:pt x="30" y="66"/>
                      <a:pt x="30" y="66"/>
                    </a:cubicBezTo>
                    <a:cubicBezTo>
                      <a:pt x="29" y="65"/>
                      <a:pt x="29" y="65"/>
                      <a:pt x="29" y="65"/>
                    </a:cubicBezTo>
                    <a:cubicBezTo>
                      <a:pt x="23" y="56"/>
                      <a:pt x="14" y="44"/>
                      <a:pt x="23" y="26"/>
                    </a:cubicBezTo>
                    <a:cubicBezTo>
                      <a:pt x="24" y="26"/>
                      <a:pt x="27" y="26"/>
                      <a:pt x="29" y="25"/>
                    </a:cubicBezTo>
                    <a:cubicBezTo>
                      <a:pt x="30" y="25"/>
                      <a:pt x="31"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5"/>
                      <a:pt x="32" y="25"/>
                      <a:pt x="32" y="25"/>
                    </a:cubicBezTo>
                    <a:cubicBezTo>
                      <a:pt x="32" y="24"/>
                      <a:pt x="32" y="24"/>
                      <a:pt x="32" y="24"/>
                    </a:cubicBezTo>
                    <a:cubicBezTo>
                      <a:pt x="30" y="18"/>
                      <a:pt x="28" y="12"/>
                      <a:pt x="27" y="6"/>
                    </a:cubicBezTo>
                    <a:cubicBezTo>
                      <a:pt x="27" y="6"/>
                      <a:pt x="27" y="6"/>
                      <a:pt x="27" y="6"/>
                    </a:cubicBezTo>
                    <a:cubicBezTo>
                      <a:pt x="24" y="1"/>
                      <a:pt x="24" y="1"/>
                      <a:pt x="24" y="1"/>
                    </a:cubicBezTo>
                    <a:cubicBezTo>
                      <a:pt x="24" y="0"/>
                      <a:pt x="24" y="0"/>
                      <a:pt x="24" y="0"/>
                    </a:cubicBezTo>
                    <a:cubicBezTo>
                      <a:pt x="23" y="0"/>
                      <a:pt x="23" y="0"/>
                      <a:pt x="23"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17" name="Freeform 203"/>
              <p:cNvSpPr>
                <a:spLocks noEditPoints="1"/>
              </p:cNvSpPr>
              <p:nvPr/>
            </p:nvSpPr>
            <p:spPr bwMode="auto">
              <a:xfrm>
                <a:off x="4046" y="2148"/>
                <a:ext cx="66" cy="67"/>
              </a:xfrm>
              <a:custGeom>
                <a:avLst/>
                <a:gdLst>
                  <a:gd name="T0" fmla="*/ 14 w 28"/>
                  <a:gd name="T1" fmla="*/ 27 h 28"/>
                  <a:gd name="T2" fmla="*/ 12 w 28"/>
                  <a:gd name="T3" fmla="*/ 27 h 28"/>
                  <a:gd name="T4" fmla="*/ 11 w 28"/>
                  <a:gd name="T5" fmla="*/ 27 h 28"/>
                  <a:gd name="T6" fmla="*/ 3 w 28"/>
                  <a:gd name="T7" fmla="*/ 24 h 28"/>
                  <a:gd name="T8" fmla="*/ 2 w 28"/>
                  <a:gd name="T9" fmla="*/ 19 h 28"/>
                  <a:gd name="T10" fmla="*/ 2 w 28"/>
                  <a:gd name="T11" fmla="*/ 16 h 28"/>
                  <a:gd name="T12" fmla="*/ 3 w 28"/>
                  <a:gd name="T13" fmla="*/ 7 h 28"/>
                  <a:gd name="T14" fmla="*/ 13 w 28"/>
                  <a:gd name="T15" fmla="*/ 4 h 28"/>
                  <a:gd name="T16" fmla="*/ 16 w 28"/>
                  <a:gd name="T17" fmla="*/ 4 h 28"/>
                  <a:gd name="T18" fmla="*/ 16 w 28"/>
                  <a:gd name="T19" fmla="*/ 4 h 28"/>
                  <a:gd name="T20" fmla="*/ 21 w 28"/>
                  <a:gd name="T21" fmla="*/ 5 h 28"/>
                  <a:gd name="T22" fmla="*/ 16 w 28"/>
                  <a:gd name="T23" fmla="*/ 13 h 28"/>
                  <a:gd name="T24" fmla="*/ 13 w 28"/>
                  <a:gd name="T25" fmla="*/ 17 h 28"/>
                  <a:gd name="T26" fmla="*/ 12 w 28"/>
                  <a:gd name="T27" fmla="*/ 13 h 28"/>
                  <a:gd name="T28" fmla="*/ 10 w 28"/>
                  <a:gd name="T29" fmla="*/ 9 h 28"/>
                  <a:gd name="T30" fmla="*/ 9 w 28"/>
                  <a:gd name="T31" fmla="*/ 9 h 28"/>
                  <a:gd name="T32" fmla="*/ 9 w 28"/>
                  <a:gd name="T33" fmla="*/ 9 h 28"/>
                  <a:gd name="T34" fmla="*/ 6 w 28"/>
                  <a:gd name="T35" fmla="*/ 12 h 28"/>
                  <a:gd name="T36" fmla="*/ 6 w 28"/>
                  <a:gd name="T37" fmla="*/ 12 h 28"/>
                  <a:gd name="T38" fmla="*/ 6 w 28"/>
                  <a:gd name="T39" fmla="*/ 13 h 28"/>
                  <a:gd name="T40" fmla="*/ 13 w 28"/>
                  <a:gd name="T41" fmla="*/ 22 h 28"/>
                  <a:gd name="T42" fmla="*/ 13 w 28"/>
                  <a:gd name="T43" fmla="*/ 23 h 28"/>
                  <a:gd name="T44" fmla="*/ 14 w 28"/>
                  <a:gd name="T45" fmla="*/ 22 h 28"/>
                  <a:gd name="T46" fmla="*/ 25 w 28"/>
                  <a:gd name="T47" fmla="*/ 8 h 28"/>
                  <a:gd name="T48" fmla="*/ 25 w 28"/>
                  <a:gd name="T49" fmla="*/ 9 h 28"/>
                  <a:gd name="T50" fmla="*/ 25 w 28"/>
                  <a:gd name="T51" fmla="*/ 10 h 28"/>
                  <a:gd name="T52" fmla="*/ 25 w 28"/>
                  <a:gd name="T53" fmla="*/ 21 h 28"/>
                  <a:gd name="T54" fmla="*/ 22 w 28"/>
                  <a:gd name="T55" fmla="*/ 25 h 28"/>
                  <a:gd name="T56" fmla="*/ 14 w 28"/>
                  <a:gd name="T57" fmla="*/ 27 h 28"/>
                  <a:gd name="T58" fmla="*/ 13 w 28"/>
                  <a:gd name="T59" fmla="*/ 18 h 28"/>
                  <a:gd name="T60" fmla="*/ 14 w 28"/>
                  <a:gd name="T61" fmla="*/ 18 h 28"/>
                  <a:gd name="T62" fmla="*/ 17 w 28"/>
                  <a:gd name="T63" fmla="*/ 13 h 28"/>
                  <a:gd name="T64" fmla="*/ 25 w 28"/>
                  <a:gd name="T65" fmla="*/ 2 h 28"/>
                  <a:gd name="T66" fmla="*/ 27 w 28"/>
                  <a:gd name="T67" fmla="*/ 4 h 28"/>
                  <a:gd name="T68" fmla="*/ 13 w 28"/>
                  <a:gd name="T69" fmla="*/ 21 h 28"/>
                  <a:gd name="T70" fmla="*/ 7 w 28"/>
                  <a:gd name="T71" fmla="*/ 13 h 28"/>
                  <a:gd name="T72" fmla="*/ 9 w 28"/>
                  <a:gd name="T73" fmla="*/ 10 h 28"/>
                  <a:gd name="T74" fmla="*/ 11 w 28"/>
                  <a:gd name="T75" fmla="*/ 14 h 28"/>
                  <a:gd name="T76" fmla="*/ 13 w 28"/>
                  <a:gd name="T77" fmla="*/ 18 h 28"/>
                  <a:gd name="T78" fmla="*/ 13 w 28"/>
                  <a:gd name="T79" fmla="*/ 18 h 28"/>
                  <a:gd name="T80" fmla="*/ 25 w 28"/>
                  <a:gd name="T81" fmla="*/ 0 h 28"/>
                  <a:gd name="T82" fmla="*/ 25 w 28"/>
                  <a:gd name="T83" fmla="*/ 1 h 28"/>
                  <a:gd name="T84" fmla="*/ 22 w 28"/>
                  <a:gd name="T85" fmla="*/ 4 h 28"/>
                  <a:gd name="T86" fmla="*/ 16 w 28"/>
                  <a:gd name="T87" fmla="*/ 3 h 28"/>
                  <a:gd name="T88" fmla="*/ 16 w 28"/>
                  <a:gd name="T89" fmla="*/ 3 h 28"/>
                  <a:gd name="T90" fmla="*/ 13 w 28"/>
                  <a:gd name="T91" fmla="*/ 3 h 28"/>
                  <a:gd name="T92" fmla="*/ 2 w 28"/>
                  <a:gd name="T93" fmla="*/ 7 h 28"/>
                  <a:gd name="T94" fmla="*/ 1 w 28"/>
                  <a:gd name="T95" fmla="*/ 16 h 28"/>
                  <a:gd name="T96" fmla="*/ 1 w 28"/>
                  <a:gd name="T97" fmla="*/ 19 h 28"/>
                  <a:gd name="T98" fmla="*/ 2 w 28"/>
                  <a:gd name="T99" fmla="*/ 25 h 28"/>
                  <a:gd name="T100" fmla="*/ 11 w 28"/>
                  <a:gd name="T101" fmla="*/ 28 h 28"/>
                  <a:gd name="T102" fmla="*/ 12 w 28"/>
                  <a:gd name="T103" fmla="*/ 28 h 28"/>
                  <a:gd name="T104" fmla="*/ 14 w 28"/>
                  <a:gd name="T105" fmla="*/ 28 h 28"/>
                  <a:gd name="T106" fmla="*/ 23 w 28"/>
                  <a:gd name="T107" fmla="*/ 26 h 28"/>
                  <a:gd name="T108" fmla="*/ 26 w 28"/>
                  <a:gd name="T109" fmla="*/ 21 h 28"/>
                  <a:gd name="T110" fmla="*/ 26 w 28"/>
                  <a:gd name="T111" fmla="*/ 10 h 28"/>
                  <a:gd name="T112" fmla="*/ 26 w 28"/>
                  <a:gd name="T113" fmla="*/ 9 h 28"/>
                  <a:gd name="T114" fmla="*/ 25 w 28"/>
                  <a:gd name="T115" fmla="*/ 7 h 28"/>
                  <a:gd name="T116" fmla="*/ 28 w 28"/>
                  <a:gd name="T117" fmla="*/ 4 h 28"/>
                  <a:gd name="T118" fmla="*/ 28 w 28"/>
                  <a:gd name="T119" fmla="*/ 4 h 28"/>
                  <a:gd name="T120" fmla="*/ 27 w 28"/>
                  <a:gd name="T121" fmla="*/ 3 h 28"/>
                  <a:gd name="T122" fmla="*/ 26 w 28"/>
                  <a:gd name="T123" fmla="*/ 1 h 28"/>
                  <a:gd name="T124" fmla="*/ 25 w 28"/>
                  <a:gd name="T12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8" h="28">
                    <a:moveTo>
                      <a:pt x="14" y="27"/>
                    </a:moveTo>
                    <a:cubicBezTo>
                      <a:pt x="14" y="27"/>
                      <a:pt x="13" y="27"/>
                      <a:pt x="12" y="27"/>
                    </a:cubicBezTo>
                    <a:cubicBezTo>
                      <a:pt x="12" y="27"/>
                      <a:pt x="11" y="27"/>
                      <a:pt x="11" y="27"/>
                    </a:cubicBezTo>
                    <a:cubicBezTo>
                      <a:pt x="8" y="27"/>
                      <a:pt x="4" y="27"/>
                      <a:pt x="3" y="24"/>
                    </a:cubicBezTo>
                    <a:cubicBezTo>
                      <a:pt x="1" y="23"/>
                      <a:pt x="1" y="21"/>
                      <a:pt x="2" y="19"/>
                    </a:cubicBezTo>
                    <a:cubicBezTo>
                      <a:pt x="2" y="18"/>
                      <a:pt x="2" y="17"/>
                      <a:pt x="2" y="16"/>
                    </a:cubicBezTo>
                    <a:cubicBezTo>
                      <a:pt x="2" y="13"/>
                      <a:pt x="2" y="8"/>
                      <a:pt x="3" y="7"/>
                    </a:cubicBezTo>
                    <a:cubicBezTo>
                      <a:pt x="3" y="6"/>
                      <a:pt x="6" y="4"/>
                      <a:pt x="13" y="4"/>
                    </a:cubicBezTo>
                    <a:cubicBezTo>
                      <a:pt x="14" y="4"/>
                      <a:pt x="15" y="4"/>
                      <a:pt x="16" y="4"/>
                    </a:cubicBezTo>
                    <a:cubicBezTo>
                      <a:pt x="16" y="4"/>
                      <a:pt x="16" y="4"/>
                      <a:pt x="16" y="4"/>
                    </a:cubicBezTo>
                    <a:cubicBezTo>
                      <a:pt x="19" y="5"/>
                      <a:pt x="20" y="5"/>
                      <a:pt x="21" y="5"/>
                    </a:cubicBezTo>
                    <a:cubicBezTo>
                      <a:pt x="20" y="8"/>
                      <a:pt x="18" y="10"/>
                      <a:pt x="16" y="13"/>
                    </a:cubicBezTo>
                    <a:cubicBezTo>
                      <a:pt x="15" y="14"/>
                      <a:pt x="14" y="15"/>
                      <a:pt x="13" y="17"/>
                    </a:cubicBezTo>
                    <a:cubicBezTo>
                      <a:pt x="13" y="16"/>
                      <a:pt x="12" y="14"/>
                      <a:pt x="12" y="13"/>
                    </a:cubicBezTo>
                    <a:cubicBezTo>
                      <a:pt x="11" y="12"/>
                      <a:pt x="10" y="10"/>
                      <a:pt x="10" y="9"/>
                    </a:cubicBezTo>
                    <a:cubicBezTo>
                      <a:pt x="9" y="9"/>
                      <a:pt x="9" y="9"/>
                      <a:pt x="9" y="9"/>
                    </a:cubicBezTo>
                    <a:cubicBezTo>
                      <a:pt x="9" y="9"/>
                      <a:pt x="9" y="9"/>
                      <a:pt x="9" y="9"/>
                    </a:cubicBezTo>
                    <a:cubicBezTo>
                      <a:pt x="8" y="10"/>
                      <a:pt x="7" y="11"/>
                      <a:pt x="6" y="12"/>
                    </a:cubicBezTo>
                    <a:cubicBezTo>
                      <a:pt x="6" y="12"/>
                      <a:pt x="6" y="12"/>
                      <a:pt x="6" y="12"/>
                    </a:cubicBezTo>
                    <a:cubicBezTo>
                      <a:pt x="6" y="13"/>
                      <a:pt x="6" y="13"/>
                      <a:pt x="6" y="13"/>
                    </a:cubicBezTo>
                    <a:cubicBezTo>
                      <a:pt x="7" y="14"/>
                      <a:pt x="11" y="19"/>
                      <a:pt x="13" y="22"/>
                    </a:cubicBezTo>
                    <a:cubicBezTo>
                      <a:pt x="13" y="23"/>
                      <a:pt x="13" y="23"/>
                      <a:pt x="13" y="23"/>
                    </a:cubicBezTo>
                    <a:cubicBezTo>
                      <a:pt x="14" y="22"/>
                      <a:pt x="14" y="22"/>
                      <a:pt x="14" y="22"/>
                    </a:cubicBezTo>
                    <a:cubicBezTo>
                      <a:pt x="17" y="17"/>
                      <a:pt x="21" y="12"/>
                      <a:pt x="25" y="8"/>
                    </a:cubicBezTo>
                    <a:cubicBezTo>
                      <a:pt x="25" y="8"/>
                      <a:pt x="25" y="8"/>
                      <a:pt x="25" y="9"/>
                    </a:cubicBezTo>
                    <a:cubicBezTo>
                      <a:pt x="25" y="10"/>
                      <a:pt x="25" y="10"/>
                      <a:pt x="25" y="10"/>
                    </a:cubicBezTo>
                    <a:cubicBezTo>
                      <a:pt x="25" y="14"/>
                      <a:pt x="25" y="17"/>
                      <a:pt x="25" y="21"/>
                    </a:cubicBezTo>
                    <a:cubicBezTo>
                      <a:pt x="24" y="23"/>
                      <a:pt x="24" y="24"/>
                      <a:pt x="22" y="25"/>
                    </a:cubicBezTo>
                    <a:cubicBezTo>
                      <a:pt x="21" y="27"/>
                      <a:pt x="17" y="27"/>
                      <a:pt x="14" y="27"/>
                    </a:cubicBezTo>
                    <a:moveTo>
                      <a:pt x="13" y="18"/>
                    </a:moveTo>
                    <a:cubicBezTo>
                      <a:pt x="14" y="18"/>
                      <a:pt x="14" y="18"/>
                      <a:pt x="14" y="18"/>
                    </a:cubicBezTo>
                    <a:cubicBezTo>
                      <a:pt x="15" y="16"/>
                      <a:pt x="16" y="15"/>
                      <a:pt x="17" y="13"/>
                    </a:cubicBezTo>
                    <a:cubicBezTo>
                      <a:pt x="20" y="9"/>
                      <a:pt x="22" y="6"/>
                      <a:pt x="25" y="2"/>
                    </a:cubicBezTo>
                    <a:cubicBezTo>
                      <a:pt x="25" y="3"/>
                      <a:pt x="26" y="3"/>
                      <a:pt x="27" y="4"/>
                    </a:cubicBezTo>
                    <a:cubicBezTo>
                      <a:pt x="22" y="9"/>
                      <a:pt x="17" y="15"/>
                      <a:pt x="13" y="21"/>
                    </a:cubicBezTo>
                    <a:cubicBezTo>
                      <a:pt x="12" y="18"/>
                      <a:pt x="9" y="14"/>
                      <a:pt x="7" y="13"/>
                    </a:cubicBezTo>
                    <a:cubicBezTo>
                      <a:pt x="8" y="12"/>
                      <a:pt x="8" y="11"/>
                      <a:pt x="9" y="10"/>
                    </a:cubicBezTo>
                    <a:cubicBezTo>
                      <a:pt x="10" y="11"/>
                      <a:pt x="10" y="13"/>
                      <a:pt x="11" y="14"/>
                    </a:cubicBezTo>
                    <a:cubicBezTo>
                      <a:pt x="12" y="15"/>
                      <a:pt x="12" y="17"/>
                      <a:pt x="13" y="18"/>
                    </a:cubicBezTo>
                    <a:cubicBezTo>
                      <a:pt x="13" y="18"/>
                      <a:pt x="13" y="18"/>
                      <a:pt x="13" y="18"/>
                    </a:cubicBezTo>
                    <a:moveTo>
                      <a:pt x="25" y="0"/>
                    </a:moveTo>
                    <a:cubicBezTo>
                      <a:pt x="25" y="1"/>
                      <a:pt x="25" y="1"/>
                      <a:pt x="25" y="1"/>
                    </a:cubicBezTo>
                    <a:cubicBezTo>
                      <a:pt x="24" y="2"/>
                      <a:pt x="23" y="3"/>
                      <a:pt x="22" y="4"/>
                    </a:cubicBezTo>
                    <a:cubicBezTo>
                      <a:pt x="21" y="4"/>
                      <a:pt x="19" y="4"/>
                      <a:pt x="16" y="3"/>
                    </a:cubicBezTo>
                    <a:cubicBezTo>
                      <a:pt x="16" y="3"/>
                      <a:pt x="16" y="3"/>
                      <a:pt x="16" y="3"/>
                    </a:cubicBezTo>
                    <a:cubicBezTo>
                      <a:pt x="15" y="3"/>
                      <a:pt x="14" y="3"/>
                      <a:pt x="13" y="3"/>
                    </a:cubicBezTo>
                    <a:cubicBezTo>
                      <a:pt x="7" y="3"/>
                      <a:pt x="3" y="4"/>
                      <a:pt x="2" y="7"/>
                    </a:cubicBezTo>
                    <a:cubicBezTo>
                      <a:pt x="1" y="8"/>
                      <a:pt x="1" y="12"/>
                      <a:pt x="1" y="16"/>
                    </a:cubicBezTo>
                    <a:cubicBezTo>
                      <a:pt x="1" y="17"/>
                      <a:pt x="1" y="18"/>
                      <a:pt x="1" y="19"/>
                    </a:cubicBezTo>
                    <a:cubicBezTo>
                      <a:pt x="0" y="21"/>
                      <a:pt x="0" y="23"/>
                      <a:pt x="2" y="25"/>
                    </a:cubicBezTo>
                    <a:cubicBezTo>
                      <a:pt x="4" y="28"/>
                      <a:pt x="8" y="28"/>
                      <a:pt x="11" y="28"/>
                    </a:cubicBezTo>
                    <a:cubicBezTo>
                      <a:pt x="11" y="28"/>
                      <a:pt x="12" y="28"/>
                      <a:pt x="12" y="28"/>
                    </a:cubicBezTo>
                    <a:cubicBezTo>
                      <a:pt x="13" y="28"/>
                      <a:pt x="14" y="28"/>
                      <a:pt x="14" y="28"/>
                    </a:cubicBezTo>
                    <a:cubicBezTo>
                      <a:pt x="18" y="28"/>
                      <a:pt x="21" y="28"/>
                      <a:pt x="23" y="26"/>
                    </a:cubicBezTo>
                    <a:cubicBezTo>
                      <a:pt x="25" y="24"/>
                      <a:pt x="25" y="23"/>
                      <a:pt x="26" y="21"/>
                    </a:cubicBezTo>
                    <a:cubicBezTo>
                      <a:pt x="26" y="17"/>
                      <a:pt x="26" y="14"/>
                      <a:pt x="26" y="10"/>
                    </a:cubicBezTo>
                    <a:cubicBezTo>
                      <a:pt x="26" y="9"/>
                      <a:pt x="26" y="9"/>
                      <a:pt x="26" y="9"/>
                    </a:cubicBezTo>
                    <a:cubicBezTo>
                      <a:pt x="26" y="8"/>
                      <a:pt x="26" y="7"/>
                      <a:pt x="25" y="7"/>
                    </a:cubicBezTo>
                    <a:cubicBezTo>
                      <a:pt x="26" y="6"/>
                      <a:pt x="27" y="5"/>
                      <a:pt x="28" y="4"/>
                    </a:cubicBezTo>
                    <a:cubicBezTo>
                      <a:pt x="28" y="4"/>
                      <a:pt x="28" y="4"/>
                      <a:pt x="28" y="4"/>
                    </a:cubicBezTo>
                    <a:cubicBezTo>
                      <a:pt x="27" y="3"/>
                      <a:pt x="27" y="3"/>
                      <a:pt x="27" y="3"/>
                    </a:cubicBezTo>
                    <a:cubicBezTo>
                      <a:pt x="26" y="3"/>
                      <a:pt x="26" y="2"/>
                      <a:pt x="26" y="1"/>
                    </a:cubicBezTo>
                    <a:cubicBezTo>
                      <a:pt x="25" y="0"/>
                      <a:pt x="25" y="0"/>
                      <a:pt x="25" y="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grpSp>
        <p:grpSp>
          <p:nvGrpSpPr>
            <p:cNvPr id="218" name="组合 217"/>
            <p:cNvGrpSpPr/>
            <p:nvPr/>
          </p:nvGrpSpPr>
          <p:grpSpPr>
            <a:xfrm>
              <a:off x="3819580" y="1129357"/>
              <a:ext cx="1653056" cy="3437609"/>
              <a:chOff x="5276822" y="2263193"/>
              <a:chExt cx="2022845" cy="4206605"/>
            </a:xfrm>
            <a:effectLst>
              <a:outerShdw blurRad="266700" dist="38100" dir="5400000" algn="t" rotWithShape="0">
                <a:prstClr val="black">
                  <a:alpha val="40000"/>
                </a:prstClr>
              </a:outerShdw>
            </a:effectLst>
          </p:grpSpPr>
          <p:sp>
            <p:nvSpPr>
              <p:cNvPr id="219" name="任意多边形 218"/>
              <p:cNvSpPr/>
              <p:nvPr/>
            </p:nvSpPr>
            <p:spPr>
              <a:xfrm rot="5400000">
                <a:off x="6251085" y="6144437"/>
                <a:ext cx="273185" cy="377538"/>
              </a:xfrm>
              <a:custGeom>
                <a:avLst/>
                <a:gdLst>
                  <a:gd name="connsiteX0" fmla="*/ 0 w 245327"/>
                  <a:gd name="connsiteY0" fmla="*/ 0 h 374681"/>
                  <a:gd name="connsiteX1" fmla="*/ 0 w 245327"/>
                  <a:gd name="connsiteY1" fmla="*/ 374681 h 374681"/>
                  <a:gd name="connsiteX2" fmla="*/ 245327 w 245327"/>
                  <a:gd name="connsiteY2" fmla="*/ 218564 h 374681"/>
                  <a:gd name="connsiteX3" fmla="*/ 245327 w 245327"/>
                  <a:gd name="connsiteY3" fmla="*/ 169499 h 374681"/>
                  <a:gd name="connsiteX4" fmla="*/ 0 w 245327"/>
                  <a:gd name="connsiteY4" fmla="*/ 0 h 374681"/>
                  <a:gd name="connsiteX0" fmla="*/ 0 w 253793"/>
                  <a:gd name="connsiteY0" fmla="*/ 0 h 374681"/>
                  <a:gd name="connsiteX1" fmla="*/ 0 w 253793"/>
                  <a:gd name="connsiteY1" fmla="*/ 374681 h 374681"/>
                  <a:gd name="connsiteX2" fmla="*/ 245327 w 253793"/>
                  <a:gd name="connsiteY2" fmla="*/ 218564 h 374681"/>
                  <a:gd name="connsiteX3" fmla="*/ 245327 w 253793"/>
                  <a:gd name="connsiteY3" fmla="*/ 169499 h 374681"/>
                  <a:gd name="connsiteX4" fmla="*/ 0 w 253793"/>
                  <a:gd name="connsiteY4" fmla="*/ 0 h 374681"/>
                  <a:gd name="connsiteX0" fmla="*/ 0 w 262397"/>
                  <a:gd name="connsiteY0" fmla="*/ 0 h 374681"/>
                  <a:gd name="connsiteX1" fmla="*/ 0 w 262397"/>
                  <a:gd name="connsiteY1" fmla="*/ 374681 h 374681"/>
                  <a:gd name="connsiteX2" fmla="*/ 245327 w 262397"/>
                  <a:gd name="connsiteY2" fmla="*/ 218564 h 374681"/>
                  <a:gd name="connsiteX3" fmla="*/ 245327 w 262397"/>
                  <a:gd name="connsiteY3" fmla="*/ 169499 h 374681"/>
                  <a:gd name="connsiteX4" fmla="*/ 0 w 262397"/>
                  <a:gd name="connsiteY4" fmla="*/ 0 h 374681"/>
                  <a:gd name="connsiteX0" fmla="*/ 7408 w 269805"/>
                  <a:gd name="connsiteY0" fmla="*/ 0 h 374681"/>
                  <a:gd name="connsiteX1" fmla="*/ 7408 w 269805"/>
                  <a:gd name="connsiteY1" fmla="*/ 374681 h 374681"/>
                  <a:gd name="connsiteX2" fmla="*/ 252735 w 269805"/>
                  <a:gd name="connsiteY2" fmla="*/ 218564 h 374681"/>
                  <a:gd name="connsiteX3" fmla="*/ 252735 w 269805"/>
                  <a:gd name="connsiteY3" fmla="*/ 169499 h 374681"/>
                  <a:gd name="connsiteX4" fmla="*/ 7408 w 269805"/>
                  <a:gd name="connsiteY4" fmla="*/ 0 h 374681"/>
                  <a:gd name="connsiteX0" fmla="*/ 10788 w 273185"/>
                  <a:gd name="connsiteY0" fmla="*/ 0 h 374681"/>
                  <a:gd name="connsiteX1" fmla="*/ 10788 w 273185"/>
                  <a:gd name="connsiteY1" fmla="*/ 374681 h 374681"/>
                  <a:gd name="connsiteX2" fmla="*/ 256115 w 273185"/>
                  <a:gd name="connsiteY2" fmla="*/ 218564 h 374681"/>
                  <a:gd name="connsiteX3" fmla="*/ 256115 w 273185"/>
                  <a:gd name="connsiteY3" fmla="*/ 169499 h 374681"/>
                  <a:gd name="connsiteX4" fmla="*/ 10788 w 273185"/>
                  <a:gd name="connsiteY4" fmla="*/ 0 h 374681"/>
                  <a:gd name="connsiteX0" fmla="*/ 10788 w 273185"/>
                  <a:gd name="connsiteY0" fmla="*/ 0 h 377538"/>
                  <a:gd name="connsiteX1" fmla="*/ 10788 w 273185"/>
                  <a:gd name="connsiteY1" fmla="*/ 377538 h 377538"/>
                  <a:gd name="connsiteX2" fmla="*/ 256115 w 273185"/>
                  <a:gd name="connsiteY2" fmla="*/ 218564 h 377538"/>
                  <a:gd name="connsiteX3" fmla="*/ 256115 w 273185"/>
                  <a:gd name="connsiteY3" fmla="*/ 169499 h 377538"/>
                  <a:gd name="connsiteX4" fmla="*/ 10788 w 273185"/>
                  <a:gd name="connsiteY4" fmla="*/ 0 h 377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3185" h="377538">
                    <a:moveTo>
                      <a:pt x="10788" y="0"/>
                    </a:moveTo>
                    <a:cubicBezTo>
                      <a:pt x="-5880" y="122512"/>
                      <a:pt x="-1118" y="250263"/>
                      <a:pt x="10788" y="377538"/>
                    </a:cubicBezTo>
                    <a:lnTo>
                      <a:pt x="256115" y="218564"/>
                    </a:lnTo>
                    <a:cubicBezTo>
                      <a:pt x="282309" y="202209"/>
                      <a:pt x="275165" y="188236"/>
                      <a:pt x="256115" y="169499"/>
                    </a:cubicBezTo>
                    <a:lnTo>
                      <a:pt x="10788" y="0"/>
                    </a:lnTo>
                    <a:close/>
                  </a:path>
                </a:pathLst>
              </a:custGeom>
              <a:gradFill>
                <a:gsLst>
                  <a:gs pos="2000">
                    <a:srgbClr val="2E2E2E"/>
                  </a:gs>
                  <a:gs pos="42000">
                    <a:srgbClr val="727272"/>
                  </a:gs>
                  <a:gs pos="12000">
                    <a:srgbClr val="555555"/>
                  </a:gs>
                  <a:gs pos="63000">
                    <a:srgbClr val="363636"/>
                  </a:gs>
                  <a:gs pos="100000">
                    <a:srgbClr val="41414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0" name="Freeform 212"/>
              <p:cNvSpPr>
                <a:spLocks/>
              </p:cNvSpPr>
              <p:nvPr/>
            </p:nvSpPr>
            <p:spPr bwMode="auto">
              <a:xfrm>
                <a:off x="5816447" y="4542587"/>
                <a:ext cx="492408" cy="1113726"/>
              </a:xfrm>
              <a:custGeom>
                <a:avLst/>
                <a:gdLst>
                  <a:gd name="T0" fmla="*/ 0 w 277"/>
                  <a:gd name="T1" fmla="*/ 0 h 628"/>
                  <a:gd name="T2" fmla="*/ 0 w 277"/>
                  <a:gd name="T3" fmla="*/ 580 h 628"/>
                  <a:gd name="T4" fmla="*/ 57 w 277"/>
                  <a:gd name="T5" fmla="*/ 628 h 628"/>
                  <a:gd name="T6" fmla="*/ 277 w 277"/>
                  <a:gd name="T7" fmla="*/ 628 h 628"/>
                  <a:gd name="T8" fmla="*/ 277 w 277"/>
                  <a:gd name="T9" fmla="*/ 73 h 628"/>
                  <a:gd name="T10" fmla="*/ 0 w 277"/>
                  <a:gd name="T11" fmla="*/ 0 h 628"/>
                </a:gdLst>
                <a:ahLst/>
                <a:cxnLst>
                  <a:cxn ang="0">
                    <a:pos x="T0" y="T1"/>
                  </a:cxn>
                  <a:cxn ang="0">
                    <a:pos x="T2" y="T3"/>
                  </a:cxn>
                  <a:cxn ang="0">
                    <a:pos x="T4" y="T5"/>
                  </a:cxn>
                  <a:cxn ang="0">
                    <a:pos x="T6" y="T7"/>
                  </a:cxn>
                  <a:cxn ang="0">
                    <a:pos x="T8" y="T9"/>
                  </a:cxn>
                  <a:cxn ang="0">
                    <a:pos x="T10" y="T11"/>
                  </a:cxn>
                </a:cxnLst>
                <a:rect l="0" t="0" r="r" b="b"/>
                <a:pathLst>
                  <a:path w="277" h="628">
                    <a:moveTo>
                      <a:pt x="0" y="0"/>
                    </a:moveTo>
                    <a:cubicBezTo>
                      <a:pt x="0" y="580"/>
                      <a:pt x="0" y="580"/>
                      <a:pt x="0" y="580"/>
                    </a:cubicBezTo>
                    <a:cubicBezTo>
                      <a:pt x="57" y="628"/>
                      <a:pt x="57" y="628"/>
                      <a:pt x="57" y="628"/>
                    </a:cubicBezTo>
                    <a:cubicBezTo>
                      <a:pt x="277" y="628"/>
                      <a:pt x="277" y="628"/>
                      <a:pt x="277" y="628"/>
                    </a:cubicBezTo>
                    <a:cubicBezTo>
                      <a:pt x="277" y="73"/>
                      <a:pt x="277" y="73"/>
                      <a:pt x="277" y="73"/>
                    </a:cubicBezTo>
                    <a:cubicBezTo>
                      <a:pt x="185" y="51"/>
                      <a:pt x="92" y="25"/>
                      <a:pt x="0" y="0"/>
                    </a:cubicBezTo>
                  </a:path>
                </a:pathLst>
              </a:custGeom>
              <a:gradFill>
                <a:gsLst>
                  <a:gs pos="11000">
                    <a:srgbClr val="2B3649"/>
                  </a:gs>
                  <a:gs pos="100000">
                    <a:srgbClr val="3B4A62"/>
                  </a:gs>
                </a:gsLst>
                <a:lin ang="2700000" scaled="0"/>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1" name="Freeform 213"/>
              <p:cNvSpPr>
                <a:spLocks/>
              </p:cNvSpPr>
              <p:nvPr/>
            </p:nvSpPr>
            <p:spPr bwMode="auto">
              <a:xfrm>
                <a:off x="6384249" y="4720690"/>
                <a:ext cx="541874" cy="963080"/>
              </a:xfrm>
              <a:custGeom>
                <a:avLst/>
                <a:gdLst>
                  <a:gd name="T0" fmla="*/ 0 w 305"/>
                  <a:gd name="T1" fmla="*/ 0 h 543"/>
                  <a:gd name="T2" fmla="*/ 0 w 305"/>
                  <a:gd name="T3" fmla="*/ 543 h 543"/>
                  <a:gd name="T4" fmla="*/ 263 w 305"/>
                  <a:gd name="T5" fmla="*/ 543 h 543"/>
                  <a:gd name="T6" fmla="*/ 305 w 305"/>
                  <a:gd name="T7" fmla="*/ 495 h 543"/>
                  <a:gd name="T8" fmla="*/ 305 w 305"/>
                  <a:gd name="T9" fmla="*/ 41 h 543"/>
                  <a:gd name="T10" fmla="*/ 0 w 305"/>
                  <a:gd name="T11" fmla="*/ 0 h 543"/>
                </a:gdLst>
                <a:ahLst/>
                <a:cxnLst>
                  <a:cxn ang="0">
                    <a:pos x="T0" y="T1"/>
                  </a:cxn>
                  <a:cxn ang="0">
                    <a:pos x="T2" y="T3"/>
                  </a:cxn>
                  <a:cxn ang="0">
                    <a:pos x="T4" y="T5"/>
                  </a:cxn>
                  <a:cxn ang="0">
                    <a:pos x="T6" y="T7"/>
                  </a:cxn>
                  <a:cxn ang="0">
                    <a:pos x="T8" y="T9"/>
                  </a:cxn>
                  <a:cxn ang="0">
                    <a:pos x="T10" y="T11"/>
                  </a:cxn>
                </a:cxnLst>
                <a:rect l="0" t="0" r="r" b="b"/>
                <a:pathLst>
                  <a:path w="305" h="543">
                    <a:moveTo>
                      <a:pt x="0" y="0"/>
                    </a:moveTo>
                    <a:cubicBezTo>
                      <a:pt x="0" y="543"/>
                      <a:pt x="0" y="543"/>
                      <a:pt x="0" y="543"/>
                    </a:cubicBezTo>
                    <a:cubicBezTo>
                      <a:pt x="263" y="543"/>
                      <a:pt x="263" y="543"/>
                      <a:pt x="263" y="543"/>
                    </a:cubicBezTo>
                    <a:cubicBezTo>
                      <a:pt x="305" y="495"/>
                      <a:pt x="305" y="495"/>
                      <a:pt x="305" y="495"/>
                    </a:cubicBezTo>
                    <a:cubicBezTo>
                      <a:pt x="305" y="41"/>
                      <a:pt x="305" y="41"/>
                      <a:pt x="305" y="41"/>
                    </a:cubicBezTo>
                    <a:cubicBezTo>
                      <a:pt x="201" y="38"/>
                      <a:pt x="100" y="22"/>
                      <a:pt x="0" y="0"/>
                    </a:cubicBezTo>
                  </a:path>
                </a:pathLst>
              </a:custGeom>
              <a:gradFill>
                <a:gsLst>
                  <a:gs pos="11000">
                    <a:srgbClr val="2B3649"/>
                  </a:gs>
                  <a:gs pos="100000">
                    <a:srgbClr val="3B4A62"/>
                  </a:gs>
                </a:gsLst>
                <a:lin ang="2700000" scaled="0"/>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2" name="Freeform 214"/>
              <p:cNvSpPr>
                <a:spLocks/>
              </p:cNvSpPr>
              <p:nvPr/>
            </p:nvSpPr>
            <p:spPr bwMode="auto">
              <a:xfrm>
                <a:off x="6093755" y="4617535"/>
                <a:ext cx="280305" cy="1066509"/>
              </a:xfrm>
              <a:custGeom>
                <a:avLst/>
                <a:gdLst>
                  <a:gd name="T0" fmla="*/ 0 w 158"/>
                  <a:gd name="T1" fmla="*/ 0 h 602"/>
                  <a:gd name="T2" fmla="*/ 0 w 158"/>
                  <a:gd name="T3" fmla="*/ 602 h 602"/>
                  <a:gd name="T4" fmla="*/ 158 w 158"/>
                  <a:gd name="T5" fmla="*/ 602 h 602"/>
                  <a:gd name="T6" fmla="*/ 158 w 158"/>
                  <a:gd name="T7" fmla="*/ 40 h 602"/>
                  <a:gd name="T8" fmla="*/ 0 w 158"/>
                  <a:gd name="T9" fmla="*/ 0 h 602"/>
                </a:gdLst>
                <a:ahLst/>
                <a:cxnLst>
                  <a:cxn ang="0">
                    <a:pos x="T0" y="T1"/>
                  </a:cxn>
                  <a:cxn ang="0">
                    <a:pos x="T2" y="T3"/>
                  </a:cxn>
                  <a:cxn ang="0">
                    <a:pos x="T4" y="T5"/>
                  </a:cxn>
                  <a:cxn ang="0">
                    <a:pos x="T6" y="T7"/>
                  </a:cxn>
                  <a:cxn ang="0">
                    <a:pos x="T8" y="T9"/>
                  </a:cxn>
                </a:cxnLst>
                <a:rect l="0" t="0" r="r" b="b"/>
                <a:pathLst>
                  <a:path w="158" h="602">
                    <a:moveTo>
                      <a:pt x="0" y="0"/>
                    </a:moveTo>
                    <a:cubicBezTo>
                      <a:pt x="0" y="602"/>
                      <a:pt x="0" y="602"/>
                      <a:pt x="0" y="602"/>
                    </a:cubicBezTo>
                    <a:cubicBezTo>
                      <a:pt x="158" y="602"/>
                      <a:pt x="158" y="602"/>
                      <a:pt x="158" y="602"/>
                    </a:cubicBezTo>
                    <a:cubicBezTo>
                      <a:pt x="158" y="40"/>
                      <a:pt x="158" y="40"/>
                      <a:pt x="158" y="40"/>
                    </a:cubicBezTo>
                    <a:cubicBezTo>
                      <a:pt x="105" y="28"/>
                      <a:pt x="52" y="14"/>
                      <a:pt x="0" y="0"/>
                    </a:cubicBezTo>
                  </a:path>
                </a:pathLst>
              </a:custGeom>
              <a:gradFill>
                <a:gsLst>
                  <a:gs pos="11000">
                    <a:srgbClr val="2B3649"/>
                  </a:gs>
                  <a:gs pos="100000">
                    <a:srgbClr val="3B4A62"/>
                  </a:gs>
                </a:gsLst>
                <a:lin ang="2700000" scaled="0"/>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3" name="Freeform 215"/>
              <p:cNvSpPr>
                <a:spLocks/>
              </p:cNvSpPr>
              <p:nvPr/>
            </p:nvSpPr>
            <p:spPr bwMode="auto">
              <a:xfrm>
                <a:off x="6368814" y="4686487"/>
                <a:ext cx="282554" cy="997557"/>
              </a:xfrm>
              <a:custGeom>
                <a:avLst/>
                <a:gdLst>
                  <a:gd name="T0" fmla="*/ 0 w 159"/>
                  <a:gd name="T1" fmla="*/ 0 h 563"/>
                  <a:gd name="T2" fmla="*/ 0 w 159"/>
                  <a:gd name="T3" fmla="*/ 563 h 563"/>
                  <a:gd name="T4" fmla="*/ 159 w 159"/>
                  <a:gd name="T5" fmla="*/ 563 h 563"/>
                  <a:gd name="T6" fmla="*/ 159 w 159"/>
                  <a:gd name="T7" fmla="*/ 30 h 563"/>
                  <a:gd name="T8" fmla="*/ 0 w 159"/>
                  <a:gd name="T9" fmla="*/ 0 h 563"/>
                </a:gdLst>
                <a:ahLst/>
                <a:cxnLst>
                  <a:cxn ang="0">
                    <a:pos x="T0" y="T1"/>
                  </a:cxn>
                  <a:cxn ang="0">
                    <a:pos x="T2" y="T3"/>
                  </a:cxn>
                  <a:cxn ang="0">
                    <a:pos x="T4" y="T5"/>
                  </a:cxn>
                  <a:cxn ang="0">
                    <a:pos x="T6" y="T7"/>
                  </a:cxn>
                  <a:cxn ang="0">
                    <a:pos x="T8" y="T9"/>
                  </a:cxn>
                </a:cxnLst>
                <a:rect l="0" t="0" r="r" b="b"/>
                <a:pathLst>
                  <a:path w="159" h="563">
                    <a:moveTo>
                      <a:pt x="0" y="0"/>
                    </a:moveTo>
                    <a:cubicBezTo>
                      <a:pt x="0" y="563"/>
                      <a:pt x="0" y="563"/>
                      <a:pt x="0" y="563"/>
                    </a:cubicBezTo>
                    <a:cubicBezTo>
                      <a:pt x="159" y="563"/>
                      <a:pt x="159" y="563"/>
                      <a:pt x="159" y="563"/>
                    </a:cubicBezTo>
                    <a:cubicBezTo>
                      <a:pt x="159" y="30"/>
                      <a:pt x="159" y="30"/>
                      <a:pt x="159" y="30"/>
                    </a:cubicBezTo>
                    <a:cubicBezTo>
                      <a:pt x="106" y="22"/>
                      <a:pt x="53" y="12"/>
                      <a:pt x="0" y="0"/>
                    </a:cubicBezTo>
                  </a:path>
                </a:pathLst>
              </a:custGeom>
              <a:gradFill>
                <a:gsLst>
                  <a:gs pos="11000">
                    <a:srgbClr val="2B3649"/>
                  </a:gs>
                  <a:gs pos="100000">
                    <a:srgbClr val="3B4A62"/>
                  </a:gs>
                </a:gsLst>
                <a:lin ang="2700000" scaled="0"/>
              </a:gra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4" name="Rectangle 217"/>
              <p:cNvSpPr>
                <a:spLocks noChangeArrowheads="1"/>
              </p:cNvSpPr>
              <p:nvPr/>
            </p:nvSpPr>
            <p:spPr bwMode="auto">
              <a:xfrm>
                <a:off x="6088508" y="4711220"/>
                <a:ext cx="10493" cy="90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25" name="Freeform 219"/>
              <p:cNvSpPr>
                <a:spLocks/>
              </p:cNvSpPr>
              <p:nvPr/>
            </p:nvSpPr>
            <p:spPr bwMode="auto">
              <a:xfrm>
                <a:off x="5816447" y="5570872"/>
                <a:ext cx="0" cy="8994"/>
              </a:xfrm>
              <a:custGeom>
                <a:avLst/>
                <a:gdLst>
                  <a:gd name="T0" fmla="*/ 0 h 5"/>
                  <a:gd name="T1" fmla="*/ 5 h 5"/>
                  <a:gd name="T2" fmla="*/ 5 h 5"/>
                  <a:gd name="T3" fmla="*/ 0 h 5"/>
                  <a:gd name="T4" fmla="*/ 0 h 5"/>
                </a:gdLst>
                <a:ahLst/>
                <a:cxnLst>
                  <a:cxn ang="0">
                    <a:pos x="0" y="T0"/>
                  </a:cxn>
                  <a:cxn ang="0">
                    <a:pos x="0" y="T1"/>
                  </a:cxn>
                  <a:cxn ang="0">
                    <a:pos x="0" y="T2"/>
                  </a:cxn>
                  <a:cxn ang="0">
                    <a:pos x="0" y="T3"/>
                  </a:cxn>
                  <a:cxn ang="0">
                    <a:pos x="0" y="T4"/>
                  </a:cxn>
                </a:cxnLst>
                <a:rect l="0" t="0" r="r" b="b"/>
                <a:pathLst>
                  <a:path h="5">
                    <a:moveTo>
                      <a:pt x="0" y="0"/>
                    </a:moveTo>
                    <a:cubicBezTo>
                      <a:pt x="0" y="5"/>
                      <a:pt x="0" y="5"/>
                      <a:pt x="0" y="5"/>
                    </a:cubicBezTo>
                    <a:cubicBezTo>
                      <a:pt x="0" y="5"/>
                      <a:pt x="0" y="5"/>
                      <a:pt x="0" y="5"/>
                    </a:cubicBezTo>
                    <a:cubicBezTo>
                      <a:pt x="0" y="4"/>
                      <a:pt x="0" y="2"/>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26" name="Freeform 220"/>
              <p:cNvSpPr>
                <a:spLocks/>
              </p:cNvSpPr>
              <p:nvPr/>
            </p:nvSpPr>
            <p:spPr bwMode="auto">
              <a:xfrm>
                <a:off x="5816447" y="5528152"/>
                <a:ext cx="2248" cy="42720"/>
              </a:xfrm>
              <a:custGeom>
                <a:avLst/>
                <a:gdLst>
                  <a:gd name="T0" fmla="*/ 0 w 1"/>
                  <a:gd name="T1" fmla="*/ 0 h 24"/>
                  <a:gd name="T2" fmla="*/ 0 w 1"/>
                  <a:gd name="T3" fmla="*/ 24 h 24"/>
                  <a:gd name="T4" fmla="*/ 0 w 1"/>
                  <a:gd name="T5" fmla="*/ 24 h 24"/>
                  <a:gd name="T6" fmla="*/ 1 w 1"/>
                  <a:gd name="T7" fmla="*/ 16 h 24"/>
                  <a:gd name="T8" fmla="*/ 0 w 1"/>
                  <a:gd name="T9" fmla="*/ 8 h 24"/>
                  <a:gd name="T10" fmla="*/ 0 w 1"/>
                  <a:gd name="T11" fmla="*/ 8 h 24"/>
                  <a:gd name="T12" fmla="*/ 0 w 1"/>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1" h="24">
                    <a:moveTo>
                      <a:pt x="0" y="0"/>
                    </a:moveTo>
                    <a:cubicBezTo>
                      <a:pt x="0" y="24"/>
                      <a:pt x="0" y="24"/>
                      <a:pt x="0" y="24"/>
                    </a:cubicBezTo>
                    <a:cubicBezTo>
                      <a:pt x="0" y="24"/>
                      <a:pt x="0" y="24"/>
                      <a:pt x="0" y="24"/>
                    </a:cubicBezTo>
                    <a:cubicBezTo>
                      <a:pt x="1" y="22"/>
                      <a:pt x="1" y="19"/>
                      <a:pt x="1" y="16"/>
                    </a:cubicBezTo>
                    <a:cubicBezTo>
                      <a:pt x="1" y="13"/>
                      <a:pt x="1" y="11"/>
                      <a:pt x="0" y="8"/>
                    </a:cubicBezTo>
                    <a:cubicBezTo>
                      <a:pt x="0" y="8"/>
                      <a:pt x="0" y="8"/>
                      <a:pt x="0" y="8"/>
                    </a:cubicBezTo>
                    <a:cubicBezTo>
                      <a:pt x="0" y="5"/>
                      <a:pt x="0" y="3"/>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27" name="Freeform 221"/>
              <p:cNvSpPr>
                <a:spLocks/>
              </p:cNvSpPr>
              <p:nvPr/>
            </p:nvSpPr>
            <p:spPr bwMode="auto">
              <a:xfrm>
                <a:off x="6642374" y="4711220"/>
                <a:ext cx="10493" cy="28480"/>
              </a:xfrm>
              <a:custGeom>
                <a:avLst/>
                <a:gdLst>
                  <a:gd name="T0" fmla="*/ 6 w 6"/>
                  <a:gd name="T1" fmla="*/ 0 h 16"/>
                  <a:gd name="T2" fmla="*/ 0 w 6"/>
                  <a:gd name="T3" fmla="*/ 0 h 16"/>
                  <a:gd name="T4" fmla="*/ 0 w 6"/>
                  <a:gd name="T5" fmla="*/ 15 h 16"/>
                  <a:gd name="T6" fmla="*/ 6 w 6"/>
                  <a:gd name="T7" fmla="*/ 16 h 16"/>
                  <a:gd name="T8" fmla="*/ 6 w 6"/>
                  <a:gd name="T9" fmla="*/ 0 h 16"/>
                </a:gdLst>
                <a:ahLst/>
                <a:cxnLst>
                  <a:cxn ang="0">
                    <a:pos x="T0" y="T1"/>
                  </a:cxn>
                  <a:cxn ang="0">
                    <a:pos x="T2" y="T3"/>
                  </a:cxn>
                  <a:cxn ang="0">
                    <a:pos x="T4" y="T5"/>
                  </a:cxn>
                  <a:cxn ang="0">
                    <a:pos x="T6" y="T7"/>
                  </a:cxn>
                  <a:cxn ang="0">
                    <a:pos x="T8" y="T9"/>
                  </a:cxn>
                </a:cxnLst>
                <a:rect l="0" t="0" r="r" b="b"/>
                <a:pathLst>
                  <a:path w="6" h="16">
                    <a:moveTo>
                      <a:pt x="6" y="0"/>
                    </a:moveTo>
                    <a:cubicBezTo>
                      <a:pt x="0" y="0"/>
                      <a:pt x="0" y="0"/>
                      <a:pt x="0" y="0"/>
                    </a:cubicBezTo>
                    <a:cubicBezTo>
                      <a:pt x="0" y="15"/>
                      <a:pt x="0" y="15"/>
                      <a:pt x="0" y="15"/>
                    </a:cubicBezTo>
                    <a:cubicBezTo>
                      <a:pt x="2" y="16"/>
                      <a:pt x="4" y="16"/>
                      <a:pt x="6" y="16"/>
                    </a:cubicBezTo>
                    <a:cubicBezTo>
                      <a:pt x="6" y="0"/>
                      <a:pt x="6" y="0"/>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28" name="Freeform 222"/>
              <p:cNvSpPr>
                <a:spLocks/>
              </p:cNvSpPr>
              <p:nvPr/>
            </p:nvSpPr>
            <p:spPr bwMode="auto">
              <a:xfrm>
                <a:off x="6642374" y="4738201"/>
                <a:ext cx="10493" cy="759972"/>
              </a:xfrm>
              <a:custGeom>
                <a:avLst/>
                <a:gdLst>
                  <a:gd name="T0" fmla="*/ 0 w 6"/>
                  <a:gd name="T1" fmla="*/ 0 h 429"/>
                  <a:gd name="T2" fmla="*/ 0 w 6"/>
                  <a:gd name="T3" fmla="*/ 0 h 429"/>
                  <a:gd name="T4" fmla="*/ 5 w 6"/>
                  <a:gd name="T5" fmla="*/ 1 h 429"/>
                  <a:gd name="T6" fmla="*/ 5 w 6"/>
                  <a:gd name="T7" fmla="*/ 428 h 429"/>
                  <a:gd name="T8" fmla="*/ 6 w 6"/>
                  <a:gd name="T9" fmla="*/ 429 h 429"/>
                  <a:gd name="T10" fmla="*/ 6 w 6"/>
                  <a:gd name="T11" fmla="*/ 1 h 429"/>
                  <a:gd name="T12" fmla="*/ 0 w 6"/>
                  <a:gd name="T13" fmla="*/ 0 h 429"/>
                </a:gdLst>
                <a:ahLst/>
                <a:cxnLst>
                  <a:cxn ang="0">
                    <a:pos x="T0" y="T1"/>
                  </a:cxn>
                  <a:cxn ang="0">
                    <a:pos x="T2" y="T3"/>
                  </a:cxn>
                  <a:cxn ang="0">
                    <a:pos x="T4" y="T5"/>
                  </a:cxn>
                  <a:cxn ang="0">
                    <a:pos x="T6" y="T7"/>
                  </a:cxn>
                  <a:cxn ang="0">
                    <a:pos x="T8" y="T9"/>
                  </a:cxn>
                  <a:cxn ang="0">
                    <a:pos x="T10" y="T11"/>
                  </a:cxn>
                  <a:cxn ang="0">
                    <a:pos x="T12" y="T13"/>
                  </a:cxn>
                </a:cxnLst>
                <a:rect l="0" t="0" r="r" b="b"/>
                <a:pathLst>
                  <a:path w="6" h="429">
                    <a:moveTo>
                      <a:pt x="0" y="0"/>
                    </a:moveTo>
                    <a:cubicBezTo>
                      <a:pt x="0" y="0"/>
                      <a:pt x="0" y="0"/>
                      <a:pt x="0" y="0"/>
                    </a:cubicBezTo>
                    <a:cubicBezTo>
                      <a:pt x="2" y="1"/>
                      <a:pt x="3" y="1"/>
                      <a:pt x="5" y="1"/>
                    </a:cubicBezTo>
                    <a:cubicBezTo>
                      <a:pt x="5" y="428"/>
                      <a:pt x="5" y="428"/>
                      <a:pt x="5" y="428"/>
                    </a:cubicBezTo>
                    <a:cubicBezTo>
                      <a:pt x="5" y="428"/>
                      <a:pt x="6" y="429"/>
                      <a:pt x="6" y="429"/>
                    </a:cubicBezTo>
                    <a:cubicBezTo>
                      <a:pt x="6" y="1"/>
                      <a:pt x="6" y="1"/>
                      <a:pt x="6" y="1"/>
                    </a:cubicBezTo>
                    <a:cubicBezTo>
                      <a:pt x="4" y="1"/>
                      <a:pt x="2" y="1"/>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29" name="Freeform 224"/>
              <p:cNvSpPr>
                <a:spLocks/>
              </p:cNvSpPr>
              <p:nvPr/>
            </p:nvSpPr>
            <p:spPr bwMode="auto">
              <a:xfrm>
                <a:off x="6367315" y="4711220"/>
                <a:ext cx="1499" cy="783206"/>
              </a:xfrm>
              <a:custGeom>
                <a:avLst/>
                <a:gdLst>
                  <a:gd name="T0" fmla="*/ 1 w 1"/>
                  <a:gd name="T1" fmla="*/ 0 h 442"/>
                  <a:gd name="T2" fmla="*/ 0 w 1"/>
                  <a:gd name="T3" fmla="*/ 0 h 442"/>
                  <a:gd name="T4" fmla="*/ 0 w 1"/>
                  <a:gd name="T5" fmla="*/ 442 h 442"/>
                  <a:gd name="T6" fmla="*/ 1 w 1"/>
                  <a:gd name="T7" fmla="*/ 438 h 442"/>
                  <a:gd name="T8" fmla="*/ 1 w 1"/>
                  <a:gd name="T9" fmla="*/ 441 h 442"/>
                  <a:gd name="T10" fmla="*/ 1 w 1"/>
                  <a:gd name="T11" fmla="*/ 0 h 442"/>
                </a:gdLst>
                <a:ahLst/>
                <a:cxnLst>
                  <a:cxn ang="0">
                    <a:pos x="T0" y="T1"/>
                  </a:cxn>
                  <a:cxn ang="0">
                    <a:pos x="T2" y="T3"/>
                  </a:cxn>
                  <a:cxn ang="0">
                    <a:pos x="T4" y="T5"/>
                  </a:cxn>
                  <a:cxn ang="0">
                    <a:pos x="T6" y="T7"/>
                  </a:cxn>
                  <a:cxn ang="0">
                    <a:pos x="T8" y="T9"/>
                  </a:cxn>
                  <a:cxn ang="0">
                    <a:pos x="T10" y="T11"/>
                  </a:cxn>
                </a:cxnLst>
                <a:rect l="0" t="0" r="r" b="b"/>
                <a:pathLst>
                  <a:path w="1" h="442">
                    <a:moveTo>
                      <a:pt x="1" y="0"/>
                    </a:moveTo>
                    <a:cubicBezTo>
                      <a:pt x="0" y="0"/>
                      <a:pt x="0" y="0"/>
                      <a:pt x="0" y="0"/>
                    </a:cubicBezTo>
                    <a:cubicBezTo>
                      <a:pt x="0" y="442"/>
                      <a:pt x="0" y="442"/>
                      <a:pt x="0" y="442"/>
                    </a:cubicBezTo>
                    <a:cubicBezTo>
                      <a:pt x="1" y="440"/>
                      <a:pt x="1" y="438"/>
                      <a:pt x="1" y="438"/>
                    </a:cubicBezTo>
                    <a:cubicBezTo>
                      <a:pt x="1" y="438"/>
                      <a:pt x="1" y="439"/>
                      <a:pt x="1" y="441"/>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0" name="Freeform 226"/>
              <p:cNvSpPr>
                <a:spLocks/>
              </p:cNvSpPr>
              <p:nvPr/>
            </p:nvSpPr>
            <p:spPr bwMode="auto">
              <a:xfrm>
                <a:off x="5816447" y="5499672"/>
                <a:ext cx="1127967" cy="803441"/>
              </a:xfrm>
              <a:custGeom>
                <a:avLst/>
                <a:gdLst>
                  <a:gd name="T0" fmla="*/ 76 w 635"/>
                  <a:gd name="T1" fmla="*/ 55 h 453"/>
                  <a:gd name="T2" fmla="*/ 156 w 635"/>
                  <a:gd name="T3" fmla="*/ 1 h 453"/>
                  <a:gd name="T4" fmla="*/ 230 w 635"/>
                  <a:gd name="T5" fmla="*/ 60 h 453"/>
                  <a:gd name="T6" fmla="*/ 311 w 635"/>
                  <a:gd name="T7" fmla="*/ 0 h 453"/>
                  <a:gd name="T8" fmla="*/ 390 w 635"/>
                  <a:gd name="T9" fmla="*/ 59 h 453"/>
                  <a:gd name="T10" fmla="*/ 469 w 635"/>
                  <a:gd name="T11" fmla="*/ 1 h 453"/>
                  <a:gd name="T12" fmla="*/ 557 w 635"/>
                  <a:gd name="T13" fmla="*/ 53 h 453"/>
                  <a:gd name="T14" fmla="*/ 635 w 635"/>
                  <a:gd name="T15" fmla="*/ 19 h 453"/>
                  <a:gd name="T16" fmla="*/ 635 w 635"/>
                  <a:gd name="T17" fmla="*/ 44 h 453"/>
                  <a:gd name="T18" fmla="*/ 432 w 635"/>
                  <a:gd name="T19" fmla="*/ 394 h 453"/>
                  <a:gd name="T20" fmla="*/ 317 w 635"/>
                  <a:gd name="T21" fmla="*/ 453 h 453"/>
                  <a:gd name="T22" fmla="*/ 208 w 635"/>
                  <a:gd name="T23" fmla="*/ 408 h 453"/>
                  <a:gd name="T24" fmla="*/ 0 w 635"/>
                  <a:gd name="T25" fmla="*/ 47 h 453"/>
                  <a:gd name="T26" fmla="*/ 0 w 635"/>
                  <a:gd name="T27" fmla="*/ 16 h 453"/>
                  <a:gd name="T28" fmla="*/ 76 w 635"/>
                  <a:gd name="T29" fmla="*/ 55 h 4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35" h="453">
                    <a:moveTo>
                      <a:pt x="76" y="55"/>
                    </a:moveTo>
                    <a:cubicBezTo>
                      <a:pt x="146" y="51"/>
                      <a:pt x="156" y="1"/>
                      <a:pt x="156" y="1"/>
                    </a:cubicBezTo>
                    <a:cubicBezTo>
                      <a:pt x="156" y="1"/>
                      <a:pt x="167" y="60"/>
                      <a:pt x="230" y="60"/>
                    </a:cubicBezTo>
                    <a:cubicBezTo>
                      <a:pt x="296" y="60"/>
                      <a:pt x="311" y="0"/>
                      <a:pt x="311" y="0"/>
                    </a:cubicBezTo>
                    <a:cubicBezTo>
                      <a:pt x="311" y="0"/>
                      <a:pt x="320" y="59"/>
                      <a:pt x="390" y="59"/>
                    </a:cubicBezTo>
                    <a:cubicBezTo>
                      <a:pt x="453" y="59"/>
                      <a:pt x="469" y="1"/>
                      <a:pt x="469" y="1"/>
                    </a:cubicBezTo>
                    <a:cubicBezTo>
                      <a:pt x="469" y="1"/>
                      <a:pt x="489" y="53"/>
                      <a:pt x="557" y="53"/>
                    </a:cubicBezTo>
                    <a:cubicBezTo>
                      <a:pt x="588" y="53"/>
                      <a:pt x="622" y="47"/>
                      <a:pt x="635" y="19"/>
                    </a:cubicBezTo>
                    <a:cubicBezTo>
                      <a:pt x="634" y="36"/>
                      <a:pt x="635" y="44"/>
                      <a:pt x="635" y="44"/>
                    </a:cubicBezTo>
                    <a:cubicBezTo>
                      <a:pt x="432" y="394"/>
                      <a:pt x="432" y="394"/>
                      <a:pt x="432" y="394"/>
                    </a:cubicBezTo>
                    <a:cubicBezTo>
                      <a:pt x="317" y="453"/>
                      <a:pt x="317" y="453"/>
                      <a:pt x="317" y="453"/>
                    </a:cubicBezTo>
                    <a:cubicBezTo>
                      <a:pt x="208" y="408"/>
                      <a:pt x="208" y="408"/>
                      <a:pt x="208" y="408"/>
                    </a:cubicBezTo>
                    <a:cubicBezTo>
                      <a:pt x="0" y="47"/>
                      <a:pt x="0" y="47"/>
                      <a:pt x="0" y="47"/>
                    </a:cubicBezTo>
                    <a:cubicBezTo>
                      <a:pt x="0" y="47"/>
                      <a:pt x="1" y="34"/>
                      <a:pt x="0" y="16"/>
                    </a:cubicBezTo>
                    <a:cubicBezTo>
                      <a:pt x="4" y="47"/>
                      <a:pt x="40" y="57"/>
                      <a:pt x="76" y="55"/>
                    </a:cubicBezTo>
                  </a:path>
                </a:pathLst>
              </a:custGeom>
              <a:gradFill>
                <a:gsLst>
                  <a:gs pos="0">
                    <a:srgbClr val="ADA795"/>
                  </a:gs>
                  <a:gs pos="78000">
                    <a:srgbClr val="DCDAD3"/>
                  </a:gs>
                  <a:gs pos="50000">
                    <a:srgbClr val="F1F0EF"/>
                  </a:gs>
                  <a:gs pos="17000">
                    <a:srgbClr val="F2F2F2"/>
                  </a:gs>
                  <a:gs pos="31000">
                    <a:srgbClr val="C1BCAF"/>
                  </a:gs>
                  <a:gs pos="100000">
                    <a:srgbClr val="ADA795"/>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31" name="Freeform 228"/>
              <p:cNvSpPr>
                <a:spLocks/>
              </p:cNvSpPr>
              <p:nvPr/>
            </p:nvSpPr>
            <p:spPr bwMode="auto">
              <a:xfrm>
                <a:off x="6272880" y="3931762"/>
                <a:ext cx="334268" cy="65205"/>
              </a:xfrm>
              <a:custGeom>
                <a:avLst/>
                <a:gdLst>
                  <a:gd name="T0" fmla="*/ 0 w 188"/>
                  <a:gd name="T1" fmla="*/ 0 h 37"/>
                  <a:gd name="T2" fmla="*/ 188 w 188"/>
                  <a:gd name="T3" fmla="*/ 4 h 37"/>
                  <a:gd name="T4" fmla="*/ 50 w 188"/>
                  <a:gd name="T5" fmla="*/ 37 h 37"/>
                  <a:gd name="T6" fmla="*/ 0 w 188"/>
                  <a:gd name="T7" fmla="*/ 36 h 37"/>
                  <a:gd name="T8" fmla="*/ 0 w 188"/>
                  <a:gd name="T9" fmla="*/ 0 h 37"/>
                </a:gdLst>
                <a:ahLst/>
                <a:cxnLst>
                  <a:cxn ang="0">
                    <a:pos x="T0" y="T1"/>
                  </a:cxn>
                  <a:cxn ang="0">
                    <a:pos x="T2" y="T3"/>
                  </a:cxn>
                  <a:cxn ang="0">
                    <a:pos x="T4" y="T5"/>
                  </a:cxn>
                  <a:cxn ang="0">
                    <a:pos x="T6" y="T7"/>
                  </a:cxn>
                  <a:cxn ang="0">
                    <a:pos x="T8" y="T9"/>
                  </a:cxn>
                </a:cxnLst>
                <a:rect l="0" t="0" r="r" b="b"/>
                <a:pathLst>
                  <a:path w="188" h="37">
                    <a:moveTo>
                      <a:pt x="0" y="0"/>
                    </a:moveTo>
                    <a:cubicBezTo>
                      <a:pt x="67" y="0"/>
                      <a:pt x="130" y="1"/>
                      <a:pt x="188" y="4"/>
                    </a:cubicBezTo>
                    <a:cubicBezTo>
                      <a:pt x="50" y="37"/>
                      <a:pt x="50" y="37"/>
                      <a:pt x="50" y="37"/>
                    </a:cubicBezTo>
                    <a:cubicBezTo>
                      <a:pt x="34" y="36"/>
                      <a:pt x="18" y="36"/>
                      <a:pt x="0" y="36"/>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2" name="Freeform 229"/>
              <p:cNvSpPr>
                <a:spLocks/>
              </p:cNvSpPr>
              <p:nvPr/>
            </p:nvSpPr>
            <p:spPr bwMode="auto">
              <a:xfrm>
                <a:off x="6362068" y="3878549"/>
                <a:ext cx="534379" cy="63706"/>
              </a:xfrm>
              <a:custGeom>
                <a:avLst/>
                <a:gdLst>
                  <a:gd name="T0" fmla="*/ 138 w 301"/>
                  <a:gd name="T1" fmla="*/ 0 h 36"/>
                  <a:gd name="T2" fmla="*/ 301 w 301"/>
                  <a:gd name="T3" fmla="*/ 11 h 36"/>
                  <a:gd name="T4" fmla="*/ 42 w 301"/>
                  <a:gd name="T5" fmla="*/ 36 h 36"/>
                  <a:gd name="T6" fmla="*/ 0 w 301"/>
                  <a:gd name="T7" fmla="*/ 34 h 36"/>
                  <a:gd name="T8" fmla="*/ 138 w 301"/>
                  <a:gd name="T9" fmla="*/ 0 h 36"/>
                </a:gdLst>
                <a:ahLst/>
                <a:cxnLst>
                  <a:cxn ang="0">
                    <a:pos x="T0" y="T1"/>
                  </a:cxn>
                  <a:cxn ang="0">
                    <a:pos x="T2" y="T3"/>
                  </a:cxn>
                  <a:cxn ang="0">
                    <a:pos x="T4" y="T5"/>
                  </a:cxn>
                  <a:cxn ang="0">
                    <a:pos x="T6" y="T7"/>
                  </a:cxn>
                  <a:cxn ang="0">
                    <a:pos x="T8" y="T9"/>
                  </a:cxn>
                </a:cxnLst>
                <a:rect l="0" t="0" r="r" b="b"/>
                <a:pathLst>
                  <a:path w="301" h="36">
                    <a:moveTo>
                      <a:pt x="138" y="0"/>
                    </a:moveTo>
                    <a:cubicBezTo>
                      <a:pt x="199" y="3"/>
                      <a:pt x="254" y="6"/>
                      <a:pt x="301" y="11"/>
                    </a:cubicBezTo>
                    <a:cubicBezTo>
                      <a:pt x="42" y="36"/>
                      <a:pt x="42" y="36"/>
                      <a:pt x="42" y="36"/>
                    </a:cubicBezTo>
                    <a:cubicBezTo>
                      <a:pt x="30" y="35"/>
                      <a:pt x="16" y="34"/>
                      <a:pt x="0" y="34"/>
                    </a:cubicBezTo>
                    <a:lnTo>
                      <a:pt x="1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3" name="Freeform 230"/>
              <p:cNvSpPr>
                <a:spLocks/>
              </p:cNvSpPr>
              <p:nvPr/>
            </p:nvSpPr>
            <p:spPr bwMode="auto">
              <a:xfrm>
                <a:off x="6436267" y="3839576"/>
                <a:ext cx="646801" cy="50965"/>
              </a:xfrm>
              <a:custGeom>
                <a:avLst/>
                <a:gdLst>
                  <a:gd name="T0" fmla="*/ 258 w 364"/>
                  <a:gd name="T1" fmla="*/ 0 h 29"/>
                  <a:gd name="T2" fmla="*/ 364 w 364"/>
                  <a:gd name="T3" fmla="*/ 15 h 29"/>
                  <a:gd name="T4" fmla="*/ 28 w 364"/>
                  <a:gd name="T5" fmla="*/ 29 h 29"/>
                  <a:gd name="T6" fmla="*/ 0 w 364"/>
                  <a:gd name="T7" fmla="*/ 25 h 29"/>
                  <a:gd name="T8" fmla="*/ 258 w 364"/>
                  <a:gd name="T9" fmla="*/ 0 h 29"/>
                </a:gdLst>
                <a:ahLst/>
                <a:cxnLst>
                  <a:cxn ang="0">
                    <a:pos x="T0" y="T1"/>
                  </a:cxn>
                  <a:cxn ang="0">
                    <a:pos x="T2" y="T3"/>
                  </a:cxn>
                  <a:cxn ang="0">
                    <a:pos x="T4" y="T5"/>
                  </a:cxn>
                  <a:cxn ang="0">
                    <a:pos x="T6" y="T7"/>
                  </a:cxn>
                  <a:cxn ang="0">
                    <a:pos x="T8" y="T9"/>
                  </a:cxn>
                </a:cxnLst>
                <a:rect l="0" t="0" r="r" b="b"/>
                <a:pathLst>
                  <a:path w="364" h="29">
                    <a:moveTo>
                      <a:pt x="258" y="0"/>
                    </a:moveTo>
                    <a:cubicBezTo>
                      <a:pt x="303" y="4"/>
                      <a:pt x="339" y="9"/>
                      <a:pt x="364" y="15"/>
                    </a:cubicBezTo>
                    <a:cubicBezTo>
                      <a:pt x="28" y="29"/>
                      <a:pt x="28" y="29"/>
                      <a:pt x="28" y="29"/>
                    </a:cubicBezTo>
                    <a:cubicBezTo>
                      <a:pt x="21" y="28"/>
                      <a:pt x="12" y="26"/>
                      <a:pt x="0" y="25"/>
                    </a:cubicBezTo>
                    <a:lnTo>
                      <a:pt x="2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4" name="Freeform 231"/>
              <p:cNvSpPr>
                <a:spLocks/>
              </p:cNvSpPr>
              <p:nvPr/>
            </p:nvSpPr>
            <p:spPr bwMode="auto">
              <a:xfrm>
                <a:off x="5934115" y="3990221"/>
                <a:ext cx="338765" cy="65205"/>
              </a:xfrm>
              <a:custGeom>
                <a:avLst/>
                <a:gdLst>
                  <a:gd name="T0" fmla="*/ 0 w 191"/>
                  <a:gd name="T1" fmla="*/ 4 h 37"/>
                  <a:gd name="T2" fmla="*/ 141 w 191"/>
                  <a:gd name="T3" fmla="*/ 37 h 37"/>
                  <a:gd name="T4" fmla="*/ 191 w 191"/>
                  <a:gd name="T5" fmla="*/ 36 h 37"/>
                  <a:gd name="T6" fmla="*/ 191 w 191"/>
                  <a:gd name="T7" fmla="*/ 0 h 37"/>
                  <a:gd name="T8" fmla="*/ 0 w 191"/>
                  <a:gd name="T9" fmla="*/ 4 h 37"/>
                </a:gdLst>
                <a:ahLst/>
                <a:cxnLst>
                  <a:cxn ang="0">
                    <a:pos x="T0" y="T1"/>
                  </a:cxn>
                  <a:cxn ang="0">
                    <a:pos x="T2" y="T3"/>
                  </a:cxn>
                  <a:cxn ang="0">
                    <a:pos x="T4" y="T5"/>
                  </a:cxn>
                  <a:cxn ang="0">
                    <a:pos x="T6" y="T7"/>
                  </a:cxn>
                  <a:cxn ang="0">
                    <a:pos x="T8" y="T9"/>
                  </a:cxn>
                </a:cxnLst>
                <a:rect l="0" t="0" r="r" b="b"/>
                <a:pathLst>
                  <a:path w="191" h="37">
                    <a:moveTo>
                      <a:pt x="0" y="4"/>
                    </a:moveTo>
                    <a:cubicBezTo>
                      <a:pt x="141" y="37"/>
                      <a:pt x="141" y="37"/>
                      <a:pt x="141" y="37"/>
                    </a:cubicBezTo>
                    <a:cubicBezTo>
                      <a:pt x="157" y="37"/>
                      <a:pt x="173" y="36"/>
                      <a:pt x="191" y="36"/>
                    </a:cubicBezTo>
                    <a:cubicBezTo>
                      <a:pt x="191" y="0"/>
                      <a:pt x="191" y="0"/>
                      <a:pt x="191" y="0"/>
                    </a:cubicBezTo>
                    <a:cubicBezTo>
                      <a:pt x="123" y="0"/>
                      <a:pt x="59" y="2"/>
                      <a:pt x="0"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5" name="Freeform 232"/>
              <p:cNvSpPr>
                <a:spLocks/>
              </p:cNvSpPr>
              <p:nvPr/>
            </p:nvSpPr>
            <p:spPr bwMode="auto">
              <a:xfrm>
                <a:off x="5651562" y="4055426"/>
                <a:ext cx="532880" cy="63706"/>
              </a:xfrm>
              <a:custGeom>
                <a:avLst/>
                <a:gdLst>
                  <a:gd name="T0" fmla="*/ 159 w 300"/>
                  <a:gd name="T1" fmla="*/ 0 h 36"/>
                  <a:gd name="T2" fmla="*/ 300 w 300"/>
                  <a:gd name="T3" fmla="*/ 33 h 36"/>
                  <a:gd name="T4" fmla="*/ 258 w 300"/>
                  <a:gd name="T5" fmla="*/ 36 h 36"/>
                  <a:gd name="T6" fmla="*/ 0 w 300"/>
                  <a:gd name="T7" fmla="*/ 11 h 36"/>
                  <a:gd name="T8" fmla="*/ 159 w 300"/>
                  <a:gd name="T9" fmla="*/ 0 h 36"/>
                </a:gdLst>
                <a:ahLst/>
                <a:cxnLst>
                  <a:cxn ang="0">
                    <a:pos x="T0" y="T1"/>
                  </a:cxn>
                  <a:cxn ang="0">
                    <a:pos x="T2" y="T3"/>
                  </a:cxn>
                  <a:cxn ang="0">
                    <a:pos x="T4" y="T5"/>
                  </a:cxn>
                  <a:cxn ang="0">
                    <a:pos x="T6" y="T7"/>
                  </a:cxn>
                  <a:cxn ang="0">
                    <a:pos x="T8" y="T9"/>
                  </a:cxn>
                </a:cxnLst>
                <a:rect l="0" t="0" r="r" b="b"/>
                <a:pathLst>
                  <a:path w="300" h="36">
                    <a:moveTo>
                      <a:pt x="159" y="0"/>
                    </a:moveTo>
                    <a:cubicBezTo>
                      <a:pt x="300" y="33"/>
                      <a:pt x="300" y="33"/>
                      <a:pt x="300" y="33"/>
                    </a:cubicBezTo>
                    <a:cubicBezTo>
                      <a:pt x="284" y="34"/>
                      <a:pt x="270" y="35"/>
                      <a:pt x="258" y="36"/>
                    </a:cubicBezTo>
                    <a:cubicBezTo>
                      <a:pt x="0" y="11"/>
                      <a:pt x="0" y="11"/>
                      <a:pt x="0" y="11"/>
                    </a:cubicBezTo>
                    <a:cubicBezTo>
                      <a:pt x="45" y="6"/>
                      <a:pt x="99" y="3"/>
                      <a:pt x="15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6" name="Freeform 233"/>
              <p:cNvSpPr>
                <a:spLocks/>
              </p:cNvSpPr>
              <p:nvPr/>
            </p:nvSpPr>
            <p:spPr bwMode="auto">
              <a:xfrm>
                <a:off x="5459695" y="4133371"/>
                <a:ext cx="649799" cy="51714"/>
              </a:xfrm>
              <a:custGeom>
                <a:avLst/>
                <a:gdLst>
                  <a:gd name="T0" fmla="*/ 108 w 366"/>
                  <a:gd name="T1" fmla="*/ 0 h 29"/>
                  <a:gd name="T2" fmla="*/ 366 w 366"/>
                  <a:gd name="T3" fmla="*/ 25 h 29"/>
                  <a:gd name="T4" fmla="*/ 338 w 366"/>
                  <a:gd name="T5" fmla="*/ 29 h 29"/>
                  <a:gd name="T6" fmla="*/ 0 w 366"/>
                  <a:gd name="T7" fmla="*/ 16 h 29"/>
                  <a:gd name="T8" fmla="*/ 108 w 366"/>
                  <a:gd name="T9" fmla="*/ 0 h 29"/>
                </a:gdLst>
                <a:ahLst/>
                <a:cxnLst>
                  <a:cxn ang="0">
                    <a:pos x="T0" y="T1"/>
                  </a:cxn>
                  <a:cxn ang="0">
                    <a:pos x="T2" y="T3"/>
                  </a:cxn>
                  <a:cxn ang="0">
                    <a:pos x="T4" y="T5"/>
                  </a:cxn>
                  <a:cxn ang="0">
                    <a:pos x="T6" y="T7"/>
                  </a:cxn>
                  <a:cxn ang="0">
                    <a:pos x="T8" y="T9"/>
                  </a:cxn>
                </a:cxnLst>
                <a:rect l="0" t="0" r="r" b="b"/>
                <a:pathLst>
                  <a:path w="366" h="29">
                    <a:moveTo>
                      <a:pt x="108" y="0"/>
                    </a:moveTo>
                    <a:cubicBezTo>
                      <a:pt x="366" y="25"/>
                      <a:pt x="366" y="25"/>
                      <a:pt x="366" y="25"/>
                    </a:cubicBezTo>
                    <a:cubicBezTo>
                      <a:pt x="354" y="26"/>
                      <a:pt x="345" y="28"/>
                      <a:pt x="338" y="29"/>
                    </a:cubicBezTo>
                    <a:cubicBezTo>
                      <a:pt x="0" y="16"/>
                      <a:pt x="0" y="16"/>
                      <a:pt x="0" y="16"/>
                    </a:cubicBezTo>
                    <a:cubicBezTo>
                      <a:pt x="25" y="9"/>
                      <a:pt x="62" y="4"/>
                      <a:pt x="10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7" name="Freeform 234"/>
              <p:cNvSpPr>
                <a:spLocks/>
              </p:cNvSpPr>
              <p:nvPr/>
            </p:nvSpPr>
            <p:spPr bwMode="auto">
              <a:xfrm>
                <a:off x="5394490" y="4220311"/>
                <a:ext cx="665538" cy="33727"/>
              </a:xfrm>
              <a:custGeom>
                <a:avLst/>
                <a:gdLst>
                  <a:gd name="T0" fmla="*/ 37 w 375"/>
                  <a:gd name="T1" fmla="*/ 0 h 19"/>
                  <a:gd name="T2" fmla="*/ 375 w 375"/>
                  <a:gd name="T3" fmla="*/ 14 h 19"/>
                  <a:gd name="T4" fmla="*/ 365 w 375"/>
                  <a:gd name="T5" fmla="*/ 19 h 19"/>
                  <a:gd name="T6" fmla="*/ 0 w 375"/>
                  <a:gd name="T7" fmla="*/ 19 h 19"/>
                  <a:gd name="T8" fmla="*/ 37 w 375"/>
                  <a:gd name="T9" fmla="*/ 0 h 19"/>
                </a:gdLst>
                <a:ahLst/>
                <a:cxnLst>
                  <a:cxn ang="0">
                    <a:pos x="T0" y="T1"/>
                  </a:cxn>
                  <a:cxn ang="0">
                    <a:pos x="T2" y="T3"/>
                  </a:cxn>
                  <a:cxn ang="0">
                    <a:pos x="T4" y="T5"/>
                  </a:cxn>
                  <a:cxn ang="0">
                    <a:pos x="T6" y="T7"/>
                  </a:cxn>
                  <a:cxn ang="0">
                    <a:pos x="T8" y="T9"/>
                  </a:cxn>
                </a:cxnLst>
                <a:rect l="0" t="0" r="r" b="b"/>
                <a:pathLst>
                  <a:path w="375" h="19">
                    <a:moveTo>
                      <a:pt x="37" y="0"/>
                    </a:moveTo>
                    <a:cubicBezTo>
                      <a:pt x="375" y="14"/>
                      <a:pt x="375" y="14"/>
                      <a:pt x="375" y="14"/>
                    </a:cubicBezTo>
                    <a:cubicBezTo>
                      <a:pt x="369" y="15"/>
                      <a:pt x="365" y="17"/>
                      <a:pt x="365" y="19"/>
                    </a:cubicBezTo>
                    <a:cubicBezTo>
                      <a:pt x="0" y="19"/>
                      <a:pt x="0" y="19"/>
                      <a:pt x="0" y="19"/>
                    </a:cubicBezTo>
                    <a:cubicBezTo>
                      <a:pt x="0" y="12"/>
                      <a:pt x="13" y="6"/>
                      <a:pt x="3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8" name="Rectangle 235"/>
              <p:cNvSpPr>
                <a:spLocks noChangeArrowheads="1"/>
              </p:cNvSpPr>
              <p:nvPr/>
            </p:nvSpPr>
            <p:spPr bwMode="auto">
              <a:xfrm>
                <a:off x="5394490" y="4254037"/>
                <a:ext cx="647550" cy="58459"/>
              </a:xfrm>
              <a:prstGeom prst="rect">
                <a:avLst/>
              </a:pr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39" name="Freeform 236"/>
              <p:cNvSpPr>
                <a:spLocks/>
              </p:cNvSpPr>
              <p:nvPr/>
            </p:nvSpPr>
            <p:spPr bwMode="auto">
              <a:xfrm>
                <a:off x="5459695" y="4161852"/>
                <a:ext cx="600333" cy="81693"/>
              </a:xfrm>
              <a:custGeom>
                <a:avLst/>
                <a:gdLst>
                  <a:gd name="T0" fmla="*/ 801 w 801"/>
                  <a:gd name="T1" fmla="*/ 109 h 109"/>
                  <a:gd name="T2" fmla="*/ 0 w 801"/>
                  <a:gd name="T3" fmla="*/ 78 h 109"/>
                  <a:gd name="T4" fmla="*/ 0 w 801"/>
                  <a:gd name="T5" fmla="*/ 0 h 109"/>
                  <a:gd name="T6" fmla="*/ 801 w 801"/>
                  <a:gd name="T7" fmla="*/ 31 h 109"/>
                  <a:gd name="T8" fmla="*/ 801 w 801"/>
                  <a:gd name="T9" fmla="*/ 109 h 109"/>
                </a:gdLst>
                <a:ahLst/>
                <a:cxnLst>
                  <a:cxn ang="0">
                    <a:pos x="T0" y="T1"/>
                  </a:cxn>
                  <a:cxn ang="0">
                    <a:pos x="T2" y="T3"/>
                  </a:cxn>
                  <a:cxn ang="0">
                    <a:pos x="T4" y="T5"/>
                  </a:cxn>
                  <a:cxn ang="0">
                    <a:pos x="T6" y="T7"/>
                  </a:cxn>
                  <a:cxn ang="0">
                    <a:pos x="T8" y="T9"/>
                  </a:cxn>
                </a:cxnLst>
                <a:rect l="0" t="0" r="r" b="b"/>
                <a:pathLst>
                  <a:path w="801" h="109">
                    <a:moveTo>
                      <a:pt x="801" y="109"/>
                    </a:moveTo>
                    <a:lnTo>
                      <a:pt x="0" y="78"/>
                    </a:lnTo>
                    <a:lnTo>
                      <a:pt x="0" y="0"/>
                    </a:lnTo>
                    <a:lnTo>
                      <a:pt x="801" y="31"/>
                    </a:lnTo>
                    <a:lnTo>
                      <a:pt x="801" y="109"/>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0" name="Freeform 237"/>
              <p:cNvSpPr>
                <a:spLocks/>
              </p:cNvSpPr>
              <p:nvPr/>
            </p:nvSpPr>
            <p:spPr bwMode="auto">
              <a:xfrm>
                <a:off x="5651562" y="4074912"/>
                <a:ext cx="457932" cy="104927"/>
              </a:xfrm>
              <a:custGeom>
                <a:avLst/>
                <a:gdLst>
                  <a:gd name="T0" fmla="*/ 611 w 611"/>
                  <a:gd name="T1" fmla="*/ 140 h 140"/>
                  <a:gd name="T2" fmla="*/ 0 w 611"/>
                  <a:gd name="T3" fmla="*/ 78 h 140"/>
                  <a:gd name="T4" fmla="*/ 0 w 611"/>
                  <a:gd name="T5" fmla="*/ 0 h 140"/>
                  <a:gd name="T6" fmla="*/ 611 w 611"/>
                  <a:gd name="T7" fmla="*/ 59 h 140"/>
                  <a:gd name="T8" fmla="*/ 611 w 611"/>
                  <a:gd name="T9" fmla="*/ 140 h 140"/>
                </a:gdLst>
                <a:ahLst/>
                <a:cxnLst>
                  <a:cxn ang="0">
                    <a:pos x="T0" y="T1"/>
                  </a:cxn>
                  <a:cxn ang="0">
                    <a:pos x="T2" y="T3"/>
                  </a:cxn>
                  <a:cxn ang="0">
                    <a:pos x="T4" y="T5"/>
                  </a:cxn>
                  <a:cxn ang="0">
                    <a:pos x="T6" y="T7"/>
                  </a:cxn>
                  <a:cxn ang="0">
                    <a:pos x="T8" y="T9"/>
                  </a:cxn>
                </a:cxnLst>
                <a:rect l="0" t="0" r="r" b="b"/>
                <a:pathLst>
                  <a:path w="611" h="140">
                    <a:moveTo>
                      <a:pt x="611" y="140"/>
                    </a:moveTo>
                    <a:lnTo>
                      <a:pt x="0" y="78"/>
                    </a:lnTo>
                    <a:lnTo>
                      <a:pt x="0" y="0"/>
                    </a:lnTo>
                    <a:lnTo>
                      <a:pt x="611" y="59"/>
                    </a:lnTo>
                    <a:lnTo>
                      <a:pt x="611" y="140"/>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1" name="Freeform 238"/>
              <p:cNvSpPr>
                <a:spLocks/>
              </p:cNvSpPr>
              <p:nvPr/>
            </p:nvSpPr>
            <p:spPr bwMode="auto">
              <a:xfrm>
                <a:off x="5934115" y="3996966"/>
                <a:ext cx="250326" cy="118418"/>
              </a:xfrm>
              <a:custGeom>
                <a:avLst/>
                <a:gdLst>
                  <a:gd name="T0" fmla="*/ 334 w 334"/>
                  <a:gd name="T1" fmla="*/ 158 h 158"/>
                  <a:gd name="T2" fmla="*/ 0 w 334"/>
                  <a:gd name="T3" fmla="*/ 78 h 158"/>
                  <a:gd name="T4" fmla="*/ 0 w 334"/>
                  <a:gd name="T5" fmla="*/ 0 h 158"/>
                  <a:gd name="T6" fmla="*/ 334 w 334"/>
                  <a:gd name="T7" fmla="*/ 78 h 158"/>
                  <a:gd name="T8" fmla="*/ 334 w 334"/>
                  <a:gd name="T9" fmla="*/ 158 h 158"/>
                </a:gdLst>
                <a:ahLst/>
                <a:cxnLst>
                  <a:cxn ang="0">
                    <a:pos x="T0" y="T1"/>
                  </a:cxn>
                  <a:cxn ang="0">
                    <a:pos x="T2" y="T3"/>
                  </a:cxn>
                  <a:cxn ang="0">
                    <a:pos x="T4" y="T5"/>
                  </a:cxn>
                  <a:cxn ang="0">
                    <a:pos x="T6" y="T7"/>
                  </a:cxn>
                  <a:cxn ang="0">
                    <a:pos x="T8" y="T9"/>
                  </a:cxn>
                </a:cxnLst>
                <a:rect l="0" t="0" r="r" b="b"/>
                <a:pathLst>
                  <a:path w="334" h="158">
                    <a:moveTo>
                      <a:pt x="334" y="158"/>
                    </a:moveTo>
                    <a:lnTo>
                      <a:pt x="0" y="78"/>
                    </a:lnTo>
                    <a:lnTo>
                      <a:pt x="0" y="0"/>
                    </a:lnTo>
                    <a:lnTo>
                      <a:pt x="334" y="78"/>
                    </a:lnTo>
                    <a:lnTo>
                      <a:pt x="334" y="158"/>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2" name="Freeform 239"/>
              <p:cNvSpPr>
                <a:spLocks/>
              </p:cNvSpPr>
              <p:nvPr/>
            </p:nvSpPr>
            <p:spPr bwMode="auto">
              <a:xfrm>
                <a:off x="5650063" y="4386695"/>
                <a:ext cx="459431" cy="101180"/>
              </a:xfrm>
              <a:custGeom>
                <a:avLst/>
                <a:gdLst>
                  <a:gd name="T0" fmla="*/ 613 w 613"/>
                  <a:gd name="T1" fmla="*/ 76 h 135"/>
                  <a:gd name="T2" fmla="*/ 0 w 613"/>
                  <a:gd name="T3" fmla="*/ 135 h 135"/>
                  <a:gd name="T4" fmla="*/ 0 w 613"/>
                  <a:gd name="T5" fmla="*/ 57 h 135"/>
                  <a:gd name="T6" fmla="*/ 613 w 613"/>
                  <a:gd name="T7" fmla="*/ 0 h 135"/>
                  <a:gd name="T8" fmla="*/ 613 w 613"/>
                  <a:gd name="T9" fmla="*/ 76 h 135"/>
                </a:gdLst>
                <a:ahLst/>
                <a:cxnLst>
                  <a:cxn ang="0">
                    <a:pos x="T0" y="T1"/>
                  </a:cxn>
                  <a:cxn ang="0">
                    <a:pos x="T2" y="T3"/>
                  </a:cxn>
                  <a:cxn ang="0">
                    <a:pos x="T4" y="T5"/>
                  </a:cxn>
                  <a:cxn ang="0">
                    <a:pos x="T6" y="T7"/>
                  </a:cxn>
                  <a:cxn ang="0">
                    <a:pos x="T8" y="T9"/>
                  </a:cxn>
                </a:cxnLst>
                <a:rect l="0" t="0" r="r" b="b"/>
                <a:pathLst>
                  <a:path w="613" h="135">
                    <a:moveTo>
                      <a:pt x="613" y="76"/>
                    </a:moveTo>
                    <a:lnTo>
                      <a:pt x="0" y="135"/>
                    </a:lnTo>
                    <a:lnTo>
                      <a:pt x="0" y="57"/>
                    </a:lnTo>
                    <a:lnTo>
                      <a:pt x="613" y="0"/>
                    </a:lnTo>
                    <a:lnTo>
                      <a:pt x="613" y="76"/>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3" name="Freeform 240"/>
              <p:cNvSpPr>
                <a:spLocks/>
              </p:cNvSpPr>
              <p:nvPr/>
            </p:nvSpPr>
            <p:spPr bwMode="auto">
              <a:xfrm>
                <a:off x="5939362" y="4448902"/>
                <a:ext cx="245080" cy="116919"/>
              </a:xfrm>
              <a:custGeom>
                <a:avLst/>
                <a:gdLst>
                  <a:gd name="T0" fmla="*/ 327 w 327"/>
                  <a:gd name="T1" fmla="*/ 80 h 156"/>
                  <a:gd name="T2" fmla="*/ 0 w 327"/>
                  <a:gd name="T3" fmla="*/ 156 h 156"/>
                  <a:gd name="T4" fmla="*/ 0 w 327"/>
                  <a:gd name="T5" fmla="*/ 78 h 156"/>
                  <a:gd name="T6" fmla="*/ 327 w 327"/>
                  <a:gd name="T7" fmla="*/ 0 h 156"/>
                  <a:gd name="T8" fmla="*/ 327 w 327"/>
                  <a:gd name="T9" fmla="*/ 80 h 156"/>
                </a:gdLst>
                <a:ahLst/>
                <a:cxnLst>
                  <a:cxn ang="0">
                    <a:pos x="T0" y="T1"/>
                  </a:cxn>
                  <a:cxn ang="0">
                    <a:pos x="T2" y="T3"/>
                  </a:cxn>
                  <a:cxn ang="0">
                    <a:pos x="T4" y="T5"/>
                  </a:cxn>
                  <a:cxn ang="0">
                    <a:pos x="T6" y="T7"/>
                  </a:cxn>
                  <a:cxn ang="0">
                    <a:pos x="T8" y="T9"/>
                  </a:cxn>
                </a:cxnLst>
                <a:rect l="0" t="0" r="r" b="b"/>
                <a:pathLst>
                  <a:path w="327" h="156">
                    <a:moveTo>
                      <a:pt x="327" y="80"/>
                    </a:moveTo>
                    <a:lnTo>
                      <a:pt x="0" y="156"/>
                    </a:lnTo>
                    <a:lnTo>
                      <a:pt x="0" y="78"/>
                    </a:lnTo>
                    <a:lnTo>
                      <a:pt x="327" y="0"/>
                    </a:lnTo>
                    <a:lnTo>
                      <a:pt x="327" y="80"/>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4" name="Freeform 241"/>
              <p:cNvSpPr>
                <a:spLocks/>
              </p:cNvSpPr>
              <p:nvPr/>
            </p:nvSpPr>
            <p:spPr bwMode="auto">
              <a:xfrm>
                <a:off x="5463442" y="4379950"/>
                <a:ext cx="646051" cy="49466"/>
              </a:xfrm>
              <a:custGeom>
                <a:avLst/>
                <a:gdLst>
                  <a:gd name="T0" fmla="*/ 336 w 364"/>
                  <a:gd name="T1" fmla="*/ 0 h 28"/>
                  <a:gd name="T2" fmla="*/ 364 w 364"/>
                  <a:gd name="T3" fmla="*/ 4 h 28"/>
                  <a:gd name="T4" fmla="*/ 105 w 364"/>
                  <a:gd name="T5" fmla="*/ 28 h 28"/>
                  <a:gd name="T6" fmla="*/ 0 w 364"/>
                  <a:gd name="T7" fmla="*/ 14 h 28"/>
                  <a:gd name="T8" fmla="*/ 336 w 364"/>
                  <a:gd name="T9" fmla="*/ 0 h 28"/>
                </a:gdLst>
                <a:ahLst/>
                <a:cxnLst>
                  <a:cxn ang="0">
                    <a:pos x="T0" y="T1"/>
                  </a:cxn>
                  <a:cxn ang="0">
                    <a:pos x="T2" y="T3"/>
                  </a:cxn>
                  <a:cxn ang="0">
                    <a:pos x="T4" y="T5"/>
                  </a:cxn>
                  <a:cxn ang="0">
                    <a:pos x="T6" y="T7"/>
                  </a:cxn>
                  <a:cxn ang="0">
                    <a:pos x="T8" y="T9"/>
                  </a:cxn>
                </a:cxnLst>
                <a:rect l="0" t="0" r="r" b="b"/>
                <a:pathLst>
                  <a:path w="364" h="28">
                    <a:moveTo>
                      <a:pt x="336" y="0"/>
                    </a:moveTo>
                    <a:cubicBezTo>
                      <a:pt x="343" y="2"/>
                      <a:pt x="353" y="3"/>
                      <a:pt x="364" y="4"/>
                    </a:cubicBezTo>
                    <a:cubicBezTo>
                      <a:pt x="105" y="28"/>
                      <a:pt x="105" y="28"/>
                      <a:pt x="105" y="28"/>
                    </a:cubicBezTo>
                    <a:cubicBezTo>
                      <a:pt x="60" y="24"/>
                      <a:pt x="25" y="20"/>
                      <a:pt x="0" y="14"/>
                    </a:cubicBezTo>
                    <a:lnTo>
                      <a:pt x="3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5" name="Freeform 242"/>
              <p:cNvSpPr>
                <a:spLocks/>
              </p:cNvSpPr>
              <p:nvPr/>
            </p:nvSpPr>
            <p:spPr bwMode="auto">
              <a:xfrm>
                <a:off x="5650063" y="4443656"/>
                <a:ext cx="534379" cy="63706"/>
              </a:xfrm>
              <a:custGeom>
                <a:avLst/>
                <a:gdLst>
                  <a:gd name="T0" fmla="*/ 258 w 301"/>
                  <a:gd name="T1" fmla="*/ 0 h 36"/>
                  <a:gd name="T2" fmla="*/ 301 w 301"/>
                  <a:gd name="T3" fmla="*/ 3 h 36"/>
                  <a:gd name="T4" fmla="*/ 163 w 301"/>
                  <a:gd name="T5" fmla="*/ 36 h 36"/>
                  <a:gd name="T6" fmla="*/ 0 w 301"/>
                  <a:gd name="T7" fmla="*/ 25 h 36"/>
                  <a:gd name="T8" fmla="*/ 258 w 301"/>
                  <a:gd name="T9" fmla="*/ 0 h 36"/>
                </a:gdLst>
                <a:ahLst/>
                <a:cxnLst>
                  <a:cxn ang="0">
                    <a:pos x="T0" y="T1"/>
                  </a:cxn>
                  <a:cxn ang="0">
                    <a:pos x="T2" y="T3"/>
                  </a:cxn>
                  <a:cxn ang="0">
                    <a:pos x="T4" y="T5"/>
                  </a:cxn>
                  <a:cxn ang="0">
                    <a:pos x="T6" y="T7"/>
                  </a:cxn>
                  <a:cxn ang="0">
                    <a:pos x="T8" y="T9"/>
                  </a:cxn>
                </a:cxnLst>
                <a:rect l="0" t="0" r="r" b="b"/>
                <a:pathLst>
                  <a:path w="301" h="36">
                    <a:moveTo>
                      <a:pt x="258" y="0"/>
                    </a:moveTo>
                    <a:cubicBezTo>
                      <a:pt x="270" y="1"/>
                      <a:pt x="285" y="2"/>
                      <a:pt x="301" y="3"/>
                    </a:cubicBezTo>
                    <a:cubicBezTo>
                      <a:pt x="163" y="36"/>
                      <a:pt x="163" y="36"/>
                      <a:pt x="163" y="36"/>
                    </a:cubicBezTo>
                    <a:cubicBezTo>
                      <a:pt x="101" y="34"/>
                      <a:pt x="46" y="30"/>
                      <a:pt x="0" y="25"/>
                    </a:cubicBezTo>
                    <a:lnTo>
                      <a:pt x="2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6" name="Freeform 243"/>
              <p:cNvSpPr>
                <a:spLocks/>
              </p:cNvSpPr>
              <p:nvPr/>
            </p:nvSpPr>
            <p:spPr bwMode="auto">
              <a:xfrm>
                <a:off x="5937863" y="4508860"/>
                <a:ext cx="333518" cy="65954"/>
              </a:xfrm>
              <a:custGeom>
                <a:avLst/>
                <a:gdLst>
                  <a:gd name="T0" fmla="*/ 139 w 188"/>
                  <a:gd name="T1" fmla="*/ 0 h 37"/>
                  <a:gd name="T2" fmla="*/ 188 w 188"/>
                  <a:gd name="T3" fmla="*/ 1 h 37"/>
                  <a:gd name="T4" fmla="*/ 188 w 188"/>
                  <a:gd name="T5" fmla="*/ 37 h 37"/>
                  <a:gd name="T6" fmla="*/ 0 w 188"/>
                  <a:gd name="T7" fmla="*/ 32 h 37"/>
                  <a:gd name="T8" fmla="*/ 139 w 188"/>
                  <a:gd name="T9" fmla="*/ 0 h 37"/>
                </a:gdLst>
                <a:ahLst/>
                <a:cxnLst>
                  <a:cxn ang="0">
                    <a:pos x="T0" y="T1"/>
                  </a:cxn>
                  <a:cxn ang="0">
                    <a:pos x="T2" y="T3"/>
                  </a:cxn>
                  <a:cxn ang="0">
                    <a:pos x="T4" y="T5"/>
                  </a:cxn>
                  <a:cxn ang="0">
                    <a:pos x="T6" y="T7"/>
                  </a:cxn>
                  <a:cxn ang="0">
                    <a:pos x="T8" y="T9"/>
                  </a:cxn>
                </a:cxnLst>
                <a:rect l="0" t="0" r="r" b="b"/>
                <a:pathLst>
                  <a:path w="188" h="37">
                    <a:moveTo>
                      <a:pt x="139" y="0"/>
                    </a:moveTo>
                    <a:cubicBezTo>
                      <a:pt x="154" y="1"/>
                      <a:pt x="171" y="1"/>
                      <a:pt x="188" y="1"/>
                    </a:cubicBezTo>
                    <a:cubicBezTo>
                      <a:pt x="188" y="37"/>
                      <a:pt x="188" y="37"/>
                      <a:pt x="188" y="37"/>
                    </a:cubicBezTo>
                    <a:cubicBezTo>
                      <a:pt x="122" y="37"/>
                      <a:pt x="58" y="35"/>
                      <a:pt x="0" y="32"/>
                    </a:cubicBezTo>
                    <a:lnTo>
                      <a:pt x="1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7" name="Freeform 244"/>
              <p:cNvSpPr>
                <a:spLocks/>
              </p:cNvSpPr>
              <p:nvPr/>
            </p:nvSpPr>
            <p:spPr bwMode="auto">
              <a:xfrm>
                <a:off x="6484233" y="4725460"/>
                <a:ext cx="667786" cy="32228"/>
              </a:xfrm>
              <a:custGeom>
                <a:avLst/>
                <a:gdLst>
                  <a:gd name="T0" fmla="*/ 10 w 376"/>
                  <a:gd name="T1" fmla="*/ 0 h 18"/>
                  <a:gd name="T2" fmla="*/ 376 w 376"/>
                  <a:gd name="T3" fmla="*/ 0 h 18"/>
                  <a:gd name="T4" fmla="*/ 338 w 376"/>
                  <a:gd name="T5" fmla="*/ 18 h 18"/>
                  <a:gd name="T6" fmla="*/ 0 w 376"/>
                  <a:gd name="T7" fmla="*/ 5 h 18"/>
                  <a:gd name="T8" fmla="*/ 10 w 376"/>
                  <a:gd name="T9" fmla="*/ 0 h 18"/>
                </a:gdLst>
                <a:ahLst/>
                <a:cxnLst>
                  <a:cxn ang="0">
                    <a:pos x="T0" y="T1"/>
                  </a:cxn>
                  <a:cxn ang="0">
                    <a:pos x="T2" y="T3"/>
                  </a:cxn>
                  <a:cxn ang="0">
                    <a:pos x="T4" y="T5"/>
                  </a:cxn>
                  <a:cxn ang="0">
                    <a:pos x="T6" y="T7"/>
                  </a:cxn>
                  <a:cxn ang="0">
                    <a:pos x="T8" y="T9"/>
                  </a:cxn>
                </a:cxnLst>
                <a:rect l="0" t="0" r="r" b="b"/>
                <a:pathLst>
                  <a:path w="376" h="18">
                    <a:moveTo>
                      <a:pt x="10" y="0"/>
                    </a:moveTo>
                    <a:cubicBezTo>
                      <a:pt x="376" y="0"/>
                      <a:pt x="376" y="0"/>
                      <a:pt x="376" y="0"/>
                    </a:cubicBezTo>
                    <a:cubicBezTo>
                      <a:pt x="376" y="6"/>
                      <a:pt x="362" y="13"/>
                      <a:pt x="338" y="18"/>
                    </a:cubicBezTo>
                    <a:cubicBezTo>
                      <a:pt x="0" y="5"/>
                      <a:pt x="0" y="5"/>
                      <a:pt x="0" y="5"/>
                    </a:cubicBezTo>
                    <a:cubicBezTo>
                      <a:pt x="7" y="3"/>
                      <a:pt x="10" y="2"/>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8" name="Freeform 245"/>
              <p:cNvSpPr>
                <a:spLocks/>
              </p:cNvSpPr>
              <p:nvPr/>
            </p:nvSpPr>
            <p:spPr bwMode="auto">
              <a:xfrm>
                <a:off x="6434768" y="4673746"/>
                <a:ext cx="649799" cy="53213"/>
              </a:xfrm>
              <a:custGeom>
                <a:avLst/>
                <a:gdLst>
                  <a:gd name="T0" fmla="*/ 28 w 366"/>
                  <a:gd name="T1" fmla="*/ 0 h 30"/>
                  <a:gd name="T2" fmla="*/ 366 w 366"/>
                  <a:gd name="T3" fmla="*/ 14 h 30"/>
                  <a:gd name="T4" fmla="*/ 258 w 366"/>
                  <a:gd name="T5" fmla="*/ 30 h 30"/>
                  <a:gd name="T6" fmla="*/ 0 w 366"/>
                  <a:gd name="T7" fmla="*/ 5 h 30"/>
                  <a:gd name="T8" fmla="*/ 28 w 366"/>
                  <a:gd name="T9" fmla="*/ 0 h 30"/>
                </a:gdLst>
                <a:ahLst/>
                <a:cxnLst>
                  <a:cxn ang="0">
                    <a:pos x="T0" y="T1"/>
                  </a:cxn>
                  <a:cxn ang="0">
                    <a:pos x="T2" y="T3"/>
                  </a:cxn>
                  <a:cxn ang="0">
                    <a:pos x="T4" y="T5"/>
                  </a:cxn>
                  <a:cxn ang="0">
                    <a:pos x="T6" y="T7"/>
                  </a:cxn>
                  <a:cxn ang="0">
                    <a:pos x="T8" y="T9"/>
                  </a:cxn>
                </a:cxnLst>
                <a:rect l="0" t="0" r="r" b="b"/>
                <a:pathLst>
                  <a:path w="366" h="30">
                    <a:moveTo>
                      <a:pt x="28" y="0"/>
                    </a:moveTo>
                    <a:cubicBezTo>
                      <a:pt x="366" y="14"/>
                      <a:pt x="366" y="14"/>
                      <a:pt x="366" y="14"/>
                    </a:cubicBezTo>
                    <a:cubicBezTo>
                      <a:pt x="341" y="20"/>
                      <a:pt x="304" y="25"/>
                      <a:pt x="258" y="30"/>
                    </a:cubicBezTo>
                    <a:cubicBezTo>
                      <a:pt x="0" y="5"/>
                      <a:pt x="0" y="5"/>
                      <a:pt x="0" y="5"/>
                    </a:cubicBezTo>
                    <a:cubicBezTo>
                      <a:pt x="12" y="3"/>
                      <a:pt x="22" y="2"/>
                      <a:pt x="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49" name="Freeform 246"/>
              <p:cNvSpPr>
                <a:spLocks/>
              </p:cNvSpPr>
              <p:nvPr/>
            </p:nvSpPr>
            <p:spPr bwMode="auto">
              <a:xfrm>
                <a:off x="6359820" y="4622781"/>
                <a:ext cx="532880" cy="63706"/>
              </a:xfrm>
              <a:custGeom>
                <a:avLst/>
                <a:gdLst>
                  <a:gd name="T0" fmla="*/ 42 w 300"/>
                  <a:gd name="T1" fmla="*/ 0 h 36"/>
                  <a:gd name="T2" fmla="*/ 300 w 300"/>
                  <a:gd name="T3" fmla="*/ 26 h 36"/>
                  <a:gd name="T4" fmla="*/ 142 w 300"/>
                  <a:gd name="T5" fmla="*/ 36 h 36"/>
                  <a:gd name="T6" fmla="*/ 0 w 300"/>
                  <a:gd name="T7" fmla="*/ 3 h 36"/>
                  <a:gd name="T8" fmla="*/ 42 w 300"/>
                  <a:gd name="T9" fmla="*/ 0 h 36"/>
                </a:gdLst>
                <a:ahLst/>
                <a:cxnLst>
                  <a:cxn ang="0">
                    <a:pos x="T0" y="T1"/>
                  </a:cxn>
                  <a:cxn ang="0">
                    <a:pos x="T2" y="T3"/>
                  </a:cxn>
                  <a:cxn ang="0">
                    <a:pos x="T4" y="T5"/>
                  </a:cxn>
                  <a:cxn ang="0">
                    <a:pos x="T6" y="T7"/>
                  </a:cxn>
                  <a:cxn ang="0">
                    <a:pos x="T8" y="T9"/>
                  </a:cxn>
                </a:cxnLst>
                <a:rect l="0" t="0" r="r" b="b"/>
                <a:pathLst>
                  <a:path w="300" h="36">
                    <a:moveTo>
                      <a:pt x="42" y="0"/>
                    </a:moveTo>
                    <a:cubicBezTo>
                      <a:pt x="300" y="26"/>
                      <a:pt x="300" y="26"/>
                      <a:pt x="300" y="26"/>
                    </a:cubicBezTo>
                    <a:cubicBezTo>
                      <a:pt x="255" y="30"/>
                      <a:pt x="201" y="34"/>
                      <a:pt x="142" y="36"/>
                    </a:cubicBezTo>
                    <a:cubicBezTo>
                      <a:pt x="0" y="3"/>
                      <a:pt x="0" y="3"/>
                      <a:pt x="0" y="3"/>
                    </a:cubicBezTo>
                    <a:cubicBezTo>
                      <a:pt x="16" y="2"/>
                      <a:pt x="30" y="2"/>
                      <a:pt x="4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0" name="Freeform 247"/>
              <p:cNvSpPr>
                <a:spLocks/>
              </p:cNvSpPr>
              <p:nvPr/>
            </p:nvSpPr>
            <p:spPr bwMode="auto">
              <a:xfrm>
                <a:off x="6271381" y="4569568"/>
                <a:ext cx="341013" cy="63706"/>
              </a:xfrm>
              <a:custGeom>
                <a:avLst/>
                <a:gdLst>
                  <a:gd name="T0" fmla="*/ 50 w 192"/>
                  <a:gd name="T1" fmla="*/ 0 h 36"/>
                  <a:gd name="T2" fmla="*/ 192 w 192"/>
                  <a:gd name="T3" fmla="*/ 33 h 36"/>
                  <a:gd name="T4" fmla="*/ 0 w 192"/>
                  <a:gd name="T5" fmla="*/ 36 h 36"/>
                  <a:gd name="T6" fmla="*/ 0 w 192"/>
                  <a:gd name="T7" fmla="*/ 1 h 36"/>
                  <a:gd name="T8" fmla="*/ 50 w 192"/>
                  <a:gd name="T9" fmla="*/ 0 h 36"/>
                </a:gdLst>
                <a:ahLst/>
                <a:cxnLst>
                  <a:cxn ang="0">
                    <a:pos x="T0" y="T1"/>
                  </a:cxn>
                  <a:cxn ang="0">
                    <a:pos x="T2" y="T3"/>
                  </a:cxn>
                  <a:cxn ang="0">
                    <a:pos x="T4" y="T5"/>
                  </a:cxn>
                  <a:cxn ang="0">
                    <a:pos x="T6" y="T7"/>
                  </a:cxn>
                  <a:cxn ang="0">
                    <a:pos x="T8" y="T9"/>
                  </a:cxn>
                </a:cxnLst>
                <a:rect l="0" t="0" r="r" b="b"/>
                <a:pathLst>
                  <a:path w="192" h="36">
                    <a:moveTo>
                      <a:pt x="50" y="0"/>
                    </a:moveTo>
                    <a:cubicBezTo>
                      <a:pt x="192" y="33"/>
                      <a:pt x="192" y="33"/>
                      <a:pt x="192" y="33"/>
                    </a:cubicBezTo>
                    <a:cubicBezTo>
                      <a:pt x="133" y="35"/>
                      <a:pt x="68" y="36"/>
                      <a:pt x="0" y="36"/>
                    </a:cubicBezTo>
                    <a:cubicBezTo>
                      <a:pt x="0" y="1"/>
                      <a:pt x="0" y="1"/>
                      <a:pt x="0" y="1"/>
                    </a:cubicBezTo>
                    <a:cubicBezTo>
                      <a:pt x="18" y="1"/>
                      <a:pt x="35" y="0"/>
                      <a:pt x="5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1" name="Freeform 248"/>
              <p:cNvSpPr>
                <a:spLocks/>
              </p:cNvSpPr>
              <p:nvPr/>
            </p:nvSpPr>
            <p:spPr bwMode="auto">
              <a:xfrm>
                <a:off x="6039043" y="3883795"/>
                <a:ext cx="463178" cy="478168"/>
              </a:xfrm>
              <a:custGeom>
                <a:avLst/>
                <a:gdLst>
                  <a:gd name="T0" fmla="*/ 251 w 261"/>
                  <a:gd name="T1" fmla="*/ 4 h 270"/>
                  <a:gd name="T2" fmla="*/ 224 w 261"/>
                  <a:gd name="T3" fmla="*/ 0 h 270"/>
                  <a:gd name="T4" fmla="*/ 224 w 261"/>
                  <a:gd name="T5" fmla="*/ 33 h 270"/>
                  <a:gd name="T6" fmla="*/ 214 w 261"/>
                  <a:gd name="T7" fmla="*/ 32 h 270"/>
                  <a:gd name="T8" fmla="*/ 205 w 261"/>
                  <a:gd name="T9" fmla="*/ 32 h 270"/>
                  <a:gd name="T10" fmla="*/ 196 w 261"/>
                  <a:gd name="T11" fmla="*/ 31 h 270"/>
                  <a:gd name="T12" fmla="*/ 188 w 261"/>
                  <a:gd name="T13" fmla="*/ 31 h 270"/>
                  <a:gd name="T14" fmla="*/ 182 w 261"/>
                  <a:gd name="T15" fmla="*/ 31 h 270"/>
                  <a:gd name="T16" fmla="*/ 182 w 261"/>
                  <a:gd name="T17" fmla="*/ 64 h 270"/>
                  <a:gd name="T18" fmla="*/ 180 w 261"/>
                  <a:gd name="T19" fmla="*/ 64 h 270"/>
                  <a:gd name="T20" fmla="*/ 172 w 261"/>
                  <a:gd name="T21" fmla="*/ 63 h 270"/>
                  <a:gd name="T22" fmla="*/ 164 w 261"/>
                  <a:gd name="T23" fmla="*/ 63 h 270"/>
                  <a:gd name="T24" fmla="*/ 156 w 261"/>
                  <a:gd name="T25" fmla="*/ 63 h 270"/>
                  <a:gd name="T26" fmla="*/ 147 w 261"/>
                  <a:gd name="T27" fmla="*/ 63 h 270"/>
                  <a:gd name="T28" fmla="*/ 139 w 261"/>
                  <a:gd name="T29" fmla="*/ 63 h 270"/>
                  <a:gd name="T30" fmla="*/ 132 w 261"/>
                  <a:gd name="T31" fmla="*/ 63 h 270"/>
                  <a:gd name="T32" fmla="*/ 132 w 261"/>
                  <a:gd name="T33" fmla="*/ 96 h 270"/>
                  <a:gd name="T34" fmla="*/ 129 w 261"/>
                  <a:gd name="T35" fmla="*/ 96 h 270"/>
                  <a:gd name="T36" fmla="*/ 120 w 261"/>
                  <a:gd name="T37" fmla="*/ 96 h 270"/>
                  <a:gd name="T38" fmla="*/ 109 w 261"/>
                  <a:gd name="T39" fmla="*/ 96 h 270"/>
                  <a:gd name="T40" fmla="*/ 94 w 261"/>
                  <a:gd name="T41" fmla="*/ 97 h 270"/>
                  <a:gd name="T42" fmla="*/ 82 w 261"/>
                  <a:gd name="T43" fmla="*/ 97 h 270"/>
                  <a:gd name="T44" fmla="*/ 82 w 261"/>
                  <a:gd name="T45" fmla="*/ 130 h 270"/>
                  <a:gd name="T46" fmla="*/ 49 w 261"/>
                  <a:gd name="T47" fmla="*/ 132 h 270"/>
                  <a:gd name="T48" fmla="*/ 40 w 261"/>
                  <a:gd name="T49" fmla="*/ 133 h 270"/>
                  <a:gd name="T50" fmla="*/ 40 w 261"/>
                  <a:gd name="T51" fmla="*/ 166 h 270"/>
                  <a:gd name="T52" fmla="*/ 36 w 261"/>
                  <a:gd name="T53" fmla="*/ 166 h 270"/>
                  <a:gd name="T54" fmla="*/ 28 w 261"/>
                  <a:gd name="T55" fmla="*/ 167 h 270"/>
                  <a:gd name="T56" fmla="*/ 22 w 261"/>
                  <a:gd name="T57" fmla="*/ 168 h 270"/>
                  <a:gd name="T58" fmla="*/ 17 w 261"/>
                  <a:gd name="T59" fmla="*/ 169 h 270"/>
                  <a:gd name="T60" fmla="*/ 13 w 261"/>
                  <a:gd name="T61" fmla="*/ 170 h 270"/>
                  <a:gd name="T62" fmla="*/ 12 w 261"/>
                  <a:gd name="T63" fmla="*/ 170 h 270"/>
                  <a:gd name="T64" fmla="*/ 12 w 261"/>
                  <a:gd name="T65" fmla="*/ 203 h 270"/>
                  <a:gd name="T66" fmla="*/ 12 w 261"/>
                  <a:gd name="T67" fmla="*/ 204 h 270"/>
                  <a:gd name="T68" fmla="*/ 10 w 261"/>
                  <a:gd name="T69" fmla="*/ 204 h 270"/>
                  <a:gd name="T70" fmla="*/ 7 w 261"/>
                  <a:gd name="T71" fmla="*/ 205 h 270"/>
                  <a:gd name="T72" fmla="*/ 5 w 261"/>
                  <a:gd name="T73" fmla="*/ 206 h 270"/>
                  <a:gd name="T74" fmla="*/ 4 w 261"/>
                  <a:gd name="T75" fmla="*/ 207 h 270"/>
                  <a:gd name="T76" fmla="*/ 3 w 261"/>
                  <a:gd name="T77" fmla="*/ 208 h 270"/>
                  <a:gd name="T78" fmla="*/ 2 w 261"/>
                  <a:gd name="T79" fmla="*/ 208 h 270"/>
                  <a:gd name="T80" fmla="*/ 2 w 261"/>
                  <a:gd name="T81" fmla="*/ 242 h 270"/>
                  <a:gd name="T82" fmla="*/ 12 w 261"/>
                  <a:gd name="T83" fmla="*/ 270 h 270"/>
                  <a:gd name="T84" fmla="*/ 112 w 261"/>
                  <a:gd name="T85" fmla="*/ 155 h 270"/>
                  <a:gd name="T86" fmla="*/ 112 w 261"/>
                  <a:gd name="T87" fmla="*/ 155 h 270"/>
                  <a:gd name="T88" fmla="*/ 251 w 261"/>
                  <a:gd name="T89" fmla="*/ 4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61" h="270">
                    <a:moveTo>
                      <a:pt x="251" y="4"/>
                    </a:moveTo>
                    <a:cubicBezTo>
                      <a:pt x="244" y="2"/>
                      <a:pt x="235" y="1"/>
                      <a:pt x="224" y="0"/>
                    </a:cubicBezTo>
                    <a:cubicBezTo>
                      <a:pt x="224" y="33"/>
                      <a:pt x="224" y="33"/>
                      <a:pt x="224" y="33"/>
                    </a:cubicBezTo>
                    <a:cubicBezTo>
                      <a:pt x="221" y="33"/>
                      <a:pt x="218" y="33"/>
                      <a:pt x="214" y="32"/>
                    </a:cubicBezTo>
                    <a:cubicBezTo>
                      <a:pt x="211" y="32"/>
                      <a:pt x="208" y="32"/>
                      <a:pt x="205" y="32"/>
                    </a:cubicBezTo>
                    <a:cubicBezTo>
                      <a:pt x="202" y="32"/>
                      <a:pt x="199" y="31"/>
                      <a:pt x="196" y="31"/>
                    </a:cubicBezTo>
                    <a:cubicBezTo>
                      <a:pt x="194" y="31"/>
                      <a:pt x="191" y="31"/>
                      <a:pt x="188" y="31"/>
                    </a:cubicBezTo>
                    <a:cubicBezTo>
                      <a:pt x="186" y="31"/>
                      <a:pt x="184" y="31"/>
                      <a:pt x="182" y="31"/>
                    </a:cubicBezTo>
                    <a:cubicBezTo>
                      <a:pt x="182" y="64"/>
                      <a:pt x="182" y="64"/>
                      <a:pt x="182" y="64"/>
                    </a:cubicBezTo>
                    <a:cubicBezTo>
                      <a:pt x="181" y="64"/>
                      <a:pt x="180" y="64"/>
                      <a:pt x="180" y="64"/>
                    </a:cubicBezTo>
                    <a:cubicBezTo>
                      <a:pt x="177" y="64"/>
                      <a:pt x="174" y="64"/>
                      <a:pt x="172" y="63"/>
                    </a:cubicBezTo>
                    <a:cubicBezTo>
                      <a:pt x="169" y="63"/>
                      <a:pt x="166" y="63"/>
                      <a:pt x="164" y="63"/>
                    </a:cubicBezTo>
                    <a:cubicBezTo>
                      <a:pt x="161" y="63"/>
                      <a:pt x="158" y="63"/>
                      <a:pt x="156" y="63"/>
                    </a:cubicBezTo>
                    <a:cubicBezTo>
                      <a:pt x="153" y="63"/>
                      <a:pt x="150" y="63"/>
                      <a:pt x="147" y="63"/>
                    </a:cubicBezTo>
                    <a:cubicBezTo>
                      <a:pt x="144" y="63"/>
                      <a:pt x="142" y="63"/>
                      <a:pt x="139" y="63"/>
                    </a:cubicBezTo>
                    <a:cubicBezTo>
                      <a:pt x="137" y="63"/>
                      <a:pt x="134" y="63"/>
                      <a:pt x="132" y="63"/>
                    </a:cubicBezTo>
                    <a:cubicBezTo>
                      <a:pt x="132" y="96"/>
                      <a:pt x="132" y="96"/>
                      <a:pt x="132" y="96"/>
                    </a:cubicBezTo>
                    <a:cubicBezTo>
                      <a:pt x="131" y="96"/>
                      <a:pt x="130" y="96"/>
                      <a:pt x="129" y="96"/>
                    </a:cubicBezTo>
                    <a:cubicBezTo>
                      <a:pt x="126" y="96"/>
                      <a:pt x="123" y="96"/>
                      <a:pt x="120" y="96"/>
                    </a:cubicBezTo>
                    <a:cubicBezTo>
                      <a:pt x="116" y="96"/>
                      <a:pt x="112" y="96"/>
                      <a:pt x="109" y="96"/>
                    </a:cubicBezTo>
                    <a:cubicBezTo>
                      <a:pt x="104" y="96"/>
                      <a:pt x="99" y="97"/>
                      <a:pt x="94" y="97"/>
                    </a:cubicBezTo>
                    <a:cubicBezTo>
                      <a:pt x="90" y="97"/>
                      <a:pt x="86" y="97"/>
                      <a:pt x="82" y="97"/>
                    </a:cubicBezTo>
                    <a:cubicBezTo>
                      <a:pt x="82" y="130"/>
                      <a:pt x="82" y="130"/>
                      <a:pt x="82" y="130"/>
                    </a:cubicBezTo>
                    <a:cubicBezTo>
                      <a:pt x="70" y="131"/>
                      <a:pt x="58" y="132"/>
                      <a:pt x="49" y="132"/>
                    </a:cubicBezTo>
                    <a:cubicBezTo>
                      <a:pt x="46" y="133"/>
                      <a:pt x="43" y="133"/>
                      <a:pt x="40" y="133"/>
                    </a:cubicBezTo>
                    <a:cubicBezTo>
                      <a:pt x="40" y="166"/>
                      <a:pt x="40" y="166"/>
                      <a:pt x="40" y="166"/>
                    </a:cubicBezTo>
                    <a:cubicBezTo>
                      <a:pt x="39" y="166"/>
                      <a:pt x="37" y="166"/>
                      <a:pt x="36" y="166"/>
                    </a:cubicBezTo>
                    <a:cubicBezTo>
                      <a:pt x="33" y="167"/>
                      <a:pt x="30" y="167"/>
                      <a:pt x="28" y="167"/>
                    </a:cubicBezTo>
                    <a:cubicBezTo>
                      <a:pt x="26" y="168"/>
                      <a:pt x="24" y="168"/>
                      <a:pt x="22" y="168"/>
                    </a:cubicBezTo>
                    <a:cubicBezTo>
                      <a:pt x="20" y="168"/>
                      <a:pt x="19" y="169"/>
                      <a:pt x="17" y="169"/>
                    </a:cubicBezTo>
                    <a:cubicBezTo>
                      <a:pt x="16" y="169"/>
                      <a:pt x="14" y="170"/>
                      <a:pt x="13" y="170"/>
                    </a:cubicBezTo>
                    <a:cubicBezTo>
                      <a:pt x="12" y="170"/>
                      <a:pt x="12" y="170"/>
                      <a:pt x="12" y="170"/>
                    </a:cubicBezTo>
                    <a:cubicBezTo>
                      <a:pt x="12" y="203"/>
                      <a:pt x="12" y="203"/>
                      <a:pt x="12" y="203"/>
                    </a:cubicBezTo>
                    <a:cubicBezTo>
                      <a:pt x="12" y="204"/>
                      <a:pt x="12" y="204"/>
                      <a:pt x="12" y="204"/>
                    </a:cubicBezTo>
                    <a:cubicBezTo>
                      <a:pt x="11" y="204"/>
                      <a:pt x="11" y="204"/>
                      <a:pt x="10" y="204"/>
                    </a:cubicBezTo>
                    <a:cubicBezTo>
                      <a:pt x="9" y="205"/>
                      <a:pt x="8" y="205"/>
                      <a:pt x="7" y="205"/>
                    </a:cubicBezTo>
                    <a:cubicBezTo>
                      <a:pt x="7" y="205"/>
                      <a:pt x="6" y="206"/>
                      <a:pt x="5" y="206"/>
                    </a:cubicBezTo>
                    <a:cubicBezTo>
                      <a:pt x="5" y="206"/>
                      <a:pt x="4" y="206"/>
                      <a:pt x="4" y="207"/>
                    </a:cubicBezTo>
                    <a:cubicBezTo>
                      <a:pt x="3" y="207"/>
                      <a:pt x="3" y="207"/>
                      <a:pt x="3" y="208"/>
                    </a:cubicBezTo>
                    <a:cubicBezTo>
                      <a:pt x="2" y="208"/>
                      <a:pt x="2" y="208"/>
                      <a:pt x="2" y="208"/>
                    </a:cubicBezTo>
                    <a:cubicBezTo>
                      <a:pt x="2" y="242"/>
                      <a:pt x="2" y="242"/>
                      <a:pt x="2" y="242"/>
                    </a:cubicBezTo>
                    <a:cubicBezTo>
                      <a:pt x="12" y="270"/>
                      <a:pt x="12" y="270"/>
                      <a:pt x="12" y="270"/>
                    </a:cubicBezTo>
                    <a:cubicBezTo>
                      <a:pt x="12" y="270"/>
                      <a:pt x="0" y="206"/>
                      <a:pt x="112" y="155"/>
                    </a:cubicBezTo>
                    <a:cubicBezTo>
                      <a:pt x="112" y="155"/>
                      <a:pt x="112" y="155"/>
                      <a:pt x="112" y="155"/>
                    </a:cubicBezTo>
                    <a:cubicBezTo>
                      <a:pt x="233" y="82"/>
                      <a:pt x="261" y="34"/>
                      <a:pt x="251" y="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2" name="Freeform 249"/>
              <p:cNvSpPr>
                <a:spLocks/>
              </p:cNvSpPr>
              <p:nvPr/>
            </p:nvSpPr>
            <p:spPr bwMode="auto">
              <a:xfrm>
                <a:off x="6237655" y="3773621"/>
                <a:ext cx="1026037" cy="384483"/>
              </a:xfrm>
              <a:custGeom>
                <a:avLst/>
                <a:gdLst>
                  <a:gd name="T0" fmla="*/ 272 w 578"/>
                  <a:gd name="T1" fmla="*/ 38 h 217"/>
                  <a:gd name="T2" fmla="*/ 274 w 578"/>
                  <a:gd name="T3" fmla="*/ 32 h 217"/>
                  <a:gd name="T4" fmla="*/ 145 w 578"/>
                  <a:gd name="T5" fmla="*/ 0 h 217"/>
                  <a:gd name="T6" fmla="*/ 14 w 578"/>
                  <a:gd name="T7" fmla="*/ 13 h 217"/>
                  <a:gd name="T8" fmla="*/ 139 w 578"/>
                  <a:gd name="T9" fmla="*/ 66 h 217"/>
                  <a:gd name="T10" fmla="*/ 140 w 578"/>
                  <a:gd name="T11" fmla="*/ 69 h 217"/>
                  <a:gd name="T12" fmla="*/ 140 w 578"/>
                  <a:gd name="T13" fmla="*/ 70 h 217"/>
                  <a:gd name="T14" fmla="*/ 140 w 578"/>
                  <a:gd name="T15" fmla="*/ 73 h 217"/>
                  <a:gd name="T16" fmla="*/ 141 w 578"/>
                  <a:gd name="T17" fmla="*/ 74 h 217"/>
                  <a:gd name="T18" fmla="*/ 141 w 578"/>
                  <a:gd name="T19" fmla="*/ 77 h 217"/>
                  <a:gd name="T20" fmla="*/ 141 w 578"/>
                  <a:gd name="T21" fmla="*/ 78 h 217"/>
                  <a:gd name="T22" fmla="*/ 141 w 578"/>
                  <a:gd name="T23" fmla="*/ 81 h 217"/>
                  <a:gd name="T24" fmla="*/ 140 w 578"/>
                  <a:gd name="T25" fmla="*/ 82 h 217"/>
                  <a:gd name="T26" fmla="*/ 140 w 578"/>
                  <a:gd name="T27" fmla="*/ 85 h 217"/>
                  <a:gd name="T28" fmla="*/ 140 w 578"/>
                  <a:gd name="T29" fmla="*/ 87 h 217"/>
                  <a:gd name="T30" fmla="*/ 139 w 578"/>
                  <a:gd name="T31" fmla="*/ 90 h 217"/>
                  <a:gd name="T32" fmla="*/ 139 w 578"/>
                  <a:gd name="T33" fmla="*/ 91 h 217"/>
                  <a:gd name="T34" fmla="*/ 137 w 578"/>
                  <a:gd name="T35" fmla="*/ 95 h 217"/>
                  <a:gd name="T36" fmla="*/ 137 w 578"/>
                  <a:gd name="T37" fmla="*/ 96 h 217"/>
                  <a:gd name="T38" fmla="*/ 135 w 578"/>
                  <a:gd name="T39" fmla="*/ 100 h 217"/>
                  <a:gd name="T40" fmla="*/ 134 w 578"/>
                  <a:gd name="T41" fmla="*/ 101 h 217"/>
                  <a:gd name="T42" fmla="*/ 133 w 578"/>
                  <a:gd name="T43" fmla="*/ 105 h 217"/>
                  <a:gd name="T44" fmla="*/ 132 w 578"/>
                  <a:gd name="T45" fmla="*/ 106 h 217"/>
                  <a:gd name="T46" fmla="*/ 130 w 578"/>
                  <a:gd name="T47" fmla="*/ 110 h 217"/>
                  <a:gd name="T48" fmla="*/ 129 w 578"/>
                  <a:gd name="T49" fmla="*/ 111 h 217"/>
                  <a:gd name="T50" fmla="*/ 125 w 578"/>
                  <a:gd name="T51" fmla="*/ 116 h 217"/>
                  <a:gd name="T52" fmla="*/ 125 w 578"/>
                  <a:gd name="T53" fmla="*/ 117 h 217"/>
                  <a:gd name="T54" fmla="*/ 121 w 578"/>
                  <a:gd name="T55" fmla="*/ 122 h 217"/>
                  <a:gd name="T56" fmla="*/ 120 w 578"/>
                  <a:gd name="T57" fmla="*/ 123 h 217"/>
                  <a:gd name="T58" fmla="*/ 117 w 578"/>
                  <a:gd name="T59" fmla="*/ 127 h 217"/>
                  <a:gd name="T60" fmla="*/ 115 w 578"/>
                  <a:gd name="T61" fmla="*/ 129 h 217"/>
                  <a:gd name="T62" fmla="*/ 111 w 578"/>
                  <a:gd name="T63" fmla="*/ 133 h 217"/>
                  <a:gd name="T64" fmla="*/ 110 w 578"/>
                  <a:gd name="T65" fmla="*/ 135 h 217"/>
                  <a:gd name="T66" fmla="*/ 104 w 578"/>
                  <a:gd name="T67" fmla="*/ 140 h 217"/>
                  <a:gd name="T68" fmla="*/ 103 w 578"/>
                  <a:gd name="T69" fmla="*/ 142 h 217"/>
                  <a:gd name="T70" fmla="*/ 98 w 578"/>
                  <a:gd name="T71" fmla="*/ 146 h 217"/>
                  <a:gd name="T72" fmla="*/ 96 w 578"/>
                  <a:gd name="T73" fmla="*/ 149 h 217"/>
                  <a:gd name="T74" fmla="*/ 91 w 578"/>
                  <a:gd name="T75" fmla="*/ 153 h 217"/>
                  <a:gd name="T76" fmla="*/ 89 w 578"/>
                  <a:gd name="T77" fmla="*/ 155 h 217"/>
                  <a:gd name="T78" fmla="*/ 81 w 578"/>
                  <a:gd name="T79" fmla="*/ 161 h 217"/>
                  <a:gd name="T80" fmla="*/ 80 w 578"/>
                  <a:gd name="T81" fmla="*/ 162 h 217"/>
                  <a:gd name="T82" fmla="*/ 73 w 578"/>
                  <a:gd name="T83" fmla="*/ 168 h 217"/>
                  <a:gd name="T84" fmla="*/ 70 w 578"/>
                  <a:gd name="T85" fmla="*/ 170 h 217"/>
                  <a:gd name="T86" fmla="*/ 64 w 578"/>
                  <a:gd name="T87" fmla="*/ 175 h 217"/>
                  <a:gd name="T88" fmla="*/ 61 w 578"/>
                  <a:gd name="T89" fmla="*/ 177 h 217"/>
                  <a:gd name="T90" fmla="*/ 53 w 578"/>
                  <a:gd name="T91" fmla="*/ 183 h 217"/>
                  <a:gd name="T92" fmla="*/ 51 w 578"/>
                  <a:gd name="T93" fmla="*/ 184 h 217"/>
                  <a:gd name="T94" fmla="*/ 40 w 578"/>
                  <a:gd name="T95" fmla="*/ 191 h 217"/>
                  <a:gd name="T96" fmla="*/ 38 w 578"/>
                  <a:gd name="T97" fmla="*/ 193 h 217"/>
                  <a:gd name="T98" fmla="*/ 29 w 578"/>
                  <a:gd name="T99" fmla="*/ 199 h 217"/>
                  <a:gd name="T100" fmla="*/ 25 w 578"/>
                  <a:gd name="T101" fmla="*/ 202 h 217"/>
                  <a:gd name="T102" fmla="*/ 17 w 578"/>
                  <a:gd name="T103" fmla="*/ 207 h 217"/>
                  <a:gd name="T104" fmla="*/ 13 w 578"/>
                  <a:gd name="T105" fmla="*/ 209 h 217"/>
                  <a:gd name="T106" fmla="*/ 0 w 578"/>
                  <a:gd name="T107" fmla="*/ 217 h 217"/>
                  <a:gd name="T108" fmla="*/ 578 w 578"/>
                  <a:gd name="T109" fmla="*/ 151 h 217"/>
                  <a:gd name="T110" fmla="*/ 514 w 578"/>
                  <a:gd name="T111" fmla="*/ 38 h 217"/>
                  <a:gd name="T112" fmla="*/ 272 w 578"/>
                  <a:gd name="T113" fmla="*/ 38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8" h="217">
                    <a:moveTo>
                      <a:pt x="272" y="38"/>
                    </a:moveTo>
                    <a:cubicBezTo>
                      <a:pt x="274" y="32"/>
                      <a:pt x="274" y="32"/>
                      <a:pt x="274" y="32"/>
                    </a:cubicBezTo>
                    <a:cubicBezTo>
                      <a:pt x="145" y="0"/>
                      <a:pt x="145" y="0"/>
                      <a:pt x="145" y="0"/>
                    </a:cubicBezTo>
                    <a:cubicBezTo>
                      <a:pt x="14" y="13"/>
                      <a:pt x="14" y="13"/>
                      <a:pt x="14" y="13"/>
                    </a:cubicBezTo>
                    <a:cubicBezTo>
                      <a:pt x="14" y="13"/>
                      <a:pt x="123" y="19"/>
                      <a:pt x="139" y="66"/>
                    </a:cubicBezTo>
                    <a:cubicBezTo>
                      <a:pt x="139" y="67"/>
                      <a:pt x="140" y="68"/>
                      <a:pt x="140" y="69"/>
                    </a:cubicBezTo>
                    <a:cubicBezTo>
                      <a:pt x="140" y="70"/>
                      <a:pt x="140" y="70"/>
                      <a:pt x="140" y="70"/>
                    </a:cubicBezTo>
                    <a:cubicBezTo>
                      <a:pt x="140" y="71"/>
                      <a:pt x="140" y="72"/>
                      <a:pt x="140" y="73"/>
                    </a:cubicBezTo>
                    <a:cubicBezTo>
                      <a:pt x="140" y="73"/>
                      <a:pt x="140" y="74"/>
                      <a:pt x="141" y="74"/>
                    </a:cubicBezTo>
                    <a:cubicBezTo>
                      <a:pt x="141" y="75"/>
                      <a:pt x="141" y="76"/>
                      <a:pt x="141" y="77"/>
                    </a:cubicBezTo>
                    <a:cubicBezTo>
                      <a:pt x="141" y="77"/>
                      <a:pt x="141" y="77"/>
                      <a:pt x="141" y="78"/>
                    </a:cubicBezTo>
                    <a:cubicBezTo>
                      <a:pt x="141" y="79"/>
                      <a:pt x="141" y="80"/>
                      <a:pt x="141" y="81"/>
                    </a:cubicBezTo>
                    <a:cubicBezTo>
                      <a:pt x="140" y="82"/>
                      <a:pt x="140" y="82"/>
                      <a:pt x="140" y="82"/>
                    </a:cubicBezTo>
                    <a:cubicBezTo>
                      <a:pt x="140" y="83"/>
                      <a:pt x="140" y="84"/>
                      <a:pt x="140" y="85"/>
                    </a:cubicBezTo>
                    <a:cubicBezTo>
                      <a:pt x="140" y="86"/>
                      <a:pt x="140" y="86"/>
                      <a:pt x="140" y="87"/>
                    </a:cubicBezTo>
                    <a:cubicBezTo>
                      <a:pt x="139" y="88"/>
                      <a:pt x="139" y="89"/>
                      <a:pt x="139" y="90"/>
                    </a:cubicBezTo>
                    <a:cubicBezTo>
                      <a:pt x="139" y="90"/>
                      <a:pt x="139" y="91"/>
                      <a:pt x="139" y="91"/>
                    </a:cubicBezTo>
                    <a:cubicBezTo>
                      <a:pt x="138" y="92"/>
                      <a:pt x="138" y="94"/>
                      <a:pt x="137" y="95"/>
                    </a:cubicBezTo>
                    <a:cubicBezTo>
                      <a:pt x="137" y="96"/>
                      <a:pt x="137" y="96"/>
                      <a:pt x="137" y="96"/>
                    </a:cubicBezTo>
                    <a:cubicBezTo>
                      <a:pt x="136" y="97"/>
                      <a:pt x="136" y="99"/>
                      <a:pt x="135" y="100"/>
                    </a:cubicBezTo>
                    <a:cubicBezTo>
                      <a:pt x="135" y="100"/>
                      <a:pt x="135" y="101"/>
                      <a:pt x="134" y="101"/>
                    </a:cubicBezTo>
                    <a:cubicBezTo>
                      <a:pt x="134" y="103"/>
                      <a:pt x="133" y="104"/>
                      <a:pt x="133" y="105"/>
                    </a:cubicBezTo>
                    <a:cubicBezTo>
                      <a:pt x="132" y="105"/>
                      <a:pt x="132" y="106"/>
                      <a:pt x="132" y="106"/>
                    </a:cubicBezTo>
                    <a:cubicBezTo>
                      <a:pt x="131" y="108"/>
                      <a:pt x="130" y="109"/>
                      <a:pt x="130" y="110"/>
                    </a:cubicBezTo>
                    <a:cubicBezTo>
                      <a:pt x="129" y="110"/>
                      <a:pt x="129" y="111"/>
                      <a:pt x="129" y="111"/>
                    </a:cubicBezTo>
                    <a:cubicBezTo>
                      <a:pt x="128" y="113"/>
                      <a:pt x="127" y="115"/>
                      <a:pt x="125" y="116"/>
                    </a:cubicBezTo>
                    <a:cubicBezTo>
                      <a:pt x="125" y="117"/>
                      <a:pt x="125" y="117"/>
                      <a:pt x="125" y="117"/>
                    </a:cubicBezTo>
                    <a:cubicBezTo>
                      <a:pt x="124" y="119"/>
                      <a:pt x="123" y="120"/>
                      <a:pt x="121" y="122"/>
                    </a:cubicBezTo>
                    <a:cubicBezTo>
                      <a:pt x="121" y="122"/>
                      <a:pt x="120" y="123"/>
                      <a:pt x="120" y="123"/>
                    </a:cubicBezTo>
                    <a:cubicBezTo>
                      <a:pt x="119" y="125"/>
                      <a:pt x="118" y="126"/>
                      <a:pt x="117" y="127"/>
                    </a:cubicBezTo>
                    <a:cubicBezTo>
                      <a:pt x="116" y="128"/>
                      <a:pt x="116" y="128"/>
                      <a:pt x="115" y="129"/>
                    </a:cubicBezTo>
                    <a:cubicBezTo>
                      <a:pt x="114" y="130"/>
                      <a:pt x="113" y="132"/>
                      <a:pt x="111" y="133"/>
                    </a:cubicBezTo>
                    <a:cubicBezTo>
                      <a:pt x="111" y="134"/>
                      <a:pt x="110" y="134"/>
                      <a:pt x="110" y="135"/>
                    </a:cubicBezTo>
                    <a:cubicBezTo>
                      <a:pt x="108" y="137"/>
                      <a:pt x="106" y="138"/>
                      <a:pt x="104" y="140"/>
                    </a:cubicBezTo>
                    <a:cubicBezTo>
                      <a:pt x="104" y="141"/>
                      <a:pt x="103" y="141"/>
                      <a:pt x="103" y="142"/>
                    </a:cubicBezTo>
                    <a:cubicBezTo>
                      <a:pt x="101" y="143"/>
                      <a:pt x="100" y="145"/>
                      <a:pt x="98" y="146"/>
                    </a:cubicBezTo>
                    <a:cubicBezTo>
                      <a:pt x="97" y="147"/>
                      <a:pt x="97" y="148"/>
                      <a:pt x="96" y="149"/>
                    </a:cubicBezTo>
                    <a:cubicBezTo>
                      <a:pt x="94" y="150"/>
                      <a:pt x="92" y="151"/>
                      <a:pt x="91" y="153"/>
                    </a:cubicBezTo>
                    <a:cubicBezTo>
                      <a:pt x="90" y="154"/>
                      <a:pt x="89" y="154"/>
                      <a:pt x="89" y="155"/>
                    </a:cubicBezTo>
                    <a:cubicBezTo>
                      <a:pt x="86" y="157"/>
                      <a:pt x="84" y="159"/>
                      <a:pt x="81" y="161"/>
                    </a:cubicBezTo>
                    <a:cubicBezTo>
                      <a:pt x="80" y="162"/>
                      <a:pt x="80" y="162"/>
                      <a:pt x="80" y="162"/>
                    </a:cubicBezTo>
                    <a:cubicBezTo>
                      <a:pt x="78" y="164"/>
                      <a:pt x="75" y="166"/>
                      <a:pt x="73" y="168"/>
                    </a:cubicBezTo>
                    <a:cubicBezTo>
                      <a:pt x="72" y="169"/>
                      <a:pt x="71" y="169"/>
                      <a:pt x="70" y="170"/>
                    </a:cubicBezTo>
                    <a:cubicBezTo>
                      <a:pt x="68" y="172"/>
                      <a:pt x="66" y="173"/>
                      <a:pt x="64" y="175"/>
                    </a:cubicBezTo>
                    <a:cubicBezTo>
                      <a:pt x="63" y="176"/>
                      <a:pt x="62" y="176"/>
                      <a:pt x="61" y="177"/>
                    </a:cubicBezTo>
                    <a:cubicBezTo>
                      <a:pt x="58" y="179"/>
                      <a:pt x="56" y="181"/>
                      <a:pt x="53" y="183"/>
                    </a:cubicBezTo>
                    <a:cubicBezTo>
                      <a:pt x="52" y="183"/>
                      <a:pt x="52" y="184"/>
                      <a:pt x="51" y="184"/>
                    </a:cubicBezTo>
                    <a:cubicBezTo>
                      <a:pt x="47" y="187"/>
                      <a:pt x="44" y="189"/>
                      <a:pt x="40" y="191"/>
                    </a:cubicBezTo>
                    <a:cubicBezTo>
                      <a:pt x="39" y="192"/>
                      <a:pt x="39" y="193"/>
                      <a:pt x="38" y="193"/>
                    </a:cubicBezTo>
                    <a:cubicBezTo>
                      <a:pt x="35" y="195"/>
                      <a:pt x="32" y="197"/>
                      <a:pt x="29" y="199"/>
                    </a:cubicBezTo>
                    <a:cubicBezTo>
                      <a:pt x="28" y="200"/>
                      <a:pt x="27" y="201"/>
                      <a:pt x="25" y="202"/>
                    </a:cubicBezTo>
                    <a:cubicBezTo>
                      <a:pt x="23" y="203"/>
                      <a:pt x="20" y="205"/>
                      <a:pt x="17" y="207"/>
                    </a:cubicBezTo>
                    <a:cubicBezTo>
                      <a:pt x="16" y="208"/>
                      <a:pt x="14" y="209"/>
                      <a:pt x="13" y="209"/>
                    </a:cubicBezTo>
                    <a:cubicBezTo>
                      <a:pt x="9" y="212"/>
                      <a:pt x="5" y="215"/>
                      <a:pt x="0" y="217"/>
                    </a:cubicBezTo>
                    <a:cubicBezTo>
                      <a:pt x="35" y="202"/>
                      <a:pt x="578" y="176"/>
                      <a:pt x="578" y="151"/>
                    </a:cubicBezTo>
                    <a:cubicBezTo>
                      <a:pt x="514" y="38"/>
                      <a:pt x="514" y="38"/>
                      <a:pt x="514" y="38"/>
                    </a:cubicBezTo>
                    <a:lnTo>
                      <a:pt x="272" y="3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3" name="Freeform 250"/>
              <p:cNvSpPr>
                <a:spLocks/>
              </p:cNvSpPr>
              <p:nvPr/>
            </p:nvSpPr>
            <p:spPr bwMode="auto">
              <a:xfrm>
                <a:off x="5394490" y="4310998"/>
                <a:ext cx="1784511" cy="623567"/>
              </a:xfrm>
              <a:custGeom>
                <a:avLst/>
                <a:gdLst>
                  <a:gd name="T0" fmla="*/ 990 w 1005"/>
                  <a:gd name="T1" fmla="*/ 352 h 352"/>
                  <a:gd name="T2" fmla="*/ 990 w 1005"/>
                  <a:gd name="T3" fmla="*/ 233 h 352"/>
                  <a:gd name="T4" fmla="*/ 990 w 1005"/>
                  <a:gd name="T5" fmla="*/ 233 h 352"/>
                  <a:gd name="T6" fmla="*/ 988 w 1005"/>
                  <a:gd name="T7" fmla="*/ 237 h 352"/>
                  <a:gd name="T8" fmla="*/ 984 w 1005"/>
                  <a:gd name="T9" fmla="*/ 240 h 352"/>
                  <a:gd name="T10" fmla="*/ 978 w 1005"/>
                  <a:gd name="T11" fmla="*/ 243 h 352"/>
                  <a:gd name="T12" fmla="*/ 970 w 1005"/>
                  <a:gd name="T13" fmla="*/ 246 h 352"/>
                  <a:gd name="T14" fmla="*/ 960 w 1005"/>
                  <a:gd name="T15" fmla="*/ 249 h 352"/>
                  <a:gd name="T16" fmla="*/ 952 w 1005"/>
                  <a:gd name="T17" fmla="*/ 251 h 352"/>
                  <a:gd name="T18" fmla="*/ 952 w 1005"/>
                  <a:gd name="T19" fmla="*/ 218 h 352"/>
                  <a:gd name="T20" fmla="*/ 948 w 1005"/>
                  <a:gd name="T21" fmla="*/ 219 h 352"/>
                  <a:gd name="T22" fmla="*/ 933 w 1005"/>
                  <a:gd name="T23" fmla="*/ 222 h 352"/>
                  <a:gd name="T24" fmla="*/ 915 w 1005"/>
                  <a:gd name="T25" fmla="*/ 225 h 352"/>
                  <a:gd name="T26" fmla="*/ 892 w 1005"/>
                  <a:gd name="T27" fmla="*/ 228 h 352"/>
                  <a:gd name="T28" fmla="*/ 861 w 1005"/>
                  <a:gd name="T29" fmla="*/ 232 h 352"/>
                  <a:gd name="T30" fmla="*/ 844 w 1005"/>
                  <a:gd name="T31" fmla="*/ 234 h 352"/>
                  <a:gd name="T32" fmla="*/ 844 w 1005"/>
                  <a:gd name="T33" fmla="*/ 200 h 352"/>
                  <a:gd name="T34" fmla="*/ 813 w 1005"/>
                  <a:gd name="T35" fmla="*/ 203 h 352"/>
                  <a:gd name="T36" fmla="*/ 687 w 1005"/>
                  <a:gd name="T37" fmla="*/ 211 h 352"/>
                  <a:gd name="T38" fmla="*/ 686 w 1005"/>
                  <a:gd name="T39" fmla="*/ 211 h 352"/>
                  <a:gd name="T40" fmla="*/ 686 w 1005"/>
                  <a:gd name="T41" fmla="*/ 177 h 352"/>
                  <a:gd name="T42" fmla="*/ 640 w 1005"/>
                  <a:gd name="T43" fmla="*/ 179 h 352"/>
                  <a:gd name="T44" fmla="*/ 584 w 1005"/>
                  <a:gd name="T45" fmla="*/ 180 h 352"/>
                  <a:gd name="T46" fmla="*/ 543 w 1005"/>
                  <a:gd name="T47" fmla="*/ 181 h 352"/>
                  <a:gd name="T48" fmla="*/ 505 w 1005"/>
                  <a:gd name="T49" fmla="*/ 181 h 352"/>
                  <a:gd name="T50" fmla="*/ 494 w 1005"/>
                  <a:gd name="T51" fmla="*/ 181 h 352"/>
                  <a:gd name="T52" fmla="*/ 494 w 1005"/>
                  <a:gd name="T53" fmla="*/ 148 h 352"/>
                  <a:gd name="T54" fmla="*/ 470 w 1005"/>
                  <a:gd name="T55" fmla="*/ 148 h 352"/>
                  <a:gd name="T56" fmla="*/ 437 w 1005"/>
                  <a:gd name="T57" fmla="*/ 148 h 352"/>
                  <a:gd name="T58" fmla="*/ 405 w 1005"/>
                  <a:gd name="T59" fmla="*/ 147 h 352"/>
                  <a:gd name="T60" fmla="*/ 374 w 1005"/>
                  <a:gd name="T61" fmla="*/ 146 h 352"/>
                  <a:gd name="T62" fmla="*/ 344 w 1005"/>
                  <a:gd name="T63" fmla="*/ 146 h 352"/>
                  <a:gd name="T64" fmla="*/ 313 w 1005"/>
                  <a:gd name="T65" fmla="*/ 145 h 352"/>
                  <a:gd name="T66" fmla="*/ 307 w 1005"/>
                  <a:gd name="T67" fmla="*/ 144 h 352"/>
                  <a:gd name="T68" fmla="*/ 307 w 1005"/>
                  <a:gd name="T69" fmla="*/ 111 h 352"/>
                  <a:gd name="T70" fmla="*/ 282 w 1005"/>
                  <a:gd name="T71" fmla="*/ 110 h 352"/>
                  <a:gd name="T72" fmla="*/ 251 w 1005"/>
                  <a:gd name="T73" fmla="*/ 108 h 352"/>
                  <a:gd name="T74" fmla="*/ 218 w 1005"/>
                  <a:gd name="T75" fmla="*/ 106 h 352"/>
                  <a:gd name="T76" fmla="*/ 183 w 1005"/>
                  <a:gd name="T77" fmla="*/ 104 h 352"/>
                  <a:gd name="T78" fmla="*/ 144 w 1005"/>
                  <a:gd name="T79" fmla="*/ 100 h 352"/>
                  <a:gd name="T80" fmla="*/ 144 w 1005"/>
                  <a:gd name="T81" fmla="*/ 67 h 352"/>
                  <a:gd name="T82" fmla="*/ 39 w 1005"/>
                  <a:gd name="T83" fmla="*/ 52 h 352"/>
                  <a:gd name="T84" fmla="*/ 39 w 1005"/>
                  <a:gd name="T85" fmla="*/ 18 h 352"/>
                  <a:gd name="T86" fmla="*/ 0 w 1005"/>
                  <a:gd name="T87" fmla="*/ 0 h 352"/>
                  <a:gd name="T88" fmla="*/ 0 w 1005"/>
                  <a:gd name="T89" fmla="*/ 87 h 352"/>
                  <a:gd name="T90" fmla="*/ 640 w 1005"/>
                  <a:gd name="T91" fmla="*/ 293 h 352"/>
                  <a:gd name="T92" fmla="*/ 990 w 1005"/>
                  <a:gd name="T93" fmla="*/ 3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05" h="352">
                    <a:moveTo>
                      <a:pt x="990" y="352"/>
                    </a:moveTo>
                    <a:cubicBezTo>
                      <a:pt x="990" y="233"/>
                      <a:pt x="990" y="233"/>
                      <a:pt x="990" y="233"/>
                    </a:cubicBezTo>
                    <a:cubicBezTo>
                      <a:pt x="990" y="233"/>
                      <a:pt x="990" y="233"/>
                      <a:pt x="990" y="233"/>
                    </a:cubicBezTo>
                    <a:cubicBezTo>
                      <a:pt x="990" y="234"/>
                      <a:pt x="988" y="235"/>
                      <a:pt x="988" y="237"/>
                    </a:cubicBezTo>
                    <a:cubicBezTo>
                      <a:pt x="987" y="238"/>
                      <a:pt x="985" y="239"/>
                      <a:pt x="984" y="240"/>
                    </a:cubicBezTo>
                    <a:cubicBezTo>
                      <a:pt x="982" y="241"/>
                      <a:pt x="980" y="242"/>
                      <a:pt x="978" y="243"/>
                    </a:cubicBezTo>
                    <a:cubicBezTo>
                      <a:pt x="976" y="244"/>
                      <a:pt x="973" y="245"/>
                      <a:pt x="970" y="246"/>
                    </a:cubicBezTo>
                    <a:cubicBezTo>
                      <a:pt x="967" y="247"/>
                      <a:pt x="964" y="248"/>
                      <a:pt x="960" y="249"/>
                    </a:cubicBezTo>
                    <a:cubicBezTo>
                      <a:pt x="958" y="250"/>
                      <a:pt x="955" y="250"/>
                      <a:pt x="952" y="251"/>
                    </a:cubicBezTo>
                    <a:cubicBezTo>
                      <a:pt x="952" y="218"/>
                      <a:pt x="952" y="218"/>
                      <a:pt x="952" y="218"/>
                    </a:cubicBezTo>
                    <a:cubicBezTo>
                      <a:pt x="951" y="218"/>
                      <a:pt x="950" y="218"/>
                      <a:pt x="948" y="219"/>
                    </a:cubicBezTo>
                    <a:cubicBezTo>
                      <a:pt x="944" y="220"/>
                      <a:pt x="939" y="221"/>
                      <a:pt x="933" y="222"/>
                    </a:cubicBezTo>
                    <a:cubicBezTo>
                      <a:pt x="928" y="223"/>
                      <a:pt x="922" y="224"/>
                      <a:pt x="915" y="225"/>
                    </a:cubicBezTo>
                    <a:cubicBezTo>
                      <a:pt x="908" y="226"/>
                      <a:pt x="900" y="227"/>
                      <a:pt x="892" y="228"/>
                    </a:cubicBezTo>
                    <a:cubicBezTo>
                      <a:pt x="882" y="229"/>
                      <a:pt x="872" y="231"/>
                      <a:pt x="861" y="232"/>
                    </a:cubicBezTo>
                    <a:cubicBezTo>
                      <a:pt x="856" y="233"/>
                      <a:pt x="850" y="233"/>
                      <a:pt x="844" y="234"/>
                    </a:cubicBezTo>
                    <a:cubicBezTo>
                      <a:pt x="844" y="200"/>
                      <a:pt x="844" y="200"/>
                      <a:pt x="844" y="200"/>
                    </a:cubicBezTo>
                    <a:cubicBezTo>
                      <a:pt x="834" y="201"/>
                      <a:pt x="824" y="202"/>
                      <a:pt x="813" y="203"/>
                    </a:cubicBezTo>
                    <a:cubicBezTo>
                      <a:pt x="775" y="206"/>
                      <a:pt x="733" y="209"/>
                      <a:pt x="687" y="211"/>
                    </a:cubicBezTo>
                    <a:cubicBezTo>
                      <a:pt x="686" y="211"/>
                      <a:pt x="686" y="211"/>
                      <a:pt x="686" y="211"/>
                    </a:cubicBezTo>
                    <a:cubicBezTo>
                      <a:pt x="686" y="177"/>
                      <a:pt x="686" y="177"/>
                      <a:pt x="686" y="177"/>
                    </a:cubicBezTo>
                    <a:cubicBezTo>
                      <a:pt x="671" y="178"/>
                      <a:pt x="656" y="179"/>
                      <a:pt x="640" y="179"/>
                    </a:cubicBezTo>
                    <a:cubicBezTo>
                      <a:pt x="622" y="180"/>
                      <a:pt x="603" y="180"/>
                      <a:pt x="584" y="180"/>
                    </a:cubicBezTo>
                    <a:cubicBezTo>
                      <a:pt x="571" y="181"/>
                      <a:pt x="557" y="181"/>
                      <a:pt x="543" y="181"/>
                    </a:cubicBezTo>
                    <a:cubicBezTo>
                      <a:pt x="530" y="181"/>
                      <a:pt x="518" y="181"/>
                      <a:pt x="505" y="181"/>
                    </a:cubicBezTo>
                    <a:cubicBezTo>
                      <a:pt x="501" y="181"/>
                      <a:pt x="498" y="181"/>
                      <a:pt x="494" y="181"/>
                    </a:cubicBezTo>
                    <a:cubicBezTo>
                      <a:pt x="494" y="148"/>
                      <a:pt x="494" y="148"/>
                      <a:pt x="494" y="148"/>
                    </a:cubicBezTo>
                    <a:cubicBezTo>
                      <a:pt x="486" y="148"/>
                      <a:pt x="478" y="148"/>
                      <a:pt x="470" y="148"/>
                    </a:cubicBezTo>
                    <a:cubicBezTo>
                      <a:pt x="459" y="148"/>
                      <a:pt x="448" y="148"/>
                      <a:pt x="437" y="148"/>
                    </a:cubicBezTo>
                    <a:cubicBezTo>
                      <a:pt x="426" y="147"/>
                      <a:pt x="416" y="147"/>
                      <a:pt x="405" y="147"/>
                    </a:cubicBezTo>
                    <a:cubicBezTo>
                      <a:pt x="395" y="147"/>
                      <a:pt x="385" y="147"/>
                      <a:pt x="374" y="146"/>
                    </a:cubicBezTo>
                    <a:cubicBezTo>
                      <a:pt x="364" y="146"/>
                      <a:pt x="354" y="146"/>
                      <a:pt x="344" y="146"/>
                    </a:cubicBezTo>
                    <a:cubicBezTo>
                      <a:pt x="333" y="145"/>
                      <a:pt x="323" y="145"/>
                      <a:pt x="313" y="145"/>
                    </a:cubicBezTo>
                    <a:cubicBezTo>
                      <a:pt x="311" y="144"/>
                      <a:pt x="309" y="144"/>
                      <a:pt x="307" y="144"/>
                    </a:cubicBezTo>
                    <a:cubicBezTo>
                      <a:pt x="307" y="111"/>
                      <a:pt x="307" y="111"/>
                      <a:pt x="307" y="111"/>
                    </a:cubicBezTo>
                    <a:cubicBezTo>
                      <a:pt x="298" y="111"/>
                      <a:pt x="290" y="110"/>
                      <a:pt x="282" y="110"/>
                    </a:cubicBezTo>
                    <a:cubicBezTo>
                      <a:pt x="272" y="109"/>
                      <a:pt x="261" y="109"/>
                      <a:pt x="251" y="108"/>
                    </a:cubicBezTo>
                    <a:cubicBezTo>
                      <a:pt x="240" y="108"/>
                      <a:pt x="229" y="107"/>
                      <a:pt x="218" y="106"/>
                    </a:cubicBezTo>
                    <a:cubicBezTo>
                      <a:pt x="206" y="106"/>
                      <a:pt x="194" y="105"/>
                      <a:pt x="183" y="104"/>
                    </a:cubicBezTo>
                    <a:cubicBezTo>
                      <a:pt x="169" y="103"/>
                      <a:pt x="156" y="102"/>
                      <a:pt x="144" y="100"/>
                    </a:cubicBezTo>
                    <a:cubicBezTo>
                      <a:pt x="144" y="67"/>
                      <a:pt x="144" y="67"/>
                      <a:pt x="144" y="67"/>
                    </a:cubicBezTo>
                    <a:cubicBezTo>
                      <a:pt x="100" y="63"/>
                      <a:pt x="64" y="57"/>
                      <a:pt x="39" y="52"/>
                    </a:cubicBezTo>
                    <a:cubicBezTo>
                      <a:pt x="39" y="18"/>
                      <a:pt x="39" y="18"/>
                      <a:pt x="39" y="18"/>
                    </a:cubicBezTo>
                    <a:cubicBezTo>
                      <a:pt x="14" y="13"/>
                      <a:pt x="0" y="6"/>
                      <a:pt x="0" y="0"/>
                    </a:cubicBezTo>
                    <a:cubicBezTo>
                      <a:pt x="0" y="87"/>
                      <a:pt x="0" y="87"/>
                      <a:pt x="0" y="87"/>
                    </a:cubicBezTo>
                    <a:cubicBezTo>
                      <a:pt x="0" y="201"/>
                      <a:pt x="289" y="258"/>
                      <a:pt x="640" y="293"/>
                    </a:cubicBezTo>
                    <a:cubicBezTo>
                      <a:pt x="1005" y="330"/>
                      <a:pt x="986" y="339"/>
                      <a:pt x="990" y="352"/>
                    </a:cubicBezTo>
                    <a:close/>
                  </a:path>
                </a:pathLst>
              </a:custGeom>
              <a:gradFill>
                <a:gsLst>
                  <a:gs pos="100000">
                    <a:schemeClr val="bg1"/>
                  </a:gs>
                  <a:gs pos="0">
                    <a:schemeClr val="bg1">
                      <a:lumMod val="95000"/>
                    </a:schemeClr>
                  </a:gs>
                </a:gsLst>
                <a:lin ang="2700000" scaled="1"/>
              </a:gradFill>
              <a:ln w="19050">
                <a:gradFill flip="none" rotWithShape="1">
                  <a:gsLst>
                    <a:gs pos="0">
                      <a:schemeClr val="bg1"/>
                    </a:gs>
                    <a:gs pos="100000">
                      <a:schemeClr val="bg1">
                        <a:lumMod val="85000"/>
                      </a:schemeClr>
                    </a:gs>
                  </a:gsLst>
                  <a:lin ang="2700000" scaled="1"/>
                  <a:tileRect/>
                </a:gradFill>
              </a:ln>
              <a:effectLst>
                <a:outerShdw blurRad="139700" dist="38100" dir="5400000" algn="t" rotWithShape="0">
                  <a:prstClr val="black">
                    <a:alpha val="30000"/>
                  </a:prstClr>
                </a:outerShdw>
                <a:softEdge rad="0"/>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endParaRPr>
              </a:p>
            </p:txBody>
          </p:sp>
          <p:sp>
            <p:nvSpPr>
              <p:cNvPr id="254" name="Freeform 251"/>
              <p:cNvSpPr>
                <a:spLocks/>
              </p:cNvSpPr>
              <p:nvPr/>
            </p:nvSpPr>
            <p:spPr bwMode="auto">
              <a:xfrm>
                <a:off x="5394490" y="4312497"/>
                <a:ext cx="665538" cy="33727"/>
              </a:xfrm>
              <a:custGeom>
                <a:avLst/>
                <a:gdLst>
                  <a:gd name="T0" fmla="*/ 365 w 375"/>
                  <a:gd name="T1" fmla="*/ 0 h 19"/>
                  <a:gd name="T2" fmla="*/ 375 w 375"/>
                  <a:gd name="T3" fmla="*/ 5 h 19"/>
                  <a:gd name="T4" fmla="*/ 39 w 375"/>
                  <a:gd name="T5" fmla="*/ 19 h 19"/>
                  <a:gd name="T6" fmla="*/ 0 w 375"/>
                  <a:gd name="T7" fmla="*/ 0 h 19"/>
                  <a:gd name="T8" fmla="*/ 365 w 375"/>
                  <a:gd name="T9" fmla="*/ 0 h 19"/>
                </a:gdLst>
                <a:ahLst/>
                <a:cxnLst>
                  <a:cxn ang="0">
                    <a:pos x="T0" y="T1"/>
                  </a:cxn>
                  <a:cxn ang="0">
                    <a:pos x="T2" y="T3"/>
                  </a:cxn>
                  <a:cxn ang="0">
                    <a:pos x="T4" y="T5"/>
                  </a:cxn>
                  <a:cxn ang="0">
                    <a:pos x="T6" y="T7"/>
                  </a:cxn>
                  <a:cxn ang="0">
                    <a:pos x="T8" y="T9"/>
                  </a:cxn>
                </a:cxnLst>
                <a:rect l="0" t="0" r="r" b="b"/>
                <a:pathLst>
                  <a:path w="375" h="19">
                    <a:moveTo>
                      <a:pt x="365" y="0"/>
                    </a:moveTo>
                    <a:cubicBezTo>
                      <a:pt x="365" y="2"/>
                      <a:pt x="369" y="3"/>
                      <a:pt x="375" y="5"/>
                    </a:cubicBezTo>
                    <a:cubicBezTo>
                      <a:pt x="39" y="19"/>
                      <a:pt x="39" y="19"/>
                      <a:pt x="39" y="19"/>
                    </a:cubicBezTo>
                    <a:cubicBezTo>
                      <a:pt x="14" y="13"/>
                      <a:pt x="0" y="7"/>
                      <a:pt x="0" y="0"/>
                    </a:cubicBezTo>
                    <a:lnTo>
                      <a:pt x="3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5" name="Freeform 252"/>
              <p:cNvSpPr>
                <a:spLocks/>
              </p:cNvSpPr>
              <p:nvPr/>
            </p:nvSpPr>
            <p:spPr bwMode="auto">
              <a:xfrm>
                <a:off x="5463442" y="4321491"/>
                <a:ext cx="596586" cy="83192"/>
              </a:xfrm>
              <a:custGeom>
                <a:avLst/>
                <a:gdLst>
                  <a:gd name="T0" fmla="*/ 796 w 796"/>
                  <a:gd name="T1" fmla="*/ 78 h 111"/>
                  <a:gd name="T2" fmla="*/ 0 w 796"/>
                  <a:gd name="T3" fmla="*/ 111 h 111"/>
                  <a:gd name="T4" fmla="*/ 0 w 796"/>
                  <a:gd name="T5" fmla="*/ 33 h 111"/>
                  <a:gd name="T6" fmla="*/ 796 w 796"/>
                  <a:gd name="T7" fmla="*/ 0 h 111"/>
                  <a:gd name="T8" fmla="*/ 796 w 796"/>
                  <a:gd name="T9" fmla="*/ 78 h 111"/>
                </a:gdLst>
                <a:ahLst/>
                <a:cxnLst>
                  <a:cxn ang="0">
                    <a:pos x="T0" y="T1"/>
                  </a:cxn>
                  <a:cxn ang="0">
                    <a:pos x="T2" y="T3"/>
                  </a:cxn>
                  <a:cxn ang="0">
                    <a:pos x="T4" y="T5"/>
                  </a:cxn>
                  <a:cxn ang="0">
                    <a:pos x="T6" y="T7"/>
                  </a:cxn>
                  <a:cxn ang="0">
                    <a:pos x="T8" y="T9"/>
                  </a:cxn>
                </a:cxnLst>
                <a:rect l="0" t="0" r="r" b="b"/>
                <a:pathLst>
                  <a:path w="796" h="111">
                    <a:moveTo>
                      <a:pt x="796" y="78"/>
                    </a:moveTo>
                    <a:lnTo>
                      <a:pt x="0" y="111"/>
                    </a:lnTo>
                    <a:lnTo>
                      <a:pt x="0" y="33"/>
                    </a:lnTo>
                    <a:lnTo>
                      <a:pt x="796" y="0"/>
                    </a:lnTo>
                    <a:lnTo>
                      <a:pt x="796" y="78"/>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6" name="Freeform 253"/>
              <p:cNvSpPr>
                <a:spLocks/>
              </p:cNvSpPr>
              <p:nvPr/>
            </p:nvSpPr>
            <p:spPr bwMode="auto">
              <a:xfrm>
                <a:off x="6272880" y="2917716"/>
                <a:ext cx="378487" cy="74198"/>
              </a:xfrm>
              <a:custGeom>
                <a:avLst/>
                <a:gdLst>
                  <a:gd name="T0" fmla="*/ 0 w 213"/>
                  <a:gd name="T1" fmla="*/ 0 h 42"/>
                  <a:gd name="T2" fmla="*/ 213 w 213"/>
                  <a:gd name="T3" fmla="*/ 5 h 42"/>
                  <a:gd name="T4" fmla="*/ 56 w 213"/>
                  <a:gd name="T5" fmla="*/ 42 h 42"/>
                  <a:gd name="T6" fmla="*/ 0 w 213"/>
                  <a:gd name="T7" fmla="*/ 41 h 42"/>
                  <a:gd name="T8" fmla="*/ 0 w 213"/>
                  <a:gd name="T9" fmla="*/ 0 h 42"/>
                </a:gdLst>
                <a:ahLst/>
                <a:cxnLst>
                  <a:cxn ang="0">
                    <a:pos x="T0" y="T1"/>
                  </a:cxn>
                  <a:cxn ang="0">
                    <a:pos x="T2" y="T3"/>
                  </a:cxn>
                  <a:cxn ang="0">
                    <a:pos x="T4" y="T5"/>
                  </a:cxn>
                  <a:cxn ang="0">
                    <a:pos x="T6" y="T7"/>
                  </a:cxn>
                  <a:cxn ang="0">
                    <a:pos x="T8" y="T9"/>
                  </a:cxn>
                </a:cxnLst>
                <a:rect l="0" t="0" r="r" b="b"/>
                <a:pathLst>
                  <a:path w="213" h="42">
                    <a:moveTo>
                      <a:pt x="0" y="0"/>
                    </a:moveTo>
                    <a:cubicBezTo>
                      <a:pt x="76" y="0"/>
                      <a:pt x="147" y="2"/>
                      <a:pt x="213" y="5"/>
                    </a:cubicBezTo>
                    <a:cubicBezTo>
                      <a:pt x="56" y="42"/>
                      <a:pt x="56" y="42"/>
                      <a:pt x="56" y="42"/>
                    </a:cubicBezTo>
                    <a:cubicBezTo>
                      <a:pt x="39" y="42"/>
                      <a:pt x="20" y="41"/>
                      <a:pt x="0" y="41"/>
                    </a:cubicBez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7" name="Freeform 254"/>
              <p:cNvSpPr>
                <a:spLocks/>
              </p:cNvSpPr>
              <p:nvPr/>
            </p:nvSpPr>
            <p:spPr bwMode="auto">
              <a:xfrm>
                <a:off x="6372561" y="2859257"/>
                <a:ext cx="605579" cy="72699"/>
              </a:xfrm>
              <a:custGeom>
                <a:avLst/>
                <a:gdLst>
                  <a:gd name="T0" fmla="*/ 157 w 341"/>
                  <a:gd name="T1" fmla="*/ 0 h 41"/>
                  <a:gd name="T2" fmla="*/ 341 w 341"/>
                  <a:gd name="T3" fmla="*/ 12 h 41"/>
                  <a:gd name="T4" fmla="*/ 49 w 341"/>
                  <a:gd name="T5" fmla="*/ 41 h 41"/>
                  <a:gd name="T6" fmla="*/ 0 w 341"/>
                  <a:gd name="T7" fmla="*/ 38 h 41"/>
                  <a:gd name="T8" fmla="*/ 157 w 341"/>
                  <a:gd name="T9" fmla="*/ 0 h 41"/>
                </a:gdLst>
                <a:ahLst/>
                <a:cxnLst>
                  <a:cxn ang="0">
                    <a:pos x="T0" y="T1"/>
                  </a:cxn>
                  <a:cxn ang="0">
                    <a:pos x="T2" y="T3"/>
                  </a:cxn>
                  <a:cxn ang="0">
                    <a:pos x="T4" y="T5"/>
                  </a:cxn>
                  <a:cxn ang="0">
                    <a:pos x="T6" y="T7"/>
                  </a:cxn>
                  <a:cxn ang="0">
                    <a:pos x="T8" y="T9"/>
                  </a:cxn>
                </a:cxnLst>
                <a:rect l="0" t="0" r="r" b="b"/>
                <a:pathLst>
                  <a:path w="341" h="41">
                    <a:moveTo>
                      <a:pt x="157" y="0"/>
                    </a:moveTo>
                    <a:cubicBezTo>
                      <a:pt x="226" y="3"/>
                      <a:pt x="289" y="7"/>
                      <a:pt x="341" y="12"/>
                    </a:cubicBezTo>
                    <a:cubicBezTo>
                      <a:pt x="49" y="41"/>
                      <a:pt x="49" y="41"/>
                      <a:pt x="49" y="41"/>
                    </a:cubicBezTo>
                    <a:cubicBezTo>
                      <a:pt x="35" y="39"/>
                      <a:pt x="18" y="38"/>
                      <a:pt x="0" y="38"/>
                    </a:cubicBezTo>
                    <a:lnTo>
                      <a:pt x="15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8" name="Freeform 255"/>
              <p:cNvSpPr>
                <a:spLocks/>
              </p:cNvSpPr>
              <p:nvPr/>
            </p:nvSpPr>
            <p:spPr bwMode="auto">
              <a:xfrm>
                <a:off x="6458002" y="2812789"/>
                <a:ext cx="732991" cy="60708"/>
              </a:xfrm>
              <a:custGeom>
                <a:avLst/>
                <a:gdLst>
                  <a:gd name="T0" fmla="*/ 293 w 413"/>
                  <a:gd name="T1" fmla="*/ 0 h 34"/>
                  <a:gd name="T2" fmla="*/ 413 w 413"/>
                  <a:gd name="T3" fmla="*/ 18 h 34"/>
                  <a:gd name="T4" fmla="*/ 32 w 413"/>
                  <a:gd name="T5" fmla="*/ 34 h 34"/>
                  <a:gd name="T6" fmla="*/ 0 w 413"/>
                  <a:gd name="T7" fmla="*/ 29 h 34"/>
                  <a:gd name="T8" fmla="*/ 293 w 413"/>
                  <a:gd name="T9" fmla="*/ 0 h 34"/>
                </a:gdLst>
                <a:ahLst/>
                <a:cxnLst>
                  <a:cxn ang="0">
                    <a:pos x="T0" y="T1"/>
                  </a:cxn>
                  <a:cxn ang="0">
                    <a:pos x="T2" y="T3"/>
                  </a:cxn>
                  <a:cxn ang="0">
                    <a:pos x="T4" y="T5"/>
                  </a:cxn>
                  <a:cxn ang="0">
                    <a:pos x="T6" y="T7"/>
                  </a:cxn>
                  <a:cxn ang="0">
                    <a:pos x="T8" y="T9"/>
                  </a:cxn>
                </a:cxnLst>
                <a:rect l="0" t="0" r="r" b="b"/>
                <a:pathLst>
                  <a:path w="413" h="34">
                    <a:moveTo>
                      <a:pt x="293" y="0"/>
                    </a:moveTo>
                    <a:cubicBezTo>
                      <a:pt x="344" y="5"/>
                      <a:pt x="385" y="11"/>
                      <a:pt x="413" y="18"/>
                    </a:cubicBezTo>
                    <a:cubicBezTo>
                      <a:pt x="32" y="34"/>
                      <a:pt x="32" y="34"/>
                      <a:pt x="32" y="34"/>
                    </a:cubicBezTo>
                    <a:cubicBezTo>
                      <a:pt x="24" y="32"/>
                      <a:pt x="13" y="30"/>
                      <a:pt x="0" y="29"/>
                    </a:cubicBezTo>
                    <a:lnTo>
                      <a:pt x="2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59" name="Freeform 256"/>
              <p:cNvSpPr>
                <a:spLocks/>
              </p:cNvSpPr>
              <p:nvPr/>
            </p:nvSpPr>
            <p:spPr bwMode="auto">
              <a:xfrm>
                <a:off x="6514962" y="2777564"/>
                <a:ext cx="753976" cy="37474"/>
              </a:xfrm>
              <a:custGeom>
                <a:avLst/>
                <a:gdLst>
                  <a:gd name="T0" fmla="*/ 381 w 425"/>
                  <a:gd name="T1" fmla="*/ 0 h 21"/>
                  <a:gd name="T2" fmla="*/ 425 w 425"/>
                  <a:gd name="T3" fmla="*/ 21 h 21"/>
                  <a:gd name="T4" fmla="*/ 11 w 425"/>
                  <a:gd name="T5" fmla="*/ 21 h 21"/>
                  <a:gd name="T6" fmla="*/ 0 w 425"/>
                  <a:gd name="T7" fmla="*/ 16 h 21"/>
                  <a:gd name="T8" fmla="*/ 381 w 425"/>
                  <a:gd name="T9" fmla="*/ 0 h 21"/>
                </a:gdLst>
                <a:ahLst/>
                <a:cxnLst>
                  <a:cxn ang="0">
                    <a:pos x="T0" y="T1"/>
                  </a:cxn>
                  <a:cxn ang="0">
                    <a:pos x="T2" y="T3"/>
                  </a:cxn>
                  <a:cxn ang="0">
                    <a:pos x="T4" y="T5"/>
                  </a:cxn>
                  <a:cxn ang="0">
                    <a:pos x="T6" y="T7"/>
                  </a:cxn>
                  <a:cxn ang="0">
                    <a:pos x="T8" y="T9"/>
                  </a:cxn>
                </a:cxnLst>
                <a:rect l="0" t="0" r="r" b="b"/>
                <a:pathLst>
                  <a:path w="425" h="21">
                    <a:moveTo>
                      <a:pt x="381" y="0"/>
                    </a:moveTo>
                    <a:cubicBezTo>
                      <a:pt x="409" y="7"/>
                      <a:pt x="425" y="14"/>
                      <a:pt x="425" y="21"/>
                    </a:cubicBezTo>
                    <a:cubicBezTo>
                      <a:pt x="11" y="21"/>
                      <a:pt x="11" y="21"/>
                      <a:pt x="11" y="21"/>
                    </a:cubicBezTo>
                    <a:cubicBezTo>
                      <a:pt x="11" y="19"/>
                      <a:pt x="7" y="17"/>
                      <a:pt x="0" y="16"/>
                    </a:cubicBezTo>
                    <a:lnTo>
                      <a:pt x="38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0" name="Freeform 257"/>
              <p:cNvSpPr>
                <a:spLocks/>
              </p:cNvSpPr>
              <p:nvPr/>
            </p:nvSpPr>
            <p:spPr bwMode="auto">
              <a:xfrm>
                <a:off x="5887648" y="2985170"/>
                <a:ext cx="385232" cy="74198"/>
              </a:xfrm>
              <a:custGeom>
                <a:avLst/>
                <a:gdLst>
                  <a:gd name="T0" fmla="*/ 217 w 217"/>
                  <a:gd name="T1" fmla="*/ 0 h 42"/>
                  <a:gd name="T2" fmla="*/ 217 w 217"/>
                  <a:gd name="T3" fmla="*/ 41 h 42"/>
                  <a:gd name="T4" fmla="*/ 160 w 217"/>
                  <a:gd name="T5" fmla="*/ 42 h 42"/>
                  <a:gd name="T6" fmla="*/ 0 w 217"/>
                  <a:gd name="T7" fmla="*/ 5 h 42"/>
                  <a:gd name="T8" fmla="*/ 217 w 217"/>
                  <a:gd name="T9" fmla="*/ 0 h 42"/>
                </a:gdLst>
                <a:ahLst/>
                <a:cxnLst>
                  <a:cxn ang="0">
                    <a:pos x="T0" y="T1"/>
                  </a:cxn>
                  <a:cxn ang="0">
                    <a:pos x="T2" y="T3"/>
                  </a:cxn>
                  <a:cxn ang="0">
                    <a:pos x="T4" y="T5"/>
                  </a:cxn>
                  <a:cxn ang="0">
                    <a:pos x="T6" y="T7"/>
                  </a:cxn>
                  <a:cxn ang="0">
                    <a:pos x="T8" y="T9"/>
                  </a:cxn>
                </a:cxnLst>
                <a:rect l="0" t="0" r="r" b="b"/>
                <a:pathLst>
                  <a:path w="217" h="42">
                    <a:moveTo>
                      <a:pt x="217" y="0"/>
                    </a:moveTo>
                    <a:cubicBezTo>
                      <a:pt x="217" y="41"/>
                      <a:pt x="217" y="41"/>
                      <a:pt x="217" y="41"/>
                    </a:cubicBezTo>
                    <a:cubicBezTo>
                      <a:pt x="197" y="41"/>
                      <a:pt x="178" y="41"/>
                      <a:pt x="160" y="42"/>
                    </a:cubicBezTo>
                    <a:cubicBezTo>
                      <a:pt x="0" y="5"/>
                      <a:pt x="0" y="5"/>
                      <a:pt x="0" y="5"/>
                    </a:cubicBezTo>
                    <a:cubicBezTo>
                      <a:pt x="67" y="2"/>
                      <a:pt x="140" y="0"/>
                      <a:pt x="2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1" name="Freeform 258"/>
              <p:cNvSpPr>
                <a:spLocks/>
              </p:cNvSpPr>
              <p:nvPr/>
            </p:nvSpPr>
            <p:spPr bwMode="auto">
              <a:xfrm>
                <a:off x="5569868" y="3059368"/>
                <a:ext cx="601832" cy="72699"/>
              </a:xfrm>
              <a:custGeom>
                <a:avLst/>
                <a:gdLst>
                  <a:gd name="T0" fmla="*/ 179 w 339"/>
                  <a:gd name="T1" fmla="*/ 0 h 41"/>
                  <a:gd name="T2" fmla="*/ 339 w 339"/>
                  <a:gd name="T3" fmla="*/ 38 h 41"/>
                  <a:gd name="T4" fmla="*/ 292 w 339"/>
                  <a:gd name="T5" fmla="*/ 41 h 41"/>
                  <a:gd name="T6" fmla="*/ 0 w 339"/>
                  <a:gd name="T7" fmla="*/ 12 h 41"/>
                  <a:gd name="T8" fmla="*/ 179 w 339"/>
                  <a:gd name="T9" fmla="*/ 0 h 41"/>
                </a:gdLst>
                <a:ahLst/>
                <a:cxnLst>
                  <a:cxn ang="0">
                    <a:pos x="T0" y="T1"/>
                  </a:cxn>
                  <a:cxn ang="0">
                    <a:pos x="T2" y="T3"/>
                  </a:cxn>
                  <a:cxn ang="0">
                    <a:pos x="T4" y="T5"/>
                  </a:cxn>
                  <a:cxn ang="0">
                    <a:pos x="T6" y="T7"/>
                  </a:cxn>
                  <a:cxn ang="0">
                    <a:pos x="T8" y="T9"/>
                  </a:cxn>
                </a:cxnLst>
                <a:rect l="0" t="0" r="r" b="b"/>
                <a:pathLst>
                  <a:path w="339" h="41">
                    <a:moveTo>
                      <a:pt x="179" y="0"/>
                    </a:moveTo>
                    <a:cubicBezTo>
                      <a:pt x="339" y="38"/>
                      <a:pt x="339" y="38"/>
                      <a:pt x="339" y="38"/>
                    </a:cubicBezTo>
                    <a:cubicBezTo>
                      <a:pt x="322" y="38"/>
                      <a:pt x="306" y="40"/>
                      <a:pt x="292" y="41"/>
                    </a:cubicBezTo>
                    <a:cubicBezTo>
                      <a:pt x="0" y="12"/>
                      <a:pt x="0" y="12"/>
                      <a:pt x="0" y="12"/>
                    </a:cubicBezTo>
                    <a:cubicBezTo>
                      <a:pt x="51" y="7"/>
                      <a:pt x="112" y="3"/>
                      <a:pt x="1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2" name="Freeform 259"/>
              <p:cNvSpPr>
                <a:spLocks/>
              </p:cNvSpPr>
              <p:nvPr/>
            </p:nvSpPr>
            <p:spPr bwMode="auto">
              <a:xfrm>
                <a:off x="5351770" y="3146308"/>
                <a:ext cx="736738" cy="59958"/>
              </a:xfrm>
              <a:custGeom>
                <a:avLst/>
                <a:gdLst>
                  <a:gd name="T0" fmla="*/ 123 w 415"/>
                  <a:gd name="T1" fmla="*/ 0 h 34"/>
                  <a:gd name="T2" fmla="*/ 415 w 415"/>
                  <a:gd name="T3" fmla="*/ 29 h 34"/>
                  <a:gd name="T4" fmla="*/ 383 w 415"/>
                  <a:gd name="T5" fmla="*/ 34 h 34"/>
                  <a:gd name="T6" fmla="*/ 0 w 415"/>
                  <a:gd name="T7" fmla="*/ 18 h 34"/>
                  <a:gd name="T8" fmla="*/ 123 w 415"/>
                  <a:gd name="T9" fmla="*/ 0 h 34"/>
                </a:gdLst>
                <a:ahLst/>
                <a:cxnLst>
                  <a:cxn ang="0">
                    <a:pos x="T0" y="T1"/>
                  </a:cxn>
                  <a:cxn ang="0">
                    <a:pos x="T2" y="T3"/>
                  </a:cxn>
                  <a:cxn ang="0">
                    <a:pos x="T4" y="T5"/>
                  </a:cxn>
                  <a:cxn ang="0">
                    <a:pos x="T6" y="T7"/>
                  </a:cxn>
                  <a:cxn ang="0">
                    <a:pos x="T8" y="T9"/>
                  </a:cxn>
                </a:cxnLst>
                <a:rect l="0" t="0" r="r" b="b"/>
                <a:pathLst>
                  <a:path w="415" h="34">
                    <a:moveTo>
                      <a:pt x="123" y="0"/>
                    </a:moveTo>
                    <a:cubicBezTo>
                      <a:pt x="415" y="29"/>
                      <a:pt x="415" y="29"/>
                      <a:pt x="415" y="29"/>
                    </a:cubicBezTo>
                    <a:cubicBezTo>
                      <a:pt x="401" y="30"/>
                      <a:pt x="391" y="32"/>
                      <a:pt x="383" y="34"/>
                    </a:cubicBezTo>
                    <a:cubicBezTo>
                      <a:pt x="0" y="18"/>
                      <a:pt x="0" y="18"/>
                      <a:pt x="0" y="18"/>
                    </a:cubicBezTo>
                    <a:cubicBezTo>
                      <a:pt x="28" y="11"/>
                      <a:pt x="70" y="5"/>
                      <a:pt x="12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3" name="Freeform 260"/>
              <p:cNvSpPr>
                <a:spLocks/>
              </p:cNvSpPr>
              <p:nvPr/>
            </p:nvSpPr>
            <p:spPr bwMode="auto">
              <a:xfrm>
                <a:off x="5276822" y="3245239"/>
                <a:ext cx="754726" cy="37474"/>
              </a:xfrm>
              <a:custGeom>
                <a:avLst/>
                <a:gdLst>
                  <a:gd name="T0" fmla="*/ 42 w 425"/>
                  <a:gd name="T1" fmla="*/ 0 h 21"/>
                  <a:gd name="T2" fmla="*/ 0 w 425"/>
                  <a:gd name="T3" fmla="*/ 21 h 21"/>
                  <a:gd name="T4" fmla="*/ 414 w 425"/>
                  <a:gd name="T5" fmla="*/ 21 h 21"/>
                  <a:gd name="T6" fmla="*/ 425 w 425"/>
                  <a:gd name="T7" fmla="*/ 16 h 21"/>
                  <a:gd name="T8" fmla="*/ 42 w 425"/>
                  <a:gd name="T9" fmla="*/ 0 h 21"/>
                </a:gdLst>
                <a:ahLst/>
                <a:cxnLst>
                  <a:cxn ang="0">
                    <a:pos x="T0" y="T1"/>
                  </a:cxn>
                  <a:cxn ang="0">
                    <a:pos x="T2" y="T3"/>
                  </a:cxn>
                  <a:cxn ang="0">
                    <a:pos x="T4" y="T5"/>
                  </a:cxn>
                  <a:cxn ang="0">
                    <a:pos x="T6" y="T7"/>
                  </a:cxn>
                  <a:cxn ang="0">
                    <a:pos x="T8" y="T9"/>
                  </a:cxn>
                </a:cxnLst>
                <a:rect l="0" t="0" r="r" b="b"/>
                <a:pathLst>
                  <a:path w="425" h="21">
                    <a:moveTo>
                      <a:pt x="42" y="0"/>
                    </a:moveTo>
                    <a:cubicBezTo>
                      <a:pt x="15" y="7"/>
                      <a:pt x="0" y="14"/>
                      <a:pt x="0" y="21"/>
                    </a:cubicBezTo>
                    <a:cubicBezTo>
                      <a:pt x="414" y="21"/>
                      <a:pt x="414" y="21"/>
                      <a:pt x="414" y="21"/>
                    </a:cubicBezTo>
                    <a:cubicBezTo>
                      <a:pt x="414" y="19"/>
                      <a:pt x="418" y="18"/>
                      <a:pt x="425" y="16"/>
                    </a:cubicBezTo>
                    <a:lnTo>
                      <a:pt x="4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4" name="Rectangle 261"/>
              <p:cNvSpPr>
                <a:spLocks noChangeArrowheads="1"/>
              </p:cNvSpPr>
              <p:nvPr/>
            </p:nvSpPr>
            <p:spPr bwMode="auto">
              <a:xfrm>
                <a:off x="5276822" y="3282713"/>
                <a:ext cx="735239" cy="67453"/>
              </a:xfrm>
              <a:prstGeom prst="rect">
                <a:avLst/>
              </a:pr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5" name="Freeform 262"/>
              <p:cNvSpPr>
                <a:spLocks/>
              </p:cNvSpPr>
              <p:nvPr/>
            </p:nvSpPr>
            <p:spPr bwMode="auto">
              <a:xfrm>
                <a:off x="5351770" y="3180034"/>
                <a:ext cx="679778" cy="93685"/>
              </a:xfrm>
              <a:custGeom>
                <a:avLst/>
                <a:gdLst>
                  <a:gd name="T0" fmla="*/ 907 w 907"/>
                  <a:gd name="T1" fmla="*/ 125 h 125"/>
                  <a:gd name="T2" fmla="*/ 0 w 907"/>
                  <a:gd name="T3" fmla="*/ 87 h 125"/>
                  <a:gd name="T4" fmla="*/ 0 w 907"/>
                  <a:gd name="T5" fmla="*/ 0 h 125"/>
                  <a:gd name="T6" fmla="*/ 907 w 907"/>
                  <a:gd name="T7" fmla="*/ 35 h 125"/>
                  <a:gd name="T8" fmla="*/ 907 w 907"/>
                  <a:gd name="T9" fmla="*/ 125 h 125"/>
                </a:gdLst>
                <a:ahLst/>
                <a:cxnLst>
                  <a:cxn ang="0">
                    <a:pos x="T0" y="T1"/>
                  </a:cxn>
                  <a:cxn ang="0">
                    <a:pos x="T2" y="T3"/>
                  </a:cxn>
                  <a:cxn ang="0">
                    <a:pos x="T4" y="T5"/>
                  </a:cxn>
                  <a:cxn ang="0">
                    <a:pos x="T6" y="T7"/>
                  </a:cxn>
                  <a:cxn ang="0">
                    <a:pos x="T8" y="T9"/>
                  </a:cxn>
                </a:cxnLst>
                <a:rect l="0" t="0" r="r" b="b"/>
                <a:pathLst>
                  <a:path w="907" h="125">
                    <a:moveTo>
                      <a:pt x="907" y="125"/>
                    </a:moveTo>
                    <a:lnTo>
                      <a:pt x="0" y="87"/>
                    </a:lnTo>
                    <a:lnTo>
                      <a:pt x="0" y="0"/>
                    </a:lnTo>
                    <a:lnTo>
                      <a:pt x="907" y="35"/>
                    </a:lnTo>
                    <a:lnTo>
                      <a:pt x="907" y="125"/>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6" name="Freeform 263"/>
              <p:cNvSpPr>
                <a:spLocks/>
              </p:cNvSpPr>
              <p:nvPr/>
            </p:nvSpPr>
            <p:spPr bwMode="auto">
              <a:xfrm>
                <a:off x="5569868" y="3080353"/>
                <a:ext cx="518640" cy="119167"/>
              </a:xfrm>
              <a:custGeom>
                <a:avLst/>
                <a:gdLst>
                  <a:gd name="T0" fmla="*/ 692 w 692"/>
                  <a:gd name="T1" fmla="*/ 159 h 159"/>
                  <a:gd name="T2" fmla="*/ 0 w 692"/>
                  <a:gd name="T3" fmla="*/ 88 h 159"/>
                  <a:gd name="T4" fmla="*/ 0 w 692"/>
                  <a:gd name="T5" fmla="*/ 0 h 159"/>
                  <a:gd name="T6" fmla="*/ 692 w 692"/>
                  <a:gd name="T7" fmla="*/ 69 h 159"/>
                  <a:gd name="T8" fmla="*/ 692 w 692"/>
                  <a:gd name="T9" fmla="*/ 159 h 159"/>
                </a:gdLst>
                <a:ahLst/>
                <a:cxnLst>
                  <a:cxn ang="0">
                    <a:pos x="T0" y="T1"/>
                  </a:cxn>
                  <a:cxn ang="0">
                    <a:pos x="T2" y="T3"/>
                  </a:cxn>
                  <a:cxn ang="0">
                    <a:pos x="T4" y="T5"/>
                  </a:cxn>
                  <a:cxn ang="0">
                    <a:pos x="T6" y="T7"/>
                  </a:cxn>
                  <a:cxn ang="0">
                    <a:pos x="T8" y="T9"/>
                  </a:cxn>
                </a:cxnLst>
                <a:rect l="0" t="0" r="r" b="b"/>
                <a:pathLst>
                  <a:path w="692" h="159">
                    <a:moveTo>
                      <a:pt x="692" y="159"/>
                    </a:moveTo>
                    <a:lnTo>
                      <a:pt x="0" y="88"/>
                    </a:lnTo>
                    <a:lnTo>
                      <a:pt x="0" y="0"/>
                    </a:lnTo>
                    <a:lnTo>
                      <a:pt x="692" y="69"/>
                    </a:lnTo>
                    <a:lnTo>
                      <a:pt x="692" y="159"/>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7" name="Freeform 264"/>
              <p:cNvSpPr>
                <a:spLocks/>
              </p:cNvSpPr>
              <p:nvPr/>
            </p:nvSpPr>
            <p:spPr bwMode="auto">
              <a:xfrm>
                <a:off x="5887648" y="2991915"/>
                <a:ext cx="284053" cy="134906"/>
              </a:xfrm>
              <a:custGeom>
                <a:avLst/>
                <a:gdLst>
                  <a:gd name="T0" fmla="*/ 379 w 379"/>
                  <a:gd name="T1" fmla="*/ 180 h 180"/>
                  <a:gd name="T2" fmla="*/ 0 w 379"/>
                  <a:gd name="T3" fmla="*/ 90 h 180"/>
                  <a:gd name="T4" fmla="*/ 0 w 379"/>
                  <a:gd name="T5" fmla="*/ 0 h 180"/>
                  <a:gd name="T6" fmla="*/ 379 w 379"/>
                  <a:gd name="T7" fmla="*/ 90 h 180"/>
                  <a:gd name="T8" fmla="*/ 379 w 379"/>
                  <a:gd name="T9" fmla="*/ 180 h 180"/>
                </a:gdLst>
                <a:ahLst/>
                <a:cxnLst>
                  <a:cxn ang="0">
                    <a:pos x="T0" y="T1"/>
                  </a:cxn>
                  <a:cxn ang="0">
                    <a:pos x="T2" y="T3"/>
                  </a:cxn>
                  <a:cxn ang="0">
                    <a:pos x="T4" y="T5"/>
                  </a:cxn>
                  <a:cxn ang="0">
                    <a:pos x="T6" y="T7"/>
                  </a:cxn>
                  <a:cxn ang="0">
                    <a:pos x="T8" y="T9"/>
                  </a:cxn>
                </a:cxnLst>
                <a:rect l="0" t="0" r="r" b="b"/>
                <a:pathLst>
                  <a:path w="379" h="180">
                    <a:moveTo>
                      <a:pt x="379" y="180"/>
                    </a:moveTo>
                    <a:lnTo>
                      <a:pt x="0" y="90"/>
                    </a:lnTo>
                    <a:lnTo>
                      <a:pt x="0" y="0"/>
                    </a:lnTo>
                    <a:lnTo>
                      <a:pt x="379" y="90"/>
                    </a:lnTo>
                    <a:lnTo>
                      <a:pt x="379" y="180"/>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8" name="Freeform 265"/>
              <p:cNvSpPr>
                <a:spLocks/>
              </p:cNvSpPr>
              <p:nvPr/>
            </p:nvSpPr>
            <p:spPr bwMode="auto">
              <a:xfrm>
                <a:off x="5566121" y="3434857"/>
                <a:ext cx="522387" cy="116919"/>
              </a:xfrm>
              <a:custGeom>
                <a:avLst/>
                <a:gdLst>
                  <a:gd name="T0" fmla="*/ 697 w 697"/>
                  <a:gd name="T1" fmla="*/ 88 h 156"/>
                  <a:gd name="T2" fmla="*/ 0 w 697"/>
                  <a:gd name="T3" fmla="*/ 156 h 156"/>
                  <a:gd name="T4" fmla="*/ 0 w 697"/>
                  <a:gd name="T5" fmla="*/ 69 h 156"/>
                  <a:gd name="T6" fmla="*/ 697 w 697"/>
                  <a:gd name="T7" fmla="*/ 0 h 156"/>
                  <a:gd name="T8" fmla="*/ 697 w 697"/>
                  <a:gd name="T9" fmla="*/ 88 h 156"/>
                </a:gdLst>
                <a:ahLst/>
                <a:cxnLst>
                  <a:cxn ang="0">
                    <a:pos x="T0" y="T1"/>
                  </a:cxn>
                  <a:cxn ang="0">
                    <a:pos x="T2" y="T3"/>
                  </a:cxn>
                  <a:cxn ang="0">
                    <a:pos x="T4" y="T5"/>
                  </a:cxn>
                  <a:cxn ang="0">
                    <a:pos x="T6" y="T7"/>
                  </a:cxn>
                  <a:cxn ang="0">
                    <a:pos x="T8" y="T9"/>
                  </a:cxn>
                </a:cxnLst>
                <a:rect l="0" t="0" r="r" b="b"/>
                <a:pathLst>
                  <a:path w="697" h="156">
                    <a:moveTo>
                      <a:pt x="697" y="88"/>
                    </a:moveTo>
                    <a:lnTo>
                      <a:pt x="0" y="156"/>
                    </a:lnTo>
                    <a:lnTo>
                      <a:pt x="0" y="69"/>
                    </a:lnTo>
                    <a:lnTo>
                      <a:pt x="697" y="0"/>
                    </a:lnTo>
                    <a:lnTo>
                      <a:pt x="697" y="88"/>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69" name="Freeform 266"/>
              <p:cNvSpPr>
                <a:spLocks/>
              </p:cNvSpPr>
              <p:nvPr/>
            </p:nvSpPr>
            <p:spPr bwMode="auto">
              <a:xfrm>
                <a:off x="5895143" y="3507556"/>
                <a:ext cx="276558" cy="133407"/>
              </a:xfrm>
              <a:custGeom>
                <a:avLst/>
                <a:gdLst>
                  <a:gd name="T0" fmla="*/ 369 w 369"/>
                  <a:gd name="T1" fmla="*/ 88 h 178"/>
                  <a:gd name="T2" fmla="*/ 0 w 369"/>
                  <a:gd name="T3" fmla="*/ 178 h 178"/>
                  <a:gd name="T4" fmla="*/ 0 w 369"/>
                  <a:gd name="T5" fmla="*/ 88 h 178"/>
                  <a:gd name="T6" fmla="*/ 369 w 369"/>
                  <a:gd name="T7" fmla="*/ 0 h 178"/>
                  <a:gd name="T8" fmla="*/ 369 w 369"/>
                  <a:gd name="T9" fmla="*/ 88 h 178"/>
                </a:gdLst>
                <a:ahLst/>
                <a:cxnLst>
                  <a:cxn ang="0">
                    <a:pos x="T0" y="T1"/>
                  </a:cxn>
                  <a:cxn ang="0">
                    <a:pos x="T2" y="T3"/>
                  </a:cxn>
                  <a:cxn ang="0">
                    <a:pos x="T4" y="T5"/>
                  </a:cxn>
                  <a:cxn ang="0">
                    <a:pos x="T6" y="T7"/>
                  </a:cxn>
                  <a:cxn ang="0">
                    <a:pos x="T8" y="T9"/>
                  </a:cxn>
                </a:cxnLst>
                <a:rect l="0" t="0" r="r" b="b"/>
                <a:pathLst>
                  <a:path w="369" h="178">
                    <a:moveTo>
                      <a:pt x="369" y="88"/>
                    </a:moveTo>
                    <a:lnTo>
                      <a:pt x="0" y="178"/>
                    </a:lnTo>
                    <a:lnTo>
                      <a:pt x="0" y="88"/>
                    </a:lnTo>
                    <a:lnTo>
                      <a:pt x="369" y="0"/>
                    </a:lnTo>
                    <a:lnTo>
                      <a:pt x="369" y="88"/>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0" name="Freeform 267"/>
              <p:cNvSpPr>
                <a:spLocks/>
              </p:cNvSpPr>
              <p:nvPr/>
            </p:nvSpPr>
            <p:spPr bwMode="auto">
              <a:xfrm>
                <a:off x="5354768" y="3426613"/>
                <a:ext cx="733740" cy="59958"/>
              </a:xfrm>
              <a:custGeom>
                <a:avLst/>
                <a:gdLst>
                  <a:gd name="T0" fmla="*/ 382 w 413"/>
                  <a:gd name="T1" fmla="*/ 0 h 34"/>
                  <a:gd name="T2" fmla="*/ 413 w 413"/>
                  <a:gd name="T3" fmla="*/ 5 h 34"/>
                  <a:gd name="T4" fmla="*/ 121 w 413"/>
                  <a:gd name="T5" fmla="*/ 34 h 34"/>
                  <a:gd name="T6" fmla="*/ 0 w 413"/>
                  <a:gd name="T7" fmla="*/ 16 h 34"/>
                  <a:gd name="T8" fmla="*/ 382 w 413"/>
                  <a:gd name="T9" fmla="*/ 0 h 34"/>
                </a:gdLst>
                <a:ahLst/>
                <a:cxnLst>
                  <a:cxn ang="0">
                    <a:pos x="T0" y="T1"/>
                  </a:cxn>
                  <a:cxn ang="0">
                    <a:pos x="T2" y="T3"/>
                  </a:cxn>
                  <a:cxn ang="0">
                    <a:pos x="T4" y="T5"/>
                  </a:cxn>
                  <a:cxn ang="0">
                    <a:pos x="T6" y="T7"/>
                  </a:cxn>
                  <a:cxn ang="0">
                    <a:pos x="T8" y="T9"/>
                  </a:cxn>
                </a:cxnLst>
                <a:rect l="0" t="0" r="r" b="b"/>
                <a:pathLst>
                  <a:path w="413" h="34">
                    <a:moveTo>
                      <a:pt x="382" y="0"/>
                    </a:moveTo>
                    <a:cubicBezTo>
                      <a:pt x="389" y="2"/>
                      <a:pt x="400" y="4"/>
                      <a:pt x="413" y="5"/>
                    </a:cubicBezTo>
                    <a:cubicBezTo>
                      <a:pt x="121" y="34"/>
                      <a:pt x="121" y="34"/>
                      <a:pt x="121" y="34"/>
                    </a:cubicBezTo>
                    <a:cubicBezTo>
                      <a:pt x="70" y="29"/>
                      <a:pt x="28" y="23"/>
                      <a:pt x="0" y="16"/>
                    </a:cubicBezTo>
                    <a:lnTo>
                      <a:pt x="3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1" name="Freeform 268"/>
              <p:cNvSpPr>
                <a:spLocks/>
              </p:cNvSpPr>
              <p:nvPr/>
            </p:nvSpPr>
            <p:spPr bwMode="auto">
              <a:xfrm>
                <a:off x="5566121" y="3500811"/>
                <a:ext cx="605579" cy="72699"/>
              </a:xfrm>
              <a:custGeom>
                <a:avLst/>
                <a:gdLst>
                  <a:gd name="T0" fmla="*/ 293 w 341"/>
                  <a:gd name="T1" fmla="*/ 0 h 41"/>
                  <a:gd name="T2" fmla="*/ 341 w 341"/>
                  <a:gd name="T3" fmla="*/ 4 h 41"/>
                  <a:gd name="T4" fmla="*/ 185 w 341"/>
                  <a:gd name="T5" fmla="*/ 41 h 41"/>
                  <a:gd name="T6" fmla="*/ 0 w 341"/>
                  <a:gd name="T7" fmla="*/ 29 h 41"/>
                  <a:gd name="T8" fmla="*/ 293 w 341"/>
                  <a:gd name="T9" fmla="*/ 0 h 41"/>
                </a:gdLst>
                <a:ahLst/>
                <a:cxnLst>
                  <a:cxn ang="0">
                    <a:pos x="T0" y="T1"/>
                  </a:cxn>
                  <a:cxn ang="0">
                    <a:pos x="T2" y="T3"/>
                  </a:cxn>
                  <a:cxn ang="0">
                    <a:pos x="T4" y="T5"/>
                  </a:cxn>
                  <a:cxn ang="0">
                    <a:pos x="T6" y="T7"/>
                  </a:cxn>
                  <a:cxn ang="0">
                    <a:pos x="T8" y="T9"/>
                  </a:cxn>
                </a:cxnLst>
                <a:rect l="0" t="0" r="r" b="b"/>
                <a:pathLst>
                  <a:path w="341" h="41">
                    <a:moveTo>
                      <a:pt x="293" y="0"/>
                    </a:moveTo>
                    <a:cubicBezTo>
                      <a:pt x="306" y="2"/>
                      <a:pt x="323" y="3"/>
                      <a:pt x="341" y="4"/>
                    </a:cubicBezTo>
                    <a:cubicBezTo>
                      <a:pt x="185" y="41"/>
                      <a:pt x="185" y="41"/>
                      <a:pt x="185" y="41"/>
                    </a:cubicBezTo>
                    <a:cubicBezTo>
                      <a:pt x="115" y="39"/>
                      <a:pt x="52" y="34"/>
                      <a:pt x="0" y="29"/>
                    </a:cubicBezTo>
                    <a:lnTo>
                      <a:pt x="2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2" name="Freeform 269"/>
              <p:cNvSpPr>
                <a:spLocks/>
              </p:cNvSpPr>
              <p:nvPr/>
            </p:nvSpPr>
            <p:spPr bwMode="auto">
              <a:xfrm>
                <a:off x="5895143" y="3573511"/>
                <a:ext cx="376239" cy="74198"/>
              </a:xfrm>
              <a:custGeom>
                <a:avLst/>
                <a:gdLst>
                  <a:gd name="T0" fmla="*/ 156 w 212"/>
                  <a:gd name="T1" fmla="*/ 0 h 42"/>
                  <a:gd name="T2" fmla="*/ 212 w 212"/>
                  <a:gd name="T3" fmla="*/ 1 h 42"/>
                  <a:gd name="T4" fmla="*/ 212 w 212"/>
                  <a:gd name="T5" fmla="*/ 42 h 42"/>
                  <a:gd name="T6" fmla="*/ 0 w 212"/>
                  <a:gd name="T7" fmla="*/ 38 h 42"/>
                  <a:gd name="T8" fmla="*/ 156 w 212"/>
                  <a:gd name="T9" fmla="*/ 0 h 42"/>
                </a:gdLst>
                <a:ahLst/>
                <a:cxnLst>
                  <a:cxn ang="0">
                    <a:pos x="T0" y="T1"/>
                  </a:cxn>
                  <a:cxn ang="0">
                    <a:pos x="T2" y="T3"/>
                  </a:cxn>
                  <a:cxn ang="0">
                    <a:pos x="T4" y="T5"/>
                  </a:cxn>
                  <a:cxn ang="0">
                    <a:pos x="T6" y="T7"/>
                  </a:cxn>
                  <a:cxn ang="0">
                    <a:pos x="T8" y="T9"/>
                  </a:cxn>
                </a:cxnLst>
                <a:rect l="0" t="0" r="r" b="b"/>
                <a:pathLst>
                  <a:path w="212" h="42">
                    <a:moveTo>
                      <a:pt x="156" y="0"/>
                    </a:moveTo>
                    <a:cubicBezTo>
                      <a:pt x="173" y="1"/>
                      <a:pt x="192" y="1"/>
                      <a:pt x="212" y="1"/>
                    </a:cubicBezTo>
                    <a:cubicBezTo>
                      <a:pt x="212" y="42"/>
                      <a:pt x="212" y="42"/>
                      <a:pt x="212" y="42"/>
                    </a:cubicBezTo>
                    <a:cubicBezTo>
                      <a:pt x="137" y="42"/>
                      <a:pt x="65" y="41"/>
                      <a:pt x="0" y="38"/>
                    </a:cubicBezTo>
                    <a:lnTo>
                      <a:pt x="1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3" name="Freeform 270"/>
              <p:cNvSpPr>
                <a:spLocks/>
              </p:cNvSpPr>
              <p:nvPr/>
            </p:nvSpPr>
            <p:spPr bwMode="auto">
              <a:xfrm>
                <a:off x="6512714" y="3817841"/>
                <a:ext cx="756225" cy="37474"/>
              </a:xfrm>
              <a:custGeom>
                <a:avLst/>
                <a:gdLst>
                  <a:gd name="T0" fmla="*/ 11 w 426"/>
                  <a:gd name="T1" fmla="*/ 0 h 21"/>
                  <a:gd name="T2" fmla="*/ 426 w 426"/>
                  <a:gd name="T3" fmla="*/ 0 h 21"/>
                  <a:gd name="T4" fmla="*/ 383 w 426"/>
                  <a:gd name="T5" fmla="*/ 21 h 21"/>
                  <a:gd name="T6" fmla="*/ 0 w 426"/>
                  <a:gd name="T7" fmla="*/ 6 h 21"/>
                  <a:gd name="T8" fmla="*/ 11 w 426"/>
                  <a:gd name="T9" fmla="*/ 0 h 21"/>
                </a:gdLst>
                <a:ahLst/>
                <a:cxnLst>
                  <a:cxn ang="0">
                    <a:pos x="T0" y="T1"/>
                  </a:cxn>
                  <a:cxn ang="0">
                    <a:pos x="T2" y="T3"/>
                  </a:cxn>
                  <a:cxn ang="0">
                    <a:pos x="T4" y="T5"/>
                  </a:cxn>
                  <a:cxn ang="0">
                    <a:pos x="T6" y="T7"/>
                  </a:cxn>
                  <a:cxn ang="0">
                    <a:pos x="T8" y="T9"/>
                  </a:cxn>
                </a:cxnLst>
                <a:rect l="0" t="0" r="r" b="b"/>
                <a:pathLst>
                  <a:path w="426" h="21">
                    <a:moveTo>
                      <a:pt x="11" y="0"/>
                    </a:moveTo>
                    <a:cubicBezTo>
                      <a:pt x="426" y="0"/>
                      <a:pt x="426" y="0"/>
                      <a:pt x="426" y="0"/>
                    </a:cubicBezTo>
                    <a:cubicBezTo>
                      <a:pt x="426" y="8"/>
                      <a:pt x="410" y="15"/>
                      <a:pt x="383" y="21"/>
                    </a:cubicBezTo>
                    <a:cubicBezTo>
                      <a:pt x="0" y="6"/>
                      <a:pt x="0" y="6"/>
                      <a:pt x="0" y="6"/>
                    </a:cubicBezTo>
                    <a:cubicBezTo>
                      <a:pt x="7" y="4"/>
                      <a:pt x="11" y="2"/>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4" name="Freeform 271"/>
              <p:cNvSpPr>
                <a:spLocks/>
              </p:cNvSpPr>
              <p:nvPr/>
            </p:nvSpPr>
            <p:spPr bwMode="auto">
              <a:xfrm>
                <a:off x="6455753" y="3761630"/>
                <a:ext cx="736738" cy="58459"/>
              </a:xfrm>
              <a:custGeom>
                <a:avLst/>
                <a:gdLst>
                  <a:gd name="T0" fmla="*/ 32 w 415"/>
                  <a:gd name="T1" fmla="*/ 0 h 33"/>
                  <a:gd name="T2" fmla="*/ 415 w 415"/>
                  <a:gd name="T3" fmla="*/ 15 h 33"/>
                  <a:gd name="T4" fmla="*/ 293 w 415"/>
                  <a:gd name="T5" fmla="*/ 33 h 33"/>
                  <a:gd name="T6" fmla="*/ 0 w 415"/>
                  <a:gd name="T7" fmla="*/ 5 h 33"/>
                  <a:gd name="T8" fmla="*/ 32 w 415"/>
                  <a:gd name="T9" fmla="*/ 0 h 33"/>
                </a:gdLst>
                <a:ahLst/>
                <a:cxnLst>
                  <a:cxn ang="0">
                    <a:pos x="T0" y="T1"/>
                  </a:cxn>
                  <a:cxn ang="0">
                    <a:pos x="T2" y="T3"/>
                  </a:cxn>
                  <a:cxn ang="0">
                    <a:pos x="T4" y="T5"/>
                  </a:cxn>
                  <a:cxn ang="0">
                    <a:pos x="T6" y="T7"/>
                  </a:cxn>
                  <a:cxn ang="0">
                    <a:pos x="T8" y="T9"/>
                  </a:cxn>
                </a:cxnLst>
                <a:rect l="0" t="0" r="r" b="b"/>
                <a:pathLst>
                  <a:path w="415" h="33">
                    <a:moveTo>
                      <a:pt x="32" y="0"/>
                    </a:moveTo>
                    <a:cubicBezTo>
                      <a:pt x="415" y="15"/>
                      <a:pt x="415" y="15"/>
                      <a:pt x="415" y="15"/>
                    </a:cubicBezTo>
                    <a:cubicBezTo>
                      <a:pt x="387" y="22"/>
                      <a:pt x="345" y="28"/>
                      <a:pt x="293" y="33"/>
                    </a:cubicBezTo>
                    <a:cubicBezTo>
                      <a:pt x="0" y="5"/>
                      <a:pt x="0" y="5"/>
                      <a:pt x="0" y="5"/>
                    </a:cubicBezTo>
                    <a:cubicBezTo>
                      <a:pt x="14" y="3"/>
                      <a:pt x="25" y="2"/>
                      <a:pt x="3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5" name="Freeform 272"/>
              <p:cNvSpPr>
                <a:spLocks/>
              </p:cNvSpPr>
              <p:nvPr/>
            </p:nvSpPr>
            <p:spPr bwMode="auto">
              <a:xfrm>
                <a:off x="6372561" y="3702421"/>
                <a:ext cx="603331" cy="72699"/>
              </a:xfrm>
              <a:custGeom>
                <a:avLst/>
                <a:gdLst>
                  <a:gd name="T0" fmla="*/ 47 w 340"/>
                  <a:gd name="T1" fmla="*/ 0 h 41"/>
                  <a:gd name="T2" fmla="*/ 340 w 340"/>
                  <a:gd name="T3" fmla="*/ 29 h 41"/>
                  <a:gd name="T4" fmla="*/ 160 w 340"/>
                  <a:gd name="T5" fmla="*/ 41 h 41"/>
                  <a:gd name="T6" fmla="*/ 0 w 340"/>
                  <a:gd name="T7" fmla="*/ 3 h 41"/>
                  <a:gd name="T8" fmla="*/ 47 w 340"/>
                  <a:gd name="T9" fmla="*/ 0 h 41"/>
                </a:gdLst>
                <a:ahLst/>
                <a:cxnLst>
                  <a:cxn ang="0">
                    <a:pos x="T0" y="T1"/>
                  </a:cxn>
                  <a:cxn ang="0">
                    <a:pos x="T2" y="T3"/>
                  </a:cxn>
                  <a:cxn ang="0">
                    <a:pos x="T4" y="T5"/>
                  </a:cxn>
                  <a:cxn ang="0">
                    <a:pos x="T6" y="T7"/>
                  </a:cxn>
                  <a:cxn ang="0">
                    <a:pos x="T8" y="T9"/>
                  </a:cxn>
                </a:cxnLst>
                <a:rect l="0" t="0" r="r" b="b"/>
                <a:pathLst>
                  <a:path w="340" h="41">
                    <a:moveTo>
                      <a:pt x="47" y="0"/>
                    </a:moveTo>
                    <a:cubicBezTo>
                      <a:pt x="340" y="29"/>
                      <a:pt x="340" y="29"/>
                      <a:pt x="340" y="29"/>
                    </a:cubicBezTo>
                    <a:cubicBezTo>
                      <a:pt x="289" y="34"/>
                      <a:pt x="228" y="38"/>
                      <a:pt x="160" y="41"/>
                    </a:cubicBezTo>
                    <a:cubicBezTo>
                      <a:pt x="0" y="3"/>
                      <a:pt x="0" y="3"/>
                      <a:pt x="0" y="3"/>
                    </a:cubicBezTo>
                    <a:cubicBezTo>
                      <a:pt x="18" y="2"/>
                      <a:pt x="34" y="1"/>
                      <a:pt x="4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6" name="Freeform 273"/>
              <p:cNvSpPr>
                <a:spLocks/>
              </p:cNvSpPr>
              <p:nvPr/>
            </p:nvSpPr>
            <p:spPr bwMode="auto">
              <a:xfrm>
                <a:off x="6271381" y="3640964"/>
                <a:ext cx="385232" cy="74198"/>
              </a:xfrm>
              <a:custGeom>
                <a:avLst/>
                <a:gdLst>
                  <a:gd name="T0" fmla="*/ 57 w 217"/>
                  <a:gd name="T1" fmla="*/ 0 h 42"/>
                  <a:gd name="T2" fmla="*/ 217 w 217"/>
                  <a:gd name="T3" fmla="*/ 38 h 42"/>
                  <a:gd name="T4" fmla="*/ 0 w 217"/>
                  <a:gd name="T5" fmla="*/ 42 h 42"/>
                  <a:gd name="T6" fmla="*/ 0 w 217"/>
                  <a:gd name="T7" fmla="*/ 1 h 42"/>
                  <a:gd name="T8" fmla="*/ 57 w 217"/>
                  <a:gd name="T9" fmla="*/ 0 h 42"/>
                </a:gdLst>
                <a:ahLst/>
                <a:cxnLst>
                  <a:cxn ang="0">
                    <a:pos x="T0" y="T1"/>
                  </a:cxn>
                  <a:cxn ang="0">
                    <a:pos x="T2" y="T3"/>
                  </a:cxn>
                  <a:cxn ang="0">
                    <a:pos x="T4" y="T5"/>
                  </a:cxn>
                  <a:cxn ang="0">
                    <a:pos x="T6" y="T7"/>
                  </a:cxn>
                  <a:cxn ang="0">
                    <a:pos x="T8" y="T9"/>
                  </a:cxn>
                </a:cxnLst>
                <a:rect l="0" t="0" r="r" b="b"/>
                <a:pathLst>
                  <a:path w="217" h="42">
                    <a:moveTo>
                      <a:pt x="57" y="0"/>
                    </a:moveTo>
                    <a:cubicBezTo>
                      <a:pt x="217" y="38"/>
                      <a:pt x="217" y="38"/>
                      <a:pt x="217" y="38"/>
                    </a:cubicBezTo>
                    <a:cubicBezTo>
                      <a:pt x="150" y="40"/>
                      <a:pt x="77" y="42"/>
                      <a:pt x="0" y="42"/>
                    </a:cubicBezTo>
                    <a:cubicBezTo>
                      <a:pt x="0" y="1"/>
                      <a:pt x="0" y="1"/>
                      <a:pt x="0" y="1"/>
                    </a:cubicBezTo>
                    <a:cubicBezTo>
                      <a:pt x="20" y="1"/>
                      <a:pt x="39" y="1"/>
                      <a:pt x="5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7" name="Freeform 274"/>
              <p:cNvSpPr>
                <a:spLocks/>
              </p:cNvSpPr>
              <p:nvPr/>
            </p:nvSpPr>
            <p:spPr bwMode="auto">
              <a:xfrm>
                <a:off x="5566121" y="2357856"/>
                <a:ext cx="522387" cy="116919"/>
              </a:xfrm>
              <a:custGeom>
                <a:avLst/>
                <a:gdLst>
                  <a:gd name="T0" fmla="*/ 697 w 697"/>
                  <a:gd name="T1" fmla="*/ 87 h 156"/>
                  <a:gd name="T2" fmla="*/ 0 w 697"/>
                  <a:gd name="T3" fmla="*/ 156 h 156"/>
                  <a:gd name="T4" fmla="*/ 0 w 697"/>
                  <a:gd name="T5" fmla="*/ 68 h 156"/>
                  <a:gd name="T6" fmla="*/ 697 w 697"/>
                  <a:gd name="T7" fmla="*/ 0 h 156"/>
                  <a:gd name="T8" fmla="*/ 697 w 697"/>
                  <a:gd name="T9" fmla="*/ 87 h 156"/>
                </a:gdLst>
                <a:ahLst/>
                <a:cxnLst>
                  <a:cxn ang="0">
                    <a:pos x="T0" y="T1"/>
                  </a:cxn>
                  <a:cxn ang="0">
                    <a:pos x="T2" y="T3"/>
                  </a:cxn>
                  <a:cxn ang="0">
                    <a:pos x="T4" y="T5"/>
                  </a:cxn>
                  <a:cxn ang="0">
                    <a:pos x="T6" y="T7"/>
                  </a:cxn>
                  <a:cxn ang="0">
                    <a:pos x="T8" y="T9"/>
                  </a:cxn>
                </a:cxnLst>
                <a:rect l="0" t="0" r="r" b="b"/>
                <a:pathLst>
                  <a:path w="697" h="156">
                    <a:moveTo>
                      <a:pt x="697" y="87"/>
                    </a:moveTo>
                    <a:lnTo>
                      <a:pt x="0" y="156"/>
                    </a:lnTo>
                    <a:lnTo>
                      <a:pt x="0" y="68"/>
                    </a:lnTo>
                    <a:lnTo>
                      <a:pt x="697" y="0"/>
                    </a:lnTo>
                    <a:lnTo>
                      <a:pt x="697" y="87"/>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8" name="Freeform 275"/>
              <p:cNvSpPr>
                <a:spLocks/>
              </p:cNvSpPr>
              <p:nvPr/>
            </p:nvSpPr>
            <p:spPr bwMode="auto">
              <a:xfrm>
                <a:off x="5895143" y="2428307"/>
                <a:ext cx="276558" cy="134906"/>
              </a:xfrm>
              <a:custGeom>
                <a:avLst/>
                <a:gdLst>
                  <a:gd name="T0" fmla="*/ 369 w 369"/>
                  <a:gd name="T1" fmla="*/ 90 h 180"/>
                  <a:gd name="T2" fmla="*/ 0 w 369"/>
                  <a:gd name="T3" fmla="*/ 180 h 180"/>
                  <a:gd name="T4" fmla="*/ 0 w 369"/>
                  <a:gd name="T5" fmla="*/ 90 h 180"/>
                  <a:gd name="T6" fmla="*/ 369 w 369"/>
                  <a:gd name="T7" fmla="*/ 0 h 180"/>
                  <a:gd name="T8" fmla="*/ 369 w 369"/>
                  <a:gd name="T9" fmla="*/ 90 h 180"/>
                </a:gdLst>
                <a:ahLst/>
                <a:cxnLst>
                  <a:cxn ang="0">
                    <a:pos x="T0" y="T1"/>
                  </a:cxn>
                  <a:cxn ang="0">
                    <a:pos x="T2" y="T3"/>
                  </a:cxn>
                  <a:cxn ang="0">
                    <a:pos x="T4" y="T5"/>
                  </a:cxn>
                  <a:cxn ang="0">
                    <a:pos x="T6" y="T7"/>
                  </a:cxn>
                  <a:cxn ang="0">
                    <a:pos x="T8" y="T9"/>
                  </a:cxn>
                </a:cxnLst>
                <a:rect l="0" t="0" r="r" b="b"/>
                <a:pathLst>
                  <a:path w="369" h="180">
                    <a:moveTo>
                      <a:pt x="369" y="90"/>
                    </a:moveTo>
                    <a:lnTo>
                      <a:pt x="0" y="180"/>
                    </a:lnTo>
                    <a:lnTo>
                      <a:pt x="0" y="90"/>
                    </a:lnTo>
                    <a:lnTo>
                      <a:pt x="369" y="0"/>
                    </a:lnTo>
                    <a:lnTo>
                      <a:pt x="369" y="90"/>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79" name="Freeform 276"/>
              <p:cNvSpPr>
                <a:spLocks/>
              </p:cNvSpPr>
              <p:nvPr/>
            </p:nvSpPr>
            <p:spPr bwMode="auto">
              <a:xfrm>
                <a:off x="5354768" y="2348862"/>
                <a:ext cx="733740" cy="59958"/>
              </a:xfrm>
              <a:custGeom>
                <a:avLst/>
                <a:gdLst>
                  <a:gd name="T0" fmla="*/ 382 w 413"/>
                  <a:gd name="T1" fmla="*/ 0 h 34"/>
                  <a:gd name="T2" fmla="*/ 413 w 413"/>
                  <a:gd name="T3" fmla="*/ 5 h 34"/>
                  <a:gd name="T4" fmla="*/ 121 w 413"/>
                  <a:gd name="T5" fmla="*/ 34 h 34"/>
                  <a:gd name="T6" fmla="*/ 0 w 413"/>
                  <a:gd name="T7" fmla="*/ 16 h 34"/>
                  <a:gd name="T8" fmla="*/ 382 w 413"/>
                  <a:gd name="T9" fmla="*/ 0 h 34"/>
                </a:gdLst>
                <a:ahLst/>
                <a:cxnLst>
                  <a:cxn ang="0">
                    <a:pos x="T0" y="T1"/>
                  </a:cxn>
                  <a:cxn ang="0">
                    <a:pos x="T2" y="T3"/>
                  </a:cxn>
                  <a:cxn ang="0">
                    <a:pos x="T4" y="T5"/>
                  </a:cxn>
                  <a:cxn ang="0">
                    <a:pos x="T6" y="T7"/>
                  </a:cxn>
                  <a:cxn ang="0">
                    <a:pos x="T8" y="T9"/>
                  </a:cxn>
                </a:cxnLst>
                <a:rect l="0" t="0" r="r" b="b"/>
                <a:pathLst>
                  <a:path w="413" h="34">
                    <a:moveTo>
                      <a:pt x="382" y="0"/>
                    </a:moveTo>
                    <a:cubicBezTo>
                      <a:pt x="389" y="2"/>
                      <a:pt x="400" y="4"/>
                      <a:pt x="413" y="5"/>
                    </a:cubicBezTo>
                    <a:cubicBezTo>
                      <a:pt x="121" y="34"/>
                      <a:pt x="121" y="34"/>
                      <a:pt x="121" y="34"/>
                    </a:cubicBezTo>
                    <a:cubicBezTo>
                      <a:pt x="70" y="29"/>
                      <a:pt x="28" y="23"/>
                      <a:pt x="0" y="16"/>
                    </a:cubicBezTo>
                    <a:lnTo>
                      <a:pt x="38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0" name="Freeform 277"/>
              <p:cNvSpPr>
                <a:spLocks/>
              </p:cNvSpPr>
              <p:nvPr/>
            </p:nvSpPr>
            <p:spPr bwMode="auto">
              <a:xfrm>
                <a:off x="5566121" y="2423060"/>
                <a:ext cx="605579" cy="72699"/>
              </a:xfrm>
              <a:custGeom>
                <a:avLst/>
                <a:gdLst>
                  <a:gd name="T0" fmla="*/ 293 w 341"/>
                  <a:gd name="T1" fmla="*/ 0 h 41"/>
                  <a:gd name="T2" fmla="*/ 341 w 341"/>
                  <a:gd name="T3" fmla="*/ 4 h 41"/>
                  <a:gd name="T4" fmla="*/ 185 w 341"/>
                  <a:gd name="T5" fmla="*/ 41 h 41"/>
                  <a:gd name="T6" fmla="*/ 0 w 341"/>
                  <a:gd name="T7" fmla="*/ 29 h 41"/>
                  <a:gd name="T8" fmla="*/ 293 w 341"/>
                  <a:gd name="T9" fmla="*/ 0 h 41"/>
                </a:gdLst>
                <a:ahLst/>
                <a:cxnLst>
                  <a:cxn ang="0">
                    <a:pos x="T0" y="T1"/>
                  </a:cxn>
                  <a:cxn ang="0">
                    <a:pos x="T2" y="T3"/>
                  </a:cxn>
                  <a:cxn ang="0">
                    <a:pos x="T4" y="T5"/>
                  </a:cxn>
                  <a:cxn ang="0">
                    <a:pos x="T6" y="T7"/>
                  </a:cxn>
                  <a:cxn ang="0">
                    <a:pos x="T8" y="T9"/>
                  </a:cxn>
                </a:cxnLst>
                <a:rect l="0" t="0" r="r" b="b"/>
                <a:pathLst>
                  <a:path w="341" h="41">
                    <a:moveTo>
                      <a:pt x="293" y="0"/>
                    </a:moveTo>
                    <a:cubicBezTo>
                      <a:pt x="306" y="2"/>
                      <a:pt x="323" y="3"/>
                      <a:pt x="341" y="4"/>
                    </a:cubicBezTo>
                    <a:cubicBezTo>
                      <a:pt x="185" y="41"/>
                      <a:pt x="185" y="41"/>
                      <a:pt x="185" y="41"/>
                    </a:cubicBezTo>
                    <a:cubicBezTo>
                      <a:pt x="115" y="38"/>
                      <a:pt x="52" y="34"/>
                      <a:pt x="0" y="29"/>
                    </a:cubicBezTo>
                    <a:lnTo>
                      <a:pt x="29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1" name="Freeform 278"/>
              <p:cNvSpPr>
                <a:spLocks/>
              </p:cNvSpPr>
              <p:nvPr/>
            </p:nvSpPr>
            <p:spPr bwMode="auto">
              <a:xfrm>
                <a:off x="5895143" y="2495760"/>
                <a:ext cx="376239" cy="74198"/>
              </a:xfrm>
              <a:custGeom>
                <a:avLst/>
                <a:gdLst>
                  <a:gd name="T0" fmla="*/ 156 w 212"/>
                  <a:gd name="T1" fmla="*/ 0 h 42"/>
                  <a:gd name="T2" fmla="*/ 212 w 212"/>
                  <a:gd name="T3" fmla="*/ 1 h 42"/>
                  <a:gd name="T4" fmla="*/ 212 w 212"/>
                  <a:gd name="T5" fmla="*/ 42 h 42"/>
                  <a:gd name="T6" fmla="*/ 0 w 212"/>
                  <a:gd name="T7" fmla="*/ 38 h 42"/>
                  <a:gd name="T8" fmla="*/ 156 w 212"/>
                  <a:gd name="T9" fmla="*/ 0 h 42"/>
                </a:gdLst>
                <a:ahLst/>
                <a:cxnLst>
                  <a:cxn ang="0">
                    <a:pos x="T0" y="T1"/>
                  </a:cxn>
                  <a:cxn ang="0">
                    <a:pos x="T2" y="T3"/>
                  </a:cxn>
                  <a:cxn ang="0">
                    <a:pos x="T4" y="T5"/>
                  </a:cxn>
                  <a:cxn ang="0">
                    <a:pos x="T6" y="T7"/>
                  </a:cxn>
                  <a:cxn ang="0">
                    <a:pos x="T8" y="T9"/>
                  </a:cxn>
                </a:cxnLst>
                <a:rect l="0" t="0" r="r" b="b"/>
                <a:pathLst>
                  <a:path w="212" h="42">
                    <a:moveTo>
                      <a:pt x="156" y="0"/>
                    </a:moveTo>
                    <a:cubicBezTo>
                      <a:pt x="173" y="1"/>
                      <a:pt x="192" y="1"/>
                      <a:pt x="212" y="1"/>
                    </a:cubicBezTo>
                    <a:cubicBezTo>
                      <a:pt x="212" y="42"/>
                      <a:pt x="212" y="42"/>
                      <a:pt x="212" y="42"/>
                    </a:cubicBezTo>
                    <a:cubicBezTo>
                      <a:pt x="137" y="42"/>
                      <a:pt x="65" y="41"/>
                      <a:pt x="0" y="38"/>
                    </a:cubicBezTo>
                    <a:lnTo>
                      <a:pt x="15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2" name="Freeform 279"/>
              <p:cNvSpPr>
                <a:spLocks/>
              </p:cNvSpPr>
              <p:nvPr/>
            </p:nvSpPr>
            <p:spPr bwMode="auto">
              <a:xfrm>
                <a:off x="6512714" y="2740090"/>
                <a:ext cx="756225" cy="37474"/>
              </a:xfrm>
              <a:custGeom>
                <a:avLst/>
                <a:gdLst>
                  <a:gd name="T0" fmla="*/ 11 w 426"/>
                  <a:gd name="T1" fmla="*/ 0 h 21"/>
                  <a:gd name="T2" fmla="*/ 426 w 426"/>
                  <a:gd name="T3" fmla="*/ 0 h 21"/>
                  <a:gd name="T4" fmla="*/ 383 w 426"/>
                  <a:gd name="T5" fmla="*/ 21 h 21"/>
                  <a:gd name="T6" fmla="*/ 0 w 426"/>
                  <a:gd name="T7" fmla="*/ 6 h 21"/>
                  <a:gd name="T8" fmla="*/ 11 w 426"/>
                  <a:gd name="T9" fmla="*/ 0 h 21"/>
                </a:gdLst>
                <a:ahLst/>
                <a:cxnLst>
                  <a:cxn ang="0">
                    <a:pos x="T0" y="T1"/>
                  </a:cxn>
                  <a:cxn ang="0">
                    <a:pos x="T2" y="T3"/>
                  </a:cxn>
                  <a:cxn ang="0">
                    <a:pos x="T4" y="T5"/>
                  </a:cxn>
                  <a:cxn ang="0">
                    <a:pos x="T6" y="T7"/>
                  </a:cxn>
                  <a:cxn ang="0">
                    <a:pos x="T8" y="T9"/>
                  </a:cxn>
                </a:cxnLst>
                <a:rect l="0" t="0" r="r" b="b"/>
                <a:pathLst>
                  <a:path w="426" h="21">
                    <a:moveTo>
                      <a:pt x="11" y="0"/>
                    </a:moveTo>
                    <a:cubicBezTo>
                      <a:pt x="426" y="0"/>
                      <a:pt x="426" y="0"/>
                      <a:pt x="426" y="0"/>
                    </a:cubicBezTo>
                    <a:cubicBezTo>
                      <a:pt x="426" y="7"/>
                      <a:pt x="410" y="15"/>
                      <a:pt x="383" y="21"/>
                    </a:cubicBezTo>
                    <a:cubicBezTo>
                      <a:pt x="0" y="6"/>
                      <a:pt x="0" y="6"/>
                      <a:pt x="0" y="6"/>
                    </a:cubicBezTo>
                    <a:cubicBezTo>
                      <a:pt x="7" y="4"/>
                      <a:pt x="11" y="2"/>
                      <a:pt x="11"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3" name="Freeform 280"/>
              <p:cNvSpPr>
                <a:spLocks/>
              </p:cNvSpPr>
              <p:nvPr/>
            </p:nvSpPr>
            <p:spPr bwMode="auto">
              <a:xfrm>
                <a:off x="6455753" y="2683879"/>
                <a:ext cx="736738" cy="58459"/>
              </a:xfrm>
              <a:custGeom>
                <a:avLst/>
                <a:gdLst>
                  <a:gd name="T0" fmla="*/ 32 w 415"/>
                  <a:gd name="T1" fmla="*/ 0 h 33"/>
                  <a:gd name="T2" fmla="*/ 415 w 415"/>
                  <a:gd name="T3" fmla="*/ 15 h 33"/>
                  <a:gd name="T4" fmla="*/ 293 w 415"/>
                  <a:gd name="T5" fmla="*/ 33 h 33"/>
                  <a:gd name="T6" fmla="*/ 0 w 415"/>
                  <a:gd name="T7" fmla="*/ 4 h 33"/>
                  <a:gd name="T8" fmla="*/ 32 w 415"/>
                  <a:gd name="T9" fmla="*/ 0 h 33"/>
                </a:gdLst>
                <a:ahLst/>
                <a:cxnLst>
                  <a:cxn ang="0">
                    <a:pos x="T0" y="T1"/>
                  </a:cxn>
                  <a:cxn ang="0">
                    <a:pos x="T2" y="T3"/>
                  </a:cxn>
                  <a:cxn ang="0">
                    <a:pos x="T4" y="T5"/>
                  </a:cxn>
                  <a:cxn ang="0">
                    <a:pos x="T6" y="T7"/>
                  </a:cxn>
                  <a:cxn ang="0">
                    <a:pos x="T8" y="T9"/>
                  </a:cxn>
                </a:cxnLst>
                <a:rect l="0" t="0" r="r" b="b"/>
                <a:pathLst>
                  <a:path w="415" h="33">
                    <a:moveTo>
                      <a:pt x="32" y="0"/>
                    </a:moveTo>
                    <a:cubicBezTo>
                      <a:pt x="415" y="15"/>
                      <a:pt x="415" y="15"/>
                      <a:pt x="415" y="15"/>
                    </a:cubicBezTo>
                    <a:cubicBezTo>
                      <a:pt x="387" y="22"/>
                      <a:pt x="345" y="28"/>
                      <a:pt x="293" y="33"/>
                    </a:cubicBezTo>
                    <a:cubicBezTo>
                      <a:pt x="0" y="4"/>
                      <a:pt x="0" y="4"/>
                      <a:pt x="0" y="4"/>
                    </a:cubicBezTo>
                    <a:cubicBezTo>
                      <a:pt x="14" y="3"/>
                      <a:pt x="25" y="2"/>
                      <a:pt x="3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4" name="Freeform 281"/>
              <p:cNvSpPr>
                <a:spLocks/>
              </p:cNvSpPr>
              <p:nvPr/>
            </p:nvSpPr>
            <p:spPr bwMode="auto">
              <a:xfrm>
                <a:off x="6372561" y="2625420"/>
                <a:ext cx="603331" cy="70451"/>
              </a:xfrm>
              <a:custGeom>
                <a:avLst/>
                <a:gdLst>
                  <a:gd name="T0" fmla="*/ 47 w 340"/>
                  <a:gd name="T1" fmla="*/ 0 h 40"/>
                  <a:gd name="T2" fmla="*/ 340 w 340"/>
                  <a:gd name="T3" fmla="*/ 29 h 40"/>
                  <a:gd name="T4" fmla="*/ 160 w 340"/>
                  <a:gd name="T5" fmla="*/ 40 h 40"/>
                  <a:gd name="T6" fmla="*/ 0 w 340"/>
                  <a:gd name="T7" fmla="*/ 3 h 40"/>
                  <a:gd name="T8" fmla="*/ 47 w 340"/>
                  <a:gd name="T9" fmla="*/ 0 h 40"/>
                </a:gdLst>
                <a:ahLst/>
                <a:cxnLst>
                  <a:cxn ang="0">
                    <a:pos x="T0" y="T1"/>
                  </a:cxn>
                  <a:cxn ang="0">
                    <a:pos x="T2" y="T3"/>
                  </a:cxn>
                  <a:cxn ang="0">
                    <a:pos x="T4" y="T5"/>
                  </a:cxn>
                  <a:cxn ang="0">
                    <a:pos x="T6" y="T7"/>
                  </a:cxn>
                  <a:cxn ang="0">
                    <a:pos x="T8" y="T9"/>
                  </a:cxn>
                </a:cxnLst>
                <a:rect l="0" t="0" r="r" b="b"/>
                <a:pathLst>
                  <a:path w="340" h="40">
                    <a:moveTo>
                      <a:pt x="47" y="0"/>
                    </a:moveTo>
                    <a:cubicBezTo>
                      <a:pt x="340" y="29"/>
                      <a:pt x="340" y="29"/>
                      <a:pt x="340" y="29"/>
                    </a:cubicBezTo>
                    <a:cubicBezTo>
                      <a:pt x="289" y="34"/>
                      <a:pt x="228" y="38"/>
                      <a:pt x="160" y="40"/>
                    </a:cubicBezTo>
                    <a:cubicBezTo>
                      <a:pt x="0" y="3"/>
                      <a:pt x="0" y="3"/>
                      <a:pt x="0" y="3"/>
                    </a:cubicBezTo>
                    <a:cubicBezTo>
                      <a:pt x="18" y="2"/>
                      <a:pt x="34" y="1"/>
                      <a:pt x="4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5" name="Freeform 282"/>
              <p:cNvSpPr>
                <a:spLocks/>
              </p:cNvSpPr>
              <p:nvPr/>
            </p:nvSpPr>
            <p:spPr bwMode="auto">
              <a:xfrm>
                <a:off x="6271381" y="2563213"/>
                <a:ext cx="385232" cy="74198"/>
              </a:xfrm>
              <a:custGeom>
                <a:avLst/>
                <a:gdLst>
                  <a:gd name="T0" fmla="*/ 57 w 217"/>
                  <a:gd name="T1" fmla="*/ 0 h 42"/>
                  <a:gd name="T2" fmla="*/ 217 w 217"/>
                  <a:gd name="T3" fmla="*/ 37 h 42"/>
                  <a:gd name="T4" fmla="*/ 0 w 217"/>
                  <a:gd name="T5" fmla="*/ 42 h 42"/>
                  <a:gd name="T6" fmla="*/ 0 w 217"/>
                  <a:gd name="T7" fmla="*/ 1 h 42"/>
                  <a:gd name="T8" fmla="*/ 57 w 217"/>
                  <a:gd name="T9" fmla="*/ 0 h 42"/>
                </a:gdLst>
                <a:ahLst/>
                <a:cxnLst>
                  <a:cxn ang="0">
                    <a:pos x="T0" y="T1"/>
                  </a:cxn>
                  <a:cxn ang="0">
                    <a:pos x="T2" y="T3"/>
                  </a:cxn>
                  <a:cxn ang="0">
                    <a:pos x="T4" y="T5"/>
                  </a:cxn>
                  <a:cxn ang="0">
                    <a:pos x="T6" y="T7"/>
                  </a:cxn>
                  <a:cxn ang="0">
                    <a:pos x="T8" y="T9"/>
                  </a:cxn>
                </a:cxnLst>
                <a:rect l="0" t="0" r="r" b="b"/>
                <a:pathLst>
                  <a:path w="217" h="42">
                    <a:moveTo>
                      <a:pt x="57" y="0"/>
                    </a:moveTo>
                    <a:cubicBezTo>
                      <a:pt x="217" y="37"/>
                      <a:pt x="217" y="37"/>
                      <a:pt x="217" y="37"/>
                    </a:cubicBezTo>
                    <a:cubicBezTo>
                      <a:pt x="150" y="40"/>
                      <a:pt x="77" y="42"/>
                      <a:pt x="0" y="42"/>
                    </a:cubicBezTo>
                    <a:cubicBezTo>
                      <a:pt x="0" y="1"/>
                      <a:pt x="0" y="1"/>
                      <a:pt x="0" y="1"/>
                    </a:cubicBezTo>
                    <a:cubicBezTo>
                      <a:pt x="20" y="1"/>
                      <a:pt x="39" y="1"/>
                      <a:pt x="5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6" name="Freeform 283"/>
              <p:cNvSpPr>
                <a:spLocks/>
              </p:cNvSpPr>
              <p:nvPr/>
            </p:nvSpPr>
            <p:spPr bwMode="auto">
              <a:xfrm>
                <a:off x="6008314" y="2864503"/>
                <a:ext cx="523886" cy="542623"/>
              </a:xfrm>
              <a:custGeom>
                <a:avLst/>
                <a:gdLst>
                  <a:gd name="T0" fmla="*/ 284 w 295"/>
                  <a:gd name="T1" fmla="*/ 4 h 306"/>
                  <a:gd name="T2" fmla="*/ 253 w 295"/>
                  <a:gd name="T3" fmla="*/ 0 h 306"/>
                  <a:gd name="T4" fmla="*/ 253 w 295"/>
                  <a:gd name="T5" fmla="*/ 38 h 306"/>
                  <a:gd name="T6" fmla="*/ 242 w 295"/>
                  <a:gd name="T7" fmla="*/ 37 h 306"/>
                  <a:gd name="T8" fmla="*/ 232 w 295"/>
                  <a:gd name="T9" fmla="*/ 36 h 306"/>
                  <a:gd name="T10" fmla="*/ 222 w 295"/>
                  <a:gd name="T11" fmla="*/ 35 h 306"/>
                  <a:gd name="T12" fmla="*/ 213 w 295"/>
                  <a:gd name="T13" fmla="*/ 35 h 306"/>
                  <a:gd name="T14" fmla="*/ 205 w 295"/>
                  <a:gd name="T15" fmla="*/ 35 h 306"/>
                  <a:gd name="T16" fmla="*/ 205 w 295"/>
                  <a:gd name="T17" fmla="*/ 72 h 306"/>
                  <a:gd name="T18" fmla="*/ 203 w 295"/>
                  <a:gd name="T19" fmla="*/ 72 h 306"/>
                  <a:gd name="T20" fmla="*/ 194 w 295"/>
                  <a:gd name="T21" fmla="*/ 72 h 306"/>
                  <a:gd name="T22" fmla="*/ 185 w 295"/>
                  <a:gd name="T23" fmla="*/ 72 h 306"/>
                  <a:gd name="T24" fmla="*/ 176 w 295"/>
                  <a:gd name="T25" fmla="*/ 71 h 306"/>
                  <a:gd name="T26" fmla="*/ 166 w 295"/>
                  <a:gd name="T27" fmla="*/ 71 h 306"/>
                  <a:gd name="T28" fmla="*/ 156 w 295"/>
                  <a:gd name="T29" fmla="*/ 71 h 306"/>
                  <a:gd name="T30" fmla="*/ 149 w 295"/>
                  <a:gd name="T31" fmla="*/ 71 h 306"/>
                  <a:gd name="T32" fmla="*/ 149 w 295"/>
                  <a:gd name="T33" fmla="*/ 109 h 306"/>
                  <a:gd name="T34" fmla="*/ 146 w 295"/>
                  <a:gd name="T35" fmla="*/ 109 h 306"/>
                  <a:gd name="T36" fmla="*/ 135 w 295"/>
                  <a:gd name="T37" fmla="*/ 109 h 306"/>
                  <a:gd name="T38" fmla="*/ 122 w 295"/>
                  <a:gd name="T39" fmla="*/ 109 h 306"/>
                  <a:gd name="T40" fmla="*/ 106 w 295"/>
                  <a:gd name="T41" fmla="*/ 110 h 306"/>
                  <a:gd name="T42" fmla="*/ 92 w 295"/>
                  <a:gd name="T43" fmla="*/ 110 h 306"/>
                  <a:gd name="T44" fmla="*/ 92 w 295"/>
                  <a:gd name="T45" fmla="*/ 148 h 306"/>
                  <a:gd name="T46" fmla="*/ 54 w 295"/>
                  <a:gd name="T47" fmla="*/ 150 h 306"/>
                  <a:gd name="T48" fmla="*/ 45 w 295"/>
                  <a:gd name="T49" fmla="*/ 151 h 306"/>
                  <a:gd name="T50" fmla="*/ 45 w 295"/>
                  <a:gd name="T51" fmla="*/ 188 h 306"/>
                  <a:gd name="T52" fmla="*/ 40 w 295"/>
                  <a:gd name="T53" fmla="*/ 188 h 306"/>
                  <a:gd name="T54" fmla="*/ 31 w 295"/>
                  <a:gd name="T55" fmla="*/ 190 h 306"/>
                  <a:gd name="T56" fmla="*/ 24 w 295"/>
                  <a:gd name="T57" fmla="*/ 191 h 306"/>
                  <a:gd name="T58" fmla="*/ 19 w 295"/>
                  <a:gd name="T59" fmla="*/ 192 h 306"/>
                  <a:gd name="T60" fmla="*/ 14 w 295"/>
                  <a:gd name="T61" fmla="*/ 192 h 306"/>
                  <a:gd name="T62" fmla="*/ 13 w 295"/>
                  <a:gd name="T63" fmla="*/ 193 h 306"/>
                  <a:gd name="T64" fmla="*/ 13 w 295"/>
                  <a:gd name="T65" fmla="*/ 231 h 306"/>
                  <a:gd name="T66" fmla="*/ 13 w 295"/>
                  <a:gd name="T67" fmla="*/ 231 h 306"/>
                  <a:gd name="T68" fmla="*/ 11 w 295"/>
                  <a:gd name="T69" fmla="*/ 231 h 306"/>
                  <a:gd name="T70" fmla="*/ 8 w 295"/>
                  <a:gd name="T71" fmla="*/ 232 h 306"/>
                  <a:gd name="T72" fmla="*/ 5 w 295"/>
                  <a:gd name="T73" fmla="*/ 233 h 306"/>
                  <a:gd name="T74" fmla="*/ 4 w 295"/>
                  <a:gd name="T75" fmla="*/ 234 h 306"/>
                  <a:gd name="T76" fmla="*/ 2 w 295"/>
                  <a:gd name="T77" fmla="*/ 235 h 306"/>
                  <a:gd name="T78" fmla="*/ 2 w 295"/>
                  <a:gd name="T79" fmla="*/ 236 h 306"/>
                  <a:gd name="T80" fmla="*/ 2 w 295"/>
                  <a:gd name="T81" fmla="*/ 274 h 306"/>
                  <a:gd name="T82" fmla="*/ 13 w 295"/>
                  <a:gd name="T83" fmla="*/ 306 h 306"/>
                  <a:gd name="T84" fmla="*/ 127 w 295"/>
                  <a:gd name="T85" fmla="*/ 176 h 306"/>
                  <a:gd name="T86" fmla="*/ 127 w 295"/>
                  <a:gd name="T87" fmla="*/ 176 h 306"/>
                  <a:gd name="T88" fmla="*/ 284 w 295"/>
                  <a:gd name="T89" fmla="*/ 4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95" h="306">
                    <a:moveTo>
                      <a:pt x="284" y="4"/>
                    </a:moveTo>
                    <a:cubicBezTo>
                      <a:pt x="276" y="3"/>
                      <a:pt x="266" y="1"/>
                      <a:pt x="253" y="0"/>
                    </a:cubicBezTo>
                    <a:cubicBezTo>
                      <a:pt x="253" y="38"/>
                      <a:pt x="253" y="38"/>
                      <a:pt x="253" y="38"/>
                    </a:cubicBezTo>
                    <a:cubicBezTo>
                      <a:pt x="250" y="37"/>
                      <a:pt x="246" y="37"/>
                      <a:pt x="242" y="37"/>
                    </a:cubicBezTo>
                    <a:cubicBezTo>
                      <a:pt x="239" y="36"/>
                      <a:pt x="235" y="36"/>
                      <a:pt x="232" y="36"/>
                    </a:cubicBezTo>
                    <a:cubicBezTo>
                      <a:pt x="228" y="36"/>
                      <a:pt x="225" y="36"/>
                      <a:pt x="222" y="35"/>
                    </a:cubicBezTo>
                    <a:cubicBezTo>
                      <a:pt x="219" y="35"/>
                      <a:pt x="216" y="35"/>
                      <a:pt x="213" y="35"/>
                    </a:cubicBezTo>
                    <a:cubicBezTo>
                      <a:pt x="210" y="35"/>
                      <a:pt x="208" y="35"/>
                      <a:pt x="205" y="35"/>
                    </a:cubicBezTo>
                    <a:cubicBezTo>
                      <a:pt x="205" y="72"/>
                      <a:pt x="205" y="72"/>
                      <a:pt x="205" y="72"/>
                    </a:cubicBezTo>
                    <a:cubicBezTo>
                      <a:pt x="204" y="72"/>
                      <a:pt x="204" y="72"/>
                      <a:pt x="203" y="72"/>
                    </a:cubicBezTo>
                    <a:cubicBezTo>
                      <a:pt x="200" y="72"/>
                      <a:pt x="197" y="72"/>
                      <a:pt x="194" y="72"/>
                    </a:cubicBezTo>
                    <a:cubicBezTo>
                      <a:pt x="191" y="72"/>
                      <a:pt x="188" y="72"/>
                      <a:pt x="185" y="72"/>
                    </a:cubicBezTo>
                    <a:cubicBezTo>
                      <a:pt x="182" y="72"/>
                      <a:pt x="179" y="71"/>
                      <a:pt x="176" y="71"/>
                    </a:cubicBezTo>
                    <a:cubicBezTo>
                      <a:pt x="173" y="71"/>
                      <a:pt x="169" y="71"/>
                      <a:pt x="166" y="71"/>
                    </a:cubicBezTo>
                    <a:cubicBezTo>
                      <a:pt x="163" y="71"/>
                      <a:pt x="160" y="71"/>
                      <a:pt x="156" y="71"/>
                    </a:cubicBezTo>
                    <a:cubicBezTo>
                      <a:pt x="154" y="71"/>
                      <a:pt x="152" y="71"/>
                      <a:pt x="149" y="71"/>
                    </a:cubicBezTo>
                    <a:cubicBezTo>
                      <a:pt x="149" y="109"/>
                      <a:pt x="149" y="109"/>
                      <a:pt x="149" y="109"/>
                    </a:cubicBezTo>
                    <a:cubicBezTo>
                      <a:pt x="148" y="109"/>
                      <a:pt x="147" y="109"/>
                      <a:pt x="146" y="109"/>
                    </a:cubicBezTo>
                    <a:cubicBezTo>
                      <a:pt x="142" y="109"/>
                      <a:pt x="139" y="109"/>
                      <a:pt x="135" y="109"/>
                    </a:cubicBezTo>
                    <a:cubicBezTo>
                      <a:pt x="131" y="109"/>
                      <a:pt x="126" y="109"/>
                      <a:pt x="122" y="109"/>
                    </a:cubicBezTo>
                    <a:cubicBezTo>
                      <a:pt x="117" y="109"/>
                      <a:pt x="111" y="109"/>
                      <a:pt x="106" y="110"/>
                    </a:cubicBezTo>
                    <a:cubicBezTo>
                      <a:pt x="101" y="110"/>
                      <a:pt x="97" y="110"/>
                      <a:pt x="92" y="110"/>
                    </a:cubicBezTo>
                    <a:cubicBezTo>
                      <a:pt x="92" y="148"/>
                      <a:pt x="92" y="148"/>
                      <a:pt x="92" y="148"/>
                    </a:cubicBezTo>
                    <a:cubicBezTo>
                      <a:pt x="78" y="148"/>
                      <a:pt x="66" y="149"/>
                      <a:pt x="54" y="150"/>
                    </a:cubicBezTo>
                    <a:cubicBezTo>
                      <a:pt x="51" y="150"/>
                      <a:pt x="48" y="151"/>
                      <a:pt x="45" y="151"/>
                    </a:cubicBezTo>
                    <a:cubicBezTo>
                      <a:pt x="45" y="188"/>
                      <a:pt x="45" y="188"/>
                      <a:pt x="45" y="188"/>
                    </a:cubicBezTo>
                    <a:cubicBezTo>
                      <a:pt x="43" y="188"/>
                      <a:pt x="42" y="188"/>
                      <a:pt x="40" y="188"/>
                    </a:cubicBezTo>
                    <a:cubicBezTo>
                      <a:pt x="37" y="189"/>
                      <a:pt x="34" y="189"/>
                      <a:pt x="31" y="190"/>
                    </a:cubicBezTo>
                    <a:cubicBezTo>
                      <a:pt x="29" y="190"/>
                      <a:pt x="26" y="190"/>
                      <a:pt x="24" y="191"/>
                    </a:cubicBezTo>
                    <a:cubicBezTo>
                      <a:pt x="22" y="191"/>
                      <a:pt x="20" y="191"/>
                      <a:pt x="19" y="192"/>
                    </a:cubicBezTo>
                    <a:cubicBezTo>
                      <a:pt x="17" y="192"/>
                      <a:pt x="16" y="192"/>
                      <a:pt x="14" y="192"/>
                    </a:cubicBezTo>
                    <a:cubicBezTo>
                      <a:pt x="14" y="193"/>
                      <a:pt x="13" y="193"/>
                      <a:pt x="13" y="193"/>
                    </a:cubicBezTo>
                    <a:cubicBezTo>
                      <a:pt x="13" y="231"/>
                      <a:pt x="13" y="231"/>
                      <a:pt x="13" y="231"/>
                    </a:cubicBezTo>
                    <a:cubicBezTo>
                      <a:pt x="13" y="231"/>
                      <a:pt x="13" y="231"/>
                      <a:pt x="13" y="231"/>
                    </a:cubicBezTo>
                    <a:cubicBezTo>
                      <a:pt x="12" y="231"/>
                      <a:pt x="11" y="231"/>
                      <a:pt x="11" y="231"/>
                    </a:cubicBezTo>
                    <a:cubicBezTo>
                      <a:pt x="10" y="232"/>
                      <a:pt x="9" y="232"/>
                      <a:pt x="8" y="232"/>
                    </a:cubicBezTo>
                    <a:cubicBezTo>
                      <a:pt x="7" y="233"/>
                      <a:pt x="6" y="233"/>
                      <a:pt x="5" y="233"/>
                    </a:cubicBezTo>
                    <a:cubicBezTo>
                      <a:pt x="5" y="234"/>
                      <a:pt x="4" y="234"/>
                      <a:pt x="4" y="234"/>
                    </a:cubicBezTo>
                    <a:cubicBezTo>
                      <a:pt x="3" y="234"/>
                      <a:pt x="3" y="235"/>
                      <a:pt x="2" y="235"/>
                    </a:cubicBezTo>
                    <a:cubicBezTo>
                      <a:pt x="2" y="236"/>
                      <a:pt x="2" y="236"/>
                      <a:pt x="2" y="236"/>
                    </a:cubicBezTo>
                    <a:cubicBezTo>
                      <a:pt x="2" y="274"/>
                      <a:pt x="2" y="274"/>
                      <a:pt x="2" y="274"/>
                    </a:cubicBezTo>
                    <a:cubicBezTo>
                      <a:pt x="13" y="306"/>
                      <a:pt x="13" y="306"/>
                      <a:pt x="13" y="306"/>
                    </a:cubicBezTo>
                    <a:cubicBezTo>
                      <a:pt x="13" y="306"/>
                      <a:pt x="0" y="233"/>
                      <a:pt x="127" y="176"/>
                    </a:cubicBezTo>
                    <a:cubicBezTo>
                      <a:pt x="127" y="176"/>
                      <a:pt x="127" y="176"/>
                      <a:pt x="127" y="176"/>
                    </a:cubicBezTo>
                    <a:cubicBezTo>
                      <a:pt x="263" y="92"/>
                      <a:pt x="295" y="39"/>
                      <a:pt x="284" y="4"/>
                    </a:cubicBezTo>
                    <a:close/>
                  </a:path>
                </a:pathLst>
              </a:custGeom>
              <a:gradFill>
                <a:gsLst>
                  <a:gs pos="100000">
                    <a:schemeClr val="bg1"/>
                  </a:gs>
                  <a:gs pos="0">
                    <a:schemeClr val="bg1">
                      <a:lumMod val="95000"/>
                    </a:schemeClr>
                  </a:gs>
                </a:gsLst>
                <a:lin ang="2700000" scaled="1"/>
              </a:gradFill>
              <a:ln w="19050">
                <a:noFill/>
              </a:ln>
              <a:effectLst>
                <a:outerShdw blurRad="139700" dist="38100" dir="5400000" algn="t" rotWithShape="0">
                  <a:prstClr val="black">
                    <a:alpha val="30000"/>
                  </a:prstClr>
                </a:outerShdw>
                <a:softEdge rad="0"/>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endParaRPr>
              </a:p>
            </p:txBody>
          </p:sp>
          <p:sp>
            <p:nvSpPr>
              <p:cNvPr id="287" name="Freeform 284"/>
              <p:cNvSpPr>
                <a:spLocks/>
              </p:cNvSpPr>
              <p:nvPr/>
            </p:nvSpPr>
            <p:spPr bwMode="auto">
              <a:xfrm>
                <a:off x="5276822" y="2272415"/>
                <a:ext cx="756225" cy="37474"/>
              </a:xfrm>
              <a:custGeom>
                <a:avLst/>
                <a:gdLst>
                  <a:gd name="T0" fmla="*/ 414 w 426"/>
                  <a:gd name="T1" fmla="*/ 0 h 21"/>
                  <a:gd name="T2" fmla="*/ 426 w 426"/>
                  <a:gd name="T3" fmla="*/ 6 h 21"/>
                  <a:gd name="T4" fmla="*/ 44 w 426"/>
                  <a:gd name="T5" fmla="*/ 21 h 21"/>
                  <a:gd name="T6" fmla="*/ 0 w 426"/>
                  <a:gd name="T7" fmla="*/ 0 h 21"/>
                  <a:gd name="T8" fmla="*/ 414 w 426"/>
                  <a:gd name="T9" fmla="*/ 0 h 21"/>
                </a:gdLst>
                <a:ahLst/>
                <a:cxnLst>
                  <a:cxn ang="0">
                    <a:pos x="T0" y="T1"/>
                  </a:cxn>
                  <a:cxn ang="0">
                    <a:pos x="T2" y="T3"/>
                  </a:cxn>
                  <a:cxn ang="0">
                    <a:pos x="T4" y="T5"/>
                  </a:cxn>
                  <a:cxn ang="0">
                    <a:pos x="T6" y="T7"/>
                  </a:cxn>
                  <a:cxn ang="0">
                    <a:pos x="T8" y="T9"/>
                  </a:cxn>
                </a:cxnLst>
                <a:rect l="0" t="0" r="r" b="b"/>
                <a:pathLst>
                  <a:path w="426" h="21">
                    <a:moveTo>
                      <a:pt x="414" y="0"/>
                    </a:moveTo>
                    <a:cubicBezTo>
                      <a:pt x="414" y="2"/>
                      <a:pt x="418" y="4"/>
                      <a:pt x="426" y="6"/>
                    </a:cubicBezTo>
                    <a:cubicBezTo>
                      <a:pt x="44" y="21"/>
                      <a:pt x="44" y="21"/>
                      <a:pt x="44" y="21"/>
                    </a:cubicBezTo>
                    <a:cubicBezTo>
                      <a:pt x="16" y="15"/>
                      <a:pt x="0" y="8"/>
                      <a:pt x="0" y="0"/>
                    </a:cubicBezTo>
                    <a:lnTo>
                      <a:pt x="4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8" name="Freeform 285"/>
              <p:cNvSpPr>
                <a:spLocks/>
              </p:cNvSpPr>
              <p:nvPr/>
            </p:nvSpPr>
            <p:spPr bwMode="auto">
              <a:xfrm>
                <a:off x="5354768" y="2281409"/>
                <a:ext cx="678279" cy="95933"/>
              </a:xfrm>
              <a:custGeom>
                <a:avLst/>
                <a:gdLst>
                  <a:gd name="T0" fmla="*/ 905 w 905"/>
                  <a:gd name="T1" fmla="*/ 90 h 128"/>
                  <a:gd name="T2" fmla="*/ 0 w 905"/>
                  <a:gd name="T3" fmla="*/ 128 h 128"/>
                  <a:gd name="T4" fmla="*/ 0 w 905"/>
                  <a:gd name="T5" fmla="*/ 38 h 128"/>
                  <a:gd name="T6" fmla="*/ 905 w 905"/>
                  <a:gd name="T7" fmla="*/ 0 h 128"/>
                  <a:gd name="T8" fmla="*/ 905 w 905"/>
                  <a:gd name="T9" fmla="*/ 90 h 128"/>
                </a:gdLst>
                <a:ahLst/>
                <a:cxnLst>
                  <a:cxn ang="0">
                    <a:pos x="T0" y="T1"/>
                  </a:cxn>
                  <a:cxn ang="0">
                    <a:pos x="T2" y="T3"/>
                  </a:cxn>
                  <a:cxn ang="0">
                    <a:pos x="T4" y="T5"/>
                  </a:cxn>
                  <a:cxn ang="0">
                    <a:pos x="T6" y="T7"/>
                  </a:cxn>
                  <a:cxn ang="0">
                    <a:pos x="T8" y="T9"/>
                  </a:cxn>
                </a:cxnLst>
                <a:rect l="0" t="0" r="r" b="b"/>
                <a:pathLst>
                  <a:path w="905" h="128">
                    <a:moveTo>
                      <a:pt x="905" y="90"/>
                    </a:moveTo>
                    <a:lnTo>
                      <a:pt x="0" y="128"/>
                    </a:lnTo>
                    <a:lnTo>
                      <a:pt x="0" y="38"/>
                    </a:lnTo>
                    <a:lnTo>
                      <a:pt x="905" y="0"/>
                    </a:lnTo>
                    <a:lnTo>
                      <a:pt x="905" y="90"/>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89" name="Freeform 286"/>
              <p:cNvSpPr>
                <a:spLocks/>
              </p:cNvSpPr>
              <p:nvPr/>
            </p:nvSpPr>
            <p:spPr bwMode="auto">
              <a:xfrm>
                <a:off x="5276822" y="3350166"/>
                <a:ext cx="756225" cy="37474"/>
              </a:xfrm>
              <a:custGeom>
                <a:avLst/>
                <a:gdLst>
                  <a:gd name="T0" fmla="*/ 414 w 426"/>
                  <a:gd name="T1" fmla="*/ 0 h 21"/>
                  <a:gd name="T2" fmla="*/ 426 w 426"/>
                  <a:gd name="T3" fmla="*/ 6 h 21"/>
                  <a:gd name="T4" fmla="*/ 44 w 426"/>
                  <a:gd name="T5" fmla="*/ 21 h 21"/>
                  <a:gd name="T6" fmla="*/ 0 w 426"/>
                  <a:gd name="T7" fmla="*/ 0 h 21"/>
                  <a:gd name="T8" fmla="*/ 414 w 426"/>
                  <a:gd name="T9" fmla="*/ 0 h 21"/>
                </a:gdLst>
                <a:ahLst/>
                <a:cxnLst>
                  <a:cxn ang="0">
                    <a:pos x="T0" y="T1"/>
                  </a:cxn>
                  <a:cxn ang="0">
                    <a:pos x="T2" y="T3"/>
                  </a:cxn>
                  <a:cxn ang="0">
                    <a:pos x="T4" y="T5"/>
                  </a:cxn>
                  <a:cxn ang="0">
                    <a:pos x="T6" y="T7"/>
                  </a:cxn>
                  <a:cxn ang="0">
                    <a:pos x="T8" y="T9"/>
                  </a:cxn>
                </a:cxnLst>
                <a:rect l="0" t="0" r="r" b="b"/>
                <a:pathLst>
                  <a:path w="426" h="21">
                    <a:moveTo>
                      <a:pt x="414" y="0"/>
                    </a:moveTo>
                    <a:cubicBezTo>
                      <a:pt x="414" y="2"/>
                      <a:pt x="418" y="4"/>
                      <a:pt x="426" y="6"/>
                    </a:cubicBezTo>
                    <a:cubicBezTo>
                      <a:pt x="44" y="21"/>
                      <a:pt x="44" y="21"/>
                      <a:pt x="44" y="21"/>
                    </a:cubicBezTo>
                    <a:cubicBezTo>
                      <a:pt x="16" y="15"/>
                      <a:pt x="0" y="8"/>
                      <a:pt x="0" y="0"/>
                    </a:cubicBezTo>
                    <a:lnTo>
                      <a:pt x="41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90" name="Freeform 287"/>
              <p:cNvSpPr>
                <a:spLocks/>
              </p:cNvSpPr>
              <p:nvPr/>
            </p:nvSpPr>
            <p:spPr bwMode="auto">
              <a:xfrm>
                <a:off x="5354768" y="3358998"/>
                <a:ext cx="678279" cy="93685"/>
              </a:xfrm>
              <a:custGeom>
                <a:avLst/>
                <a:gdLst>
                  <a:gd name="T0" fmla="*/ 905 w 905"/>
                  <a:gd name="T1" fmla="*/ 88 h 125"/>
                  <a:gd name="T2" fmla="*/ 0 w 905"/>
                  <a:gd name="T3" fmla="*/ 125 h 125"/>
                  <a:gd name="T4" fmla="*/ 0 w 905"/>
                  <a:gd name="T5" fmla="*/ 36 h 125"/>
                  <a:gd name="T6" fmla="*/ 905 w 905"/>
                  <a:gd name="T7" fmla="*/ 0 h 125"/>
                  <a:gd name="T8" fmla="*/ 905 w 905"/>
                  <a:gd name="T9" fmla="*/ 88 h 125"/>
                </a:gdLst>
                <a:ahLst/>
                <a:cxnLst>
                  <a:cxn ang="0">
                    <a:pos x="T0" y="T1"/>
                  </a:cxn>
                  <a:cxn ang="0">
                    <a:pos x="T2" y="T3"/>
                  </a:cxn>
                  <a:cxn ang="0">
                    <a:pos x="T4" y="T5"/>
                  </a:cxn>
                  <a:cxn ang="0">
                    <a:pos x="T6" y="T7"/>
                  </a:cxn>
                  <a:cxn ang="0">
                    <a:pos x="T8" y="T9"/>
                  </a:cxn>
                </a:cxnLst>
                <a:rect l="0" t="0" r="r" b="b"/>
                <a:pathLst>
                  <a:path w="905" h="125">
                    <a:moveTo>
                      <a:pt x="905" y="88"/>
                    </a:moveTo>
                    <a:lnTo>
                      <a:pt x="0" y="125"/>
                    </a:lnTo>
                    <a:lnTo>
                      <a:pt x="0" y="36"/>
                    </a:lnTo>
                    <a:lnTo>
                      <a:pt x="905" y="0"/>
                    </a:lnTo>
                    <a:lnTo>
                      <a:pt x="905" y="88"/>
                    </a:lnTo>
                    <a:close/>
                  </a:path>
                </a:pathLst>
              </a:custGeom>
              <a:solidFill>
                <a:schemeClr val="bg1">
                  <a:lumMod val="85000"/>
                </a:schemeClr>
              </a:solidFill>
              <a:ln>
                <a:noFill/>
              </a:ln>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91" name="Freeform 288"/>
              <p:cNvSpPr>
                <a:spLocks/>
              </p:cNvSpPr>
              <p:nvPr/>
            </p:nvSpPr>
            <p:spPr bwMode="auto">
              <a:xfrm>
                <a:off x="5276822" y="3339445"/>
                <a:ext cx="2022845" cy="706759"/>
              </a:xfrm>
              <a:custGeom>
                <a:avLst/>
                <a:gdLst>
                  <a:gd name="T0" fmla="*/ 1122 w 1139"/>
                  <a:gd name="T1" fmla="*/ 399 h 399"/>
                  <a:gd name="T2" fmla="*/ 1122 w 1139"/>
                  <a:gd name="T3" fmla="*/ 265 h 399"/>
                  <a:gd name="T4" fmla="*/ 1122 w 1139"/>
                  <a:gd name="T5" fmla="*/ 265 h 399"/>
                  <a:gd name="T6" fmla="*/ 1119 w 1139"/>
                  <a:gd name="T7" fmla="*/ 269 h 399"/>
                  <a:gd name="T8" fmla="*/ 1115 w 1139"/>
                  <a:gd name="T9" fmla="*/ 273 h 399"/>
                  <a:gd name="T10" fmla="*/ 1108 w 1139"/>
                  <a:gd name="T11" fmla="*/ 276 h 399"/>
                  <a:gd name="T12" fmla="*/ 1099 w 1139"/>
                  <a:gd name="T13" fmla="*/ 280 h 399"/>
                  <a:gd name="T14" fmla="*/ 1088 w 1139"/>
                  <a:gd name="T15" fmla="*/ 283 h 399"/>
                  <a:gd name="T16" fmla="*/ 1079 w 1139"/>
                  <a:gd name="T17" fmla="*/ 285 h 399"/>
                  <a:gd name="T18" fmla="*/ 1079 w 1139"/>
                  <a:gd name="T19" fmla="*/ 248 h 399"/>
                  <a:gd name="T20" fmla="*/ 1075 w 1139"/>
                  <a:gd name="T21" fmla="*/ 249 h 399"/>
                  <a:gd name="T22" fmla="*/ 1058 w 1139"/>
                  <a:gd name="T23" fmla="*/ 252 h 399"/>
                  <a:gd name="T24" fmla="*/ 1037 w 1139"/>
                  <a:gd name="T25" fmla="*/ 256 h 399"/>
                  <a:gd name="T26" fmla="*/ 1011 w 1139"/>
                  <a:gd name="T27" fmla="*/ 259 h 399"/>
                  <a:gd name="T28" fmla="*/ 976 w 1139"/>
                  <a:gd name="T29" fmla="*/ 264 h 399"/>
                  <a:gd name="T30" fmla="*/ 957 w 1139"/>
                  <a:gd name="T31" fmla="*/ 266 h 399"/>
                  <a:gd name="T32" fmla="*/ 957 w 1139"/>
                  <a:gd name="T33" fmla="*/ 228 h 399"/>
                  <a:gd name="T34" fmla="*/ 921 w 1139"/>
                  <a:gd name="T35" fmla="*/ 231 h 399"/>
                  <a:gd name="T36" fmla="*/ 778 w 1139"/>
                  <a:gd name="T37" fmla="*/ 240 h 399"/>
                  <a:gd name="T38" fmla="*/ 777 w 1139"/>
                  <a:gd name="T39" fmla="*/ 240 h 399"/>
                  <a:gd name="T40" fmla="*/ 777 w 1139"/>
                  <a:gd name="T41" fmla="*/ 202 h 399"/>
                  <a:gd name="T42" fmla="*/ 725 w 1139"/>
                  <a:gd name="T43" fmla="*/ 204 h 399"/>
                  <a:gd name="T44" fmla="*/ 662 w 1139"/>
                  <a:gd name="T45" fmla="*/ 205 h 399"/>
                  <a:gd name="T46" fmla="*/ 615 w 1139"/>
                  <a:gd name="T47" fmla="*/ 206 h 399"/>
                  <a:gd name="T48" fmla="*/ 573 w 1139"/>
                  <a:gd name="T49" fmla="*/ 206 h 399"/>
                  <a:gd name="T50" fmla="*/ 560 w 1139"/>
                  <a:gd name="T51" fmla="*/ 206 h 399"/>
                  <a:gd name="T52" fmla="*/ 560 w 1139"/>
                  <a:gd name="T53" fmla="*/ 168 h 399"/>
                  <a:gd name="T54" fmla="*/ 533 w 1139"/>
                  <a:gd name="T55" fmla="*/ 168 h 399"/>
                  <a:gd name="T56" fmla="*/ 495 w 1139"/>
                  <a:gd name="T57" fmla="*/ 168 h 399"/>
                  <a:gd name="T58" fmla="*/ 459 w 1139"/>
                  <a:gd name="T59" fmla="*/ 168 h 399"/>
                  <a:gd name="T60" fmla="*/ 424 w 1139"/>
                  <a:gd name="T61" fmla="*/ 167 h 399"/>
                  <a:gd name="T62" fmla="*/ 390 w 1139"/>
                  <a:gd name="T63" fmla="*/ 166 h 399"/>
                  <a:gd name="T64" fmla="*/ 355 w 1139"/>
                  <a:gd name="T65" fmla="*/ 165 h 399"/>
                  <a:gd name="T66" fmla="*/ 348 w 1139"/>
                  <a:gd name="T67" fmla="*/ 164 h 399"/>
                  <a:gd name="T68" fmla="*/ 348 w 1139"/>
                  <a:gd name="T69" fmla="*/ 127 h 399"/>
                  <a:gd name="T70" fmla="*/ 320 w 1139"/>
                  <a:gd name="T71" fmla="*/ 125 h 399"/>
                  <a:gd name="T72" fmla="*/ 284 w 1139"/>
                  <a:gd name="T73" fmla="*/ 124 h 399"/>
                  <a:gd name="T74" fmla="*/ 247 w 1139"/>
                  <a:gd name="T75" fmla="*/ 121 h 399"/>
                  <a:gd name="T76" fmla="*/ 207 w 1139"/>
                  <a:gd name="T77" fmla="*/ 118 h 399"/>
                  <a:gd name="T78" fmla="*/ 163 w 1139"/>
                  <a:gd name="T79" fmla="*/ 115 h 399"/>
                  <a:gd name="T80" fmla="*/ 163 w 1139"/>
                  <a:gd name="T81" fmla="*/ 77 h 399"/>
                  <a:gd name="T82" fmla="*/ 44 w 1139"/>
                  <a:gd name="T83" fmla="*/ 59 h 399"/>
                  <a:gd name="T84" fmla="*/ 44 w 1139"/>
                  <a:gd name="T85" fmla="*/ 22 h 399"/>
                  <a:gd name="T86" fmla="*/ 0 w 1139"/>
                  <a:gd name="T87" fmla="*/ 0 h 399"/>
                  <a:gd name="T88" fmla="*/ 0 w 1139"/>
                  <a:gd name="T89" fmla="*/ 99 h 399"/>
                  <a:gd name="T90" fmla="*/ 726 w 1139"/>
                  <a:gd name="T91" fmla="*/ 333 h 399"/>
                  <a:gd name="T92" fmla="*/ 1122 w 1139"/>
                  <a:gd name="T93" fmla="*/ 39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9" h="399">
                    <a:moveTo>
                      <a:pt x="1122" y="399"/>
                    </a:moveTo>
                    <a:cubicBezTo>
                      <a:pt x="1122" y="265"/>
                      <a:pt x="1122" y="265"/>
                      <a:pt x="1122" y="265"/>
                    </a:cubicBezTo>
                    <a:cubicBezTo>
                      <a:pt x="1122" y="265"/>
                      <a:pt x="1122" y="265"/>
                      <a:pt x="1122" y="265"/>
                    </a:cubicBezTo>
                    <a:cubicBezTo>
                      <a:pt x="1122" y="266"/>
                      <a:pt x="1120" y="268"/>
                      <a:pt x="1119" y="269"/>
                    </a:cubicBezTo>
                    <a:cubicBezTo>
                      <a:pt x="1118" y="270"/>
                      <a:pt x="1117" y="272"/>
                      <a:pt x="1115" y="273"/>
                    </a:cubicBezTo>
                    <a:cubicBezTo>
                      <a:pt x="1113" y="274"/>
                      <a:pt x="1111" y="275"/>
                      <a:pt x="1108" y="276"/>
                    </a:cubicBezTo>
                    <a:cubicBezTo>
                      <a:pt x="1106" y="277"/>
                      <a:pt x="1103" y="279"/>
                      <a:pt x="1099" y="280"/>
                    </a:cubicBezTo>
                    <a:cubicBezTo>
                      <a:pt x="1096" y="281"/>
                      <a:pt x="1092" y="282"/>
                      <a:pt x="1088" y="283"/>
                    </a:cubicBezTo>
                    <a:cubicBezTo>
                      <a:pt x="1085" y="284"/>
                      <a:pt x="1083" y="285"/>
                      <a:pt x="1079" y="285"/>
                    </a:cubicBezTo>
                    <a:cubicBezTo>
                      <a:pt x="1079" y="248"/>
                      <a:pt x="1079" y="248"/>
                      <a:pt x="1079" y="248"/>
                    </a:cubicBezTo>
                    <a:cubicBezTo>
                      <a:pt x="1078" y="248"/>
                      <a:pt x="1076" y="248"/>
                      <a:pt x="1075" y="249"/>
                    </a:cubicBezTo>
                    <a:cubicBezTo>
                      <a:pt x="1069" y="250"/>
                      <a:pt x="1064" y="251"/>
                      <a:pt x="1058" y="252"/>
                    </a:cubicBezTo>
                    <a:cubicBezTo>
                      <a:pt x="1051" y="253"/>
                      <a:pt x="1044" y="255"/>
                      <a:pt x="1037" y="256"/>
                    </a:cubicBezTo>
                    <a:cubicBezTo>
                      <a:pt x="1029" y="257"/>
                      <a:pt x="1020" y="258"/>
                      <a:pt x="1011" y="259"/>
                    </a:cubicBezTo>
                    <a:cubicBezTo>
                      <a:pt x="1000" y="261"/>
                      <a:pt x="988" y="262"/>
                      <a:pt x="976" y="264"/>
                    </a:cubicBezTo>
                    <a:cubicBezTo>
                      <a:pt x="970" y="264"/>
                      <a:pt x="963" y="265"/>
                      <a:pt x="957" y="266"/>
                    </a:cubicBezTo>
                    <a:cubicBezTo>
                      <a:pt x="957" y="228"/>
                      <a:pt x="957" y="228"/>
                      <a:pt x="957" y="228"/>
                    </a:cubicBezTo>
                    <a:cubicBezTo>
                      <a:pt x="945" y="229"/>
                      <a:pt x="934" y="230"/>
                      <a:pt x="921" y="231"/>
                    </a:cubicBezTo>
                    <a:cubicBezTo>
                      <a:pt x="879" y="235"/>
                      <a:pt x="830" y="238"/>
                      <a:pt x="778" y="240"/>
                    </a:cubicBezTo>
                    <a:cubicBezTo>
                      <a:pt x="777" y="240"/>
                      <a:pt x="777" y="240"/>
                      <a:pt x="777" y="240"/>
                    </a:cubicBezTo>
                    <a:cubicBezTo>
                      <a:pt x="777" y="202"/>
                      <a:pt x="777" y="202"/>
                      <a:pt x="777" y="202"/>
                    </a:cubicBezTo>
                    <a:cubicBezTo>
                      <a:pt x="760" y="203"/>
                      <a:pt x="743" y="203"/>
                      <a:pt x="725" y="204"/>
                    </a:cubicBezTo>
                    <a:cubicBezTo>
                      <a:pt x="705" y="204"/>
                      <a:pt x="684" y="205"/>
                      <a:pt x="662" y="205"/>
                    </a:cubicBezTo>
                    <a:cubicBezTo>
                      <a:pt x="647" y="206"/>
                      <a:pt x="631" y="206"/>
                      <a:pt x="615" y="206"/>
                    </a:cubicBezTo>
                    <a:cubicBezTo>
                      <a:pt x="601" y="206"/>
                      <a:pt x="587" y="206"/>
                      <a:pt x="573" y="206"/>
                    </a:cubicBezTo>
                    <a:cubicBezTo>
                      <a:pt x="568" y="206"/>
                      <a:pt x="564" y="206"/>
                      <a:pt x="560" y="206"/>
                    </a:cubicBezTo>
                    <a:cubicBezTo>
                      <a:pt x="560" y="168"/>
                      <a:pt x="560" y="168"/>
                      <a:pt x="560" y="168"/>
                    </a:cubicBezTo>
                    <a:cubicBezTo>
                      <a:pt x="551" y="168"/>
                      <a:pt x="542" y="168"/>
                      <a:pt x="533" y="168"/>
                    </a:cubicBezTo>
                    <a:cubicBezTo>
                      <a:pt x="520" y="168"/>
                      <a:pt x="508" y="168"/>
                      <a:pt x="495" y="168"/>
                    </a:cubicBezTo>
                    <a:cubicBezTo>
                      <a:pt x="483" y="168"/>
                      <a:pt x="471" y="168"/>
                      <a:pt x="459" y="168"/>
                    </a:cubicBezTo>
                    <a:cubicBezTo>
                      <a:pt x="448" y="167"/>
                      <a:pt x="436" y="167"/>
                      <a:pt x="424" y="167"/>
                    </a:cubicBezTo>
                    <a:cubicBezTo>
                      <a:pt x="413" y="167"/>
                      <a:pt x="401" y="166"/>
                      <a:pt x="390" y="166"/>
                    </a:cubicBezTo>
                    <a:cubicBezTo>
                      <a:pt x="378" y="165"/>
                      <a:pt x="366" y="165"/>
                      <a:pt x="355" y="165"/>
                    </a:cubicBezTo>
                    <a:cubicBezTo>
                      <a:pt x="353" y="165"/>
                      <a:pt x="350" y="164"/>
                      <a:pt x="348" y="164"/>
                    </a:cubicBezTo>
                    <a:cubicBezTo>
                      <a:pt x="348" y="127"/>
                      <a:pt x="348" y="127"/>
                      <a:pt x="348" y="127"/>
                    </a:cubicBezTo>
                    <a:cubicBezTo>
                      <a:pt x="338" y="126"/>
                      <a:pt x="329" y="126"/>
                      <a:pt x="320" y="125"/>
                    </a:cubicBezTo>
                    <a:cubicBezTo>
                      <a:pt x="308" y="125"/>
                      <a:pt x="296" y="124"/>
                      <a:pt x="284" y="124"/>
                    </a:cubicBezTo>
                    <a:cubicBezTo>
                      <a:pt x="272" y="123"/>
                      <a:pt x="259" y="122"/>
                      <a:pt x="247" y="121"/>
                    </a:cubicBezTo>
                    <a:cubicBezTo>
                      <a:pt x="234" y="120"/>
                      <a:pt x="220" y="119"/>
                      <a:pt x="207" y="118"/>
                    </a:cubicBezTo>
                    <a:cubicBezTo>
                      <a:pt x="192" y="117"/>
                      <a:pt x="177" y="116"/>
                      <a:pt x="163" y="115"/>
                    </a:cubicBezTo>
                    <a:cubicBezTo>
                      <a:pt x="163" y="77"/>
                      <a:pt x="163" y="77"/>
                      <a:pt x="163" y="77"/>
                    </a:cubicBezTo>
                    <a:cubicBezTo>
                      <a:pt x="113" y="72"/>
                      <a:pt x="72" y="66"/>
                      <a:pt x="44" y="59"/>
                    </a:cubicBezTo>
                    <a:cubicBezTo>
                      <a:pt x="44" y="22"/>
                      <a:pt x="44" y="22"/>
                      <a:pt x="44" y="22"/>
                    </a:cubicBezTo>
                    <a:cubicBezTo>
                      <a:pt x="16" y="15"/>
                      <a:pt x="0" y="8"/>
                      <a:pt x="0" y="0"/>
                    </a:cubicBezTo>
                    <a:cubicBezTo>
                      <a:pt x="0" y="99"/>
                      <a:pt x="0" y="99"/>
                      <a:pt x="0" y="99"/>
                    </a:cubicBezTo>
                    <a:cubicBezTo>
                      <a:pt x="0" y="229"/>
                      <a:pt x="328" y="293"/>
                      <a:pt x="726" y="333"/>
                    </a:cubicBezTo>
                    <a:cubicBezTo>
                      <a:pt x="1139" y="375"/>
                      <a:pt x="1117" y="385"/>
                      <a:pt x="1122" y="399"/>
                    </a:cubicBezTo>
                    <a:close/>
                  </a:path>
                </a:pathLst>
              </a:custGeom>
              <a:gradFill>
                <a:gsLst>
                  <a:gs pos="100000">
                    <a:schemeClr val="bg1"/>
                  </a:gs>
                  <a:gs pos="0">
                    <a:schemeClr val="bg1">
                      <a:lumMod val="95000"/>
                    </a:schemeClr>
                  </a:gs>
                </a:gsLst>
                <a:lin ang="2700000" scaled="1"/>
              </a:gradFill>
              <a:ln w="19050">
                <a:noFill/>
              </a:ln>
              <a:effectLst>
                <a:outerShdw blurRad="139700" dist="38100" dir="5400000" algn="t" rotWithShape="0">
                  <a:prstClr val="black">
                    <a:alpha val="30000"/>
                  </a:prstClr>
                </a:outerShdw>
                <a:softEdge rad="0"/>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endParaRPr>
              </a:p>
            </p:txBody>
          </p:sp>
          <p:sp>
            <p:nvSpPr>
              <p:cNvPr id="292" name="Freeform 289"/>
              <p:cNvSpPr>
                <a:spLocks/>
              </p:cNvSpPr>
              <p:nvPr/>
            </p:nvSpPr>
            <p:spPr bwMode="auto">
              <a:xfrm>
                <a:off x="6224685" y="2740090"/>
                <a:ext cx="1033532" cy="436197"/>
              </a:xfrm>
              <a:custGeom>
                <a:avLst/>
                <a:gdLst>
                  <a:gd name="T0" fmla="*/ 308 w 582"/>
                  <a:gd name="T1" fmla="*/ 42 h 246"/>
                  <a:gd name="T2" fmla="*/ 310 w 582"/>
                  <a:gd name="T3" fmla="*/ 36 h 246"/>
                  <a:gd name="T4" fmla="*/ 163 w 582"/>
                  <a:gd name="T5" fmla="*/ 0 h 246"/>
                  <a:gd name="T6" fmla="*/ 15 w 582"/>
                  <a:gd name="T7" fmla="*/ 14 h 246"/>
                  <a:gd name="T8" fmla="*/ 157 w 582"/>
                  <a:gd name="T9" fmla="*/ 74 h 246"/>
                  <a:gd name="T10" fmla="*/ 158 w 582"/>
                  <a:gd name="T11" fmla="*/ 78 h 246"/>
                  <a:gd name="T12" fmla="*/ 158 w 582"/>
                  <a:gd name="T13" fmla="*/ 79 h 246"/>
                  <a:gd name="T14" fmla="*/ 158 w 582"/>
                  <a:gd name="T15" fmla="*/ 82 h 246"/>
                  <a:gd name="T16" fmla="*/ 159 w 582"/>
                  <a:gd name="T17" fmla="*/ 84 h 246"/>
                  <a:gd name="T18" fmla="*/ 159 w 582"/>
                  <a:gd name="T19" fmla="*/ 87 h 246"/>
                  <a:gd name="T20" fmla="*/ 159 w 582"/>
                  <a:gd name="T21" fmla="*/ 88 h 246"/>
                  <a:gd name="T22" fmla="*/ 159 w 582"/>
                  <a:gd name="T23" fmla="*/ 92 h 246"/>
                  <a:gd name="T24" fmla="*/ 158 w 582"/>
                  <a:gd name="T25" fmla="*/ 93 h 246"/>
                  <a:gd name="T26" fmla="*/ 158 w 582"/>
                  <a:gd name="T27" fmla="*/ 97 h 246"/>
                  <a:gd name="T28" fmla="*/ 158 w 582"/>
                  <a:gd name="T29" fmla="*/ 98 h 246"/>
                  <a:gd name="T30" fmla="*/ 157 w 582"/>
                  <a:gd name="T31" fmla="*/ 101 h 246"/>
                  <a:gd name="T32" fmla="*/ 156 w 582"/>
                  <a:gd name="T33" fmla="*/ 103 h 246"/>
                  <a:gd name="T34" fmla="*/ 155 w 582"/>
                  <a:gd name="T35" fmla="*/ 107 h 246"/>
                  <a:gd name="T36" fmla="*/ 155 w 582"/>
                  <a:gd name="T37" fmla="*/ 108 h 246"/>
                  <a:gd name="T38" fmla="*/ 152 w 582"/>
                  <a:gd name="T39" fmla="*/ 113 h 246"/>
                  <a:gd name="T40" fmla="*/ 152 w 582"/>
                  <a:gd name="T41" fmla="*/ 115 h 246"/>
                  <a:gd name="T42" fmla="*/ 150 w 582"/>
                  <a:gd name="T43" fmla="*/ 118 h 246"/>
                  <a:gd name="T44" fmla="*/ 149 w 582"/>
                  <a:gd name="T45" fmla="*/ 120 h 246"/>
                  <a:gd name="T46" fmla="*/ 146 w 582"/>
                  <a:gd name="T47" fmla="*/ 124 h 246"/>
                  <a:gd name="T48" fmla="*/ 145 w 582"/>
                  <a:gd name="T49" fmla="*/ 126 h 246"/>
                  <a:gd name="T50" fmla="*/ 141 w 582"/>
                  <a:gd name="T51" fmla="*/ 132 h 246"/>
                  <a:gd name="T52" fmla="*/ 141 w 582"/>
                  <a:gd name="T53" fmla="*/ 133 h 246"/>
                  <a:gd name="T54" fmla="*/ 137 w 582"/>
                  <a:gd name="T55" fmla="*/ 138 h 246"/>
                  <a:gd name="T56" fmla="*/ 135 w 582"/>
                  <a:gd name="T57" fmla="*/ 140 h 246"/>
                  <a:gd name="T58" fmla="*/ 132 w 582"/>
                  <a:gd name="T59" fmla="*/ 144 h 246"/>
                  <a:gd name="T60" fmla="*/ 130 w 582"/>
                  <a:gd name="T61" fmla="*/ 146 h 246"/>
                  <a:gd name="T62" fmla="*/ 125 w 582"/>
                  <a:gd name="T63" fmla="*/ 151 h 246"/>
                  <a:gd name="T64" fmla="*/ 124 w 582"/>
                  <a:gd name="T65" fmla="*/ 152 h 246"/>
                  <a:gd name="T66" fmla="*/ 118 w 582"/>
                  <a:gd name="T67" fmla="*/ 159 h 246"/>
                  <a:gd name="T68" fmla="*/ 116 w 582"/>
                  <a:gd name="T69" fmla="*/ 161 h 246"/>
                  <a:gd name="T70" fmla="*/ 110 w 582"/>
                  <a:gd name="T71" fmla="*/ 166 h 246"/>
                  <a:gd name="T72" fmla="*/ 108 w 582"/>
                  <a:gd name="T73" fmla="*/ 168 h 246"/>
                  <a:gd name="T74" fmla="*/ 102 w 582"/>
                  <a:gd name="T75" fmla="*/ 173 h 246"/>
                  <a:gd name="T76" fmla="*/ 100 w 582"/>
                  <a:gd name="T77" fmla="*/ 175 h 246"/>
                  <a:gd name="T78" fmla="*/ 91 w 582"/>
                  <a:gd name="T79" fmla="*/ 182 h 246"/>
                  <a:gd name="T80" fmla="*/ 90 w 582"/>
                  <a:gd name="T81" fmla="*/ 183 h 246"/>
                  <a:gd name="T82" fmla="*/ 82 w 582"/>
                  <a:gd name="T83" fmla="*/ 190 h 246"/>
                  <a:gd name="T84" fmla="*/ 79 w 582"/>
                  <a:gd name="T85" fmla="*/ 192 h 246"/>
                  <a:gd name="T86" fmla="*/ 71 w 582"/>
                  <a:gd name="T87" fmla="*/ 198 h 246"/>
                  <a:gd name="T88" fmla="*/ 68 w 582"/>
                  <a:gd name="T89" fmla="*/ 200 h 246"/>
                  <a:gd name="T90" fmla="*/ 59 w 582"/>
                  <a:gd name="T91" fmla="*/ 207 h 246"/>
                  <a:gd name="T92" fmla="*/ 57 w 582"/>
                  <a:gd name="T93" fmla="*/ 209 h 246"/>
                  <a:gd name="T94" fmla="*/ 45 w 582"/>
                  <a:gd name="T95" fmla="*/ 217 h 246"/>
                  <a:gd name="T96" fmla="*/ 42 w 582"/>
                  <a:gd name="T97" fmla="*/ 219 h 246"/>
                  <a:gd name="T98" fmla="*/ 32 w 582"/>
                  <a:gd name="T99" fmla="*/ 225 h 246"/>
                  <a:gd name="T100" fmla="*/ 28 w 582"/>
                  <a:gd name="T101" fmla="*/ 228 h 246"/>
                  <a:gd name="T102" fmla="*/ 18 w 582"/>
                  <a:gd name="T103" fmla="*/ 234 h 246"/>
                  <a:gd name="T104" fmla="*/ 14 w 582"/>
                  <a:gd name="T105" fmla="*/ 237 h 246"/>
                  <a:gd name="T106" fmla="*/ 0 w 582"/>
                  <a:gd name="T107" fmla="*/ 246 h 246"/>
                  <a:gd name="T108" fmla="*/ 582 w 582"/>
                  <a:gd name="T109" fmla="*/ 138 h 246"/>
                  <a:gd name="T110" fmla="*/ 582 w 582"/>
                  <a:gd name="T111" fmla="*/ 42 h 246"/>
                  <a:gd name="T112" fmla="*/ 308 w 582"/>
                  <a:gd name="T113" fmla="*/ 42 h 2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82" h="246">
                    <a:moveTo>
                      <a:pt x="308" y="42"/>
                    </a:moveTo>
                    <a:cubicBezTo>
                      <a:pt x="310" y="36"/>
                      <a:pt x="310" y="36"/>
                      <a:pt x="310" y="36"/>
                    </a:cubicBezTo>
                    <a:cubicBezTo>
                      <a:pt x="163" y="0"/>
                      <a:pt x="163" y="0"/>
                      <a:pt x="163" y="0"/>
                    </a:cubicBezTo>
                    <a:cubicBezTo>
                      <a:pt x="15" y="14"/>
                      <a:pt x="15" y="14"/>
                      <a:pt x="15" y="14"/>
                    </a:cubicBezTo>
                    <a:cubicBezTo>
                      <a:pt x="15" y="14"/>
                      <a:pt x="139" y="21"/>
                      <a:pt x="157" y="74"/>
                    </a:cubicBezTo>
                    <a:cubicBezTo>
                      <a:pt x="157" y="76"/>
                      <a:pt x="157" y="77"/>
                      <a:pt x="158" y="78"/>
                    </a:cubicBezTo>
                    <a:cubicBezTo>
                      <a:pt x="158" y="79"/>
                      <a:pt x="158" y="79"/>
                      <a:pt x="158" y="79"/>
                    </a:cubicBezTo>
                    <a:cubicBezTo>
                      <a:pt x="158" y="80"/>
                      <a:pt x="158" y="81"/>
                      <a:pt x="158" y="82"/>
                    </a:cubicBezTo>
                    <a:cubicBezTo>
                      <a:pt x="158" y="83"/>
                      <a:pt x="159" y="83"/>
                      <a:pt x="159" y="84"/>
                    </a:cubicBezTo>
                    <a:cubicBezTo>
                      <a:pt x="159" y="85"/>
                      <a:pt x="159" y="86"/>
                      <a:pt x="159" y="87"/>
                    </a:cubicBezTo>
                    <a:cubicBezTo>
                      <a:pt x="159" y="87"/>
                      <a:pt x="159" y="87"/>
                      <a:pt x="159" y="88"/>
                    </a:cubicBezTo>
                    <a:cubicBezTo>
                      <a:pt x="159" y="89"/>
                      <a:pt x="159" y="91"/>
                      <a:pt x="159" y="92"/>
                    </a:cubicBezTo>
                    <a:cubicBezTo>
                      <a:pt x="159" y="92"/>
                      <a:pt x="158" y="93"/>
                      <a:pt x="158" y="93"/>
                    </a:cubicBezTo>
                    <a:cubicBezTo>
                      <a:pt x="158" y="94"/>
                      <a:pt x="158" y="96"/>
                      <a:pt x="158" y="97"/>
                    </a:cubicBezTo>
                    <a:cubicBezTo>
                      <a:pt x="158" y="97"/>
                      <a:pt x="158" y="98"/>
                      <a:pt x="158" y="98"/>
                    </a:cubicBezTo>
                    <a:cubicBezTo>
                      <a:pt x="157" y="99"/>
                      <a:pt x="157" y="100"/>
                      <a:pt x="157" y="101"/>
                    </a:cubicBezTo>
                    <a:cubicBezTo>
                      <a:pt x="157" y="102"/>
                      <a:pt x="156" y="103"/>
                      <a:pt x="156" y="103"/>
                    </a:cubicBezTo>
                    <a:cubicBezTo>
                      <a:pt x="156" y="104"/>
                      <a:pt x="155" y="106"/>
                      <a:pt x="155" y="107"/>
                    </a:cubicBezTo>
                    <a:cubicBezTo>
                      <a:pt x="155" y="108"/>
                      <a:pt x="155" y="108"/>
                      <a:pt x="155" y="108"/>
                    </a:cubicBezTo>
                    <a:cubicBezTo>
                      <a:pt x="154" y="110"/>
                      <a:pt x="153" y="111"/>
                      <a:pt x="152" y="113"/>
                    </a:cubicBezTo>
                    <a:cubicBezTo>
                      <a:pt x="152" y="114"/>
                      <a:pt x="152" y="114"/>
                      <a:pt x="152" y="115"/>
                    </a:cubicBezTo>
                    <a:cubicBezTo>
                      <a:pt x="151" y="116"/>
                      <a:pt x="150" y="117"/>
                      <a:pt x="150" y="118"/>
                    </a:cubicBezTo>
                    <a:cubicBezTo>
                      <a:pt x="149" y="119"/>
                      <a:pt x="149" y="120"/>
                      <a:pt x="149" y="120"/>
                    </a:cubicBezTo>
                    <a:cubicBezTo>
                      <a:pt x="148" y="122"/>
                      <a:pt x="147" y="123"/>
                      <a:pt x="146" y="124"/>
                    </a:cubicBezTo>
                    <a:cubicBezTo>
                      <a:pt x="146" y="125"/>
                      <a:pt x="146" y="125"/>
                      <a:pt x="145" y="126"/>
                    </a:cubicBezTo>
                    <a:cubicBezTo>
                      <a:pt x="144" y="128"/>
                      <a:pt x="143" y="130"/>
                      <a:pt x="141" y="132"/>
                    </a:cubicBezTo>
                    <a:cubicBezTo>
                      <a:pt x="141" y="133"/>
                      <a:pt x="141" y="133"/>
                      <a:pt x="141" y="133"/>
                    </a:cubicBezTo>
                    <a:cubicBezTo>
                      <a:pt x="139" y="134"/>
                      <a:pt x="138" y="136"/>
                      <a:pt x="137" y="138"/>
                    </a:cubicBezTo>
                    <a:cubicBezTo>
                      <a:pt x="136" y="138"/>
                      <a:pt x="136" y="139"/>
                      <a:pt x="135" y="140"/>
                    </a:cubicBezTo>
                    <a:cubicBezTo>
                      <a:pt x="134" y="141"/>
                      <a:pt x="133" y="142"/>
                      <a:pt x="132" y="144"/>
                    </a:cubicBezTo>
                    <a:cubicBezTo>
                      <a:pt x="131" y="145"/>
                      <a:pt x="131" y="145"/>
                      <a:pt x="130" y="146"/>
                    </a:cubicBezTo>
                    <a:cubicBezTo>
                      <a:pt x="128" y="148"/>
                      <a:pt x="127" y="149"/>
                      <a:pt x="125" y="151"/>
                    </a:cubicBezTo>
                    <a:cubicBezTo>
                      <a:pt x="125" y="151"/>
                      <a:pt x="124" y="152"/>
                      <a:pt x="124" y="152"/>
                    </a:cubicBezTo>
                    <a:cubicBezTo>
                      <a:pt x="122" y="154"/>
                      <a:pt x="120" y="157"/>
                      <a:pt x="118" y="159"/>
                    </a:cubicBezTo>
                    <a:cubicBezTo>
                      <a:pt x="117" y="159"/>
                      <a:pt x="116" y="160"/>
                      <a:pt x="116" y="161"/>
                    </a:cubicBezTo>
                    <a:cubicBezTo>
                      <a:pt x="114" y="162"/>
                      <a:pt x="112" y="164"/>
                      <a:pt x="110" y="166"/>
                    </a:cubicBezTo>
                    <a:cubicBezTo>
                      <a:pt x="110" y="167"/>
                      <a:pt x="109" y="167"/>
                      <a:pt x="108" y="168"/>
                    </a:cubicBezTo>
                    <a:cubicBezTo>
                      <a:pt x="106" y="170"/>
                      <a:pt x="104" y="171"/>
                      <a:pt x="102" y="173"/>
                    </a:cubicBezTo>
                    <a:cubicBezTo>
                      <a:pt x="101" y="174"/>
                      <a:pt x="101" y="175"/>
                      <a:pt x="100" y="175"/>
                    </a:cubicBezTo>
                    <a:cubicBezTo>
                      <a:pt x="97" y="178"/>
                      <a:pt x="94" y="180"/>
                      <a:pt x="91" y="182"/>
                    </a:cubicBezTo>
                    <a:cubicBezTo>
                      <a:pt x="90" y="183"/>
                      <a:pt x="90" y="183"/>
                      <a:pt x="90" y="183"/>
                    </a:cubicBezTo>
                    <a:cubicBezTo>
                      <a:pt x="88" y="185"/>
                      <a:pt x="85" y="188"/>
                      <a:pt x="82" y="190"/>
                    </a:cubicBezTo>
                    <a:cubicBezTo>
                      <a:pt x="81" y="191"/>
                      <a:pt x="80" y="192"/>
                      <a:pt x="79" y="192"/>
                    </a:cubicBezTo>
                    <a:cubicBezTo>
                      <a:pt x="76" y="194"/>
                      <a:pt x="74" y="196"/>
                      <a:pt x="71" y="198"/>
                    </a:cubicBezTo>
                    <a:cubicBezTo>
                      <a:pt x="70" y="199"/>
                      <a:pt x="69" y="200"/>
                      <a:pt x="68" y="200"/>
                    </a:cubicBezTo>
                    <a:cubicBezTo>
                      <a:pt x="65" y="203"/>
                      <a:pt x="62" y="205"/>
                      <a:pt x="59" y="207"/>
                    </a:cubicBezTo>
                    <a:cubicBezTo>
                      <a:pt x="58" y="207"/>
                      <a:pt x="58" y="208"/>
                      <a:pt x="57" y="209"/>
                    </a:cubicBezTo>
                    <a:cubicBezTo>
                      <a:pt x="53" y="211"/>
                      <a:pt x="49" y="214"/>
                      <a:pt x="45" y="217"/>
                    </a:cubicBezTo>
                    <a:cubicBezTo>
                      <a:pt x="44" y="217"/>
                      <a:pt x="43" y="218"/>
                      <a:pt x="42" y="219"/>
                    </a:cubicBezTo>
                    <a:cubicBezTo>
                      <a:pt x="39" y="221"/>
                      <a:pt x="36" y="223"/>
                      <a:pt x="32" y="225"/>
                    </a:cubicBezTo>
                    <a:cubicBezTo>
                      <a:pt x="31" y="226"/>
                      <a:pt x="29" y="227"/>
                      <a:pt x="28" y="228"/>
                    </a:cubicBezTo>
                    <a:cubicBezTo>
                      <a:pt x="25" y="230"/>
                      <a:pt x="22" y="232"/>
                      <a:pt x="18" y="234"/>
                    </a:cubicBezTo>
                    <a:cubicBezTo>
                      <a:pt x="17" y="235"/>
                      <a:pt x="16" y="236"/>
                      <a:pt x="14" y="237"/>
                    </a:cubicBezTo>
                    <a:cubicBezTo>
                      <a:pt x="9" y="240"/>
                      <a:pt x="5" y="243"/>
                      <a:pt x="0" y="246"/>
                    </a:cubicBezTo>
                    <a:cubicBezTo>
                      <a:pt x="38" y="229"/>
                      <a:pt x="582" y="166"/>
                      <a:pt x="582" y="138"/>
                    </a:cubicBezTo>
                    <a:cubicBezTo>
                      <a:pt x="582" y="42"/>
                      <a:pt x="582" y="42"/>
                      <a:pt x="582" y="42"/>
                    </a:cubicBezTo>
                    <a:lnTo>
                      <a:pt x="308" y="42"/>
                    </a:lnTo>
                    <a:close/>
                  </a:path>
                </a:pathLst>
              </a:custGeom>
              <a:gradFill>
                <a:gsLst>
                  <a:gs pos="100000">
                    <a:schemeClr val="bg1"/>
                  </a:gs>
                  <a:gs pos="0">
                    <a:schemeClr val="bg1">
                      <a:lumMod val="95000"/>
                    </a:schemeClr>
                  </a:gs>
                </a:gsLst>
                <a:lin ang="2700000" scaled="1"/>
              </a:gradFill>
              <a:ln w="19050">
                <a:noFill/>
              </a:ln>
              <a:effectLst>
                <a:outerShdw blurRad="139700" dist="38100" dir="5400000" algn="t" rotWithShape="0">
                  <a:prstClr val="black">
                    <a:alpha val="30000"/>
                  </a:prstClr>
                </a:outerShdw>
                <a:softEdge rad="0"/>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endParaRPr>
              </a:p>
            </p:txBody>
          </p:sp>
          <p:sp>
            <p:nvSpPr>
              <p:cNvPr id="293" name="Freeform 290"/>
              <p:cNvSpPr>
                <a:spLocks/>
              </p:cNvSpPr>
              <p:nvPr/>
            </p:nvSpPr>
            <p:spPr bwMode="auto">
              <a:xfrm>
                <a:off x="5276822" y="2263193"/>
                <a:ext cx="2022845" cy="707508"/>
              </a:xfrm>
              <a:custGeom>
                <a:avLst/>
                <a:gdLst>
                  <a:gd name="T0" fmla="*/ 1122 w 1139"/>
                  <a:gd name="T1" fmla="*/ 399 h 399"/>
                  <a:gd name="T2" fmla="*/ 1122 w 1139"/>
                  <a:gd name="T3" fmla="*/ 264 h 399"/>
                  <a:gd name="T4" fmla="*/ 1122 w 1139"/>
                  <a:gd name="T5" fmla="*/ 265 h 399"/>
                  <a:gd name="T6" fmla="*/ 1119 w 1139"/>
                  <a:gd name="T7" fmla="*/ 269 h 399"/>
                  <a:gd name="T8" fmla="*/ 1115 w 1139"/>
                  <a:gd name="T9" fmla="*/ 272 h 399"/>
                  <a:gd name="T10" fmla="*/ 1108 w 1139"/>
                  <a:gd name="T11" fmla="*/ 276 h 399"/>
                  <a:gd name="T12" fmla="*/ 1099 w 1139"/>
                  <a:gd name="T13" fmla="*/ 279 h 399"/>
                  <a:gd name="T14" fmla="*/ 1088 w 1139"/>
                  <a:gd name="T15" fmla="*/ 283 h 399"/>
                  <a:gd name="T16" fmla="*/ 1079 w 1139"/>
                  <a:gd name="T17" fmla="*/ 285 h 399"/>
                  <a:gd name="T18" fmla="*/ 1079 w 1139"/>
                  <a:gd name="T19" fmla="*/ 247 h 399"/>
                  <a:gd name="T20" fmla="*/ 1075 w 1139"/>
                  <a:gd name="T21" fmla="*/ 248 h 399"/>
                  <a:gd name="T22" fmla="*/ 1058 w 1139"/>
                  <a:gd name="T23" fmla="*/ 252 h 399"/>
                  <a:gd name="T24" fmla="*/ 1037 w 1139"/>
                  <a:gd name="T25" fmla="*/ 255 h 399"/>
                  <a:gd name="T26" fmla="*/ 1011 w 1139"/>
                  <a:gd name="T27" fmla="*/ 259 h 399"/>
                  <a:gd name="T28" fmla="*/ 976 w 1139"/>
                  <a:gd name="T29" fmla="*/ 263 h 399"/>
                  <a:gd name="T30" fmla="*/ 957 w 1139"/>
                  <a:gd name="T31" fmla="*/ 265 h 399"/>
                  <a:gd name="T32" fmla="*/ 957 w 1139"/>
                  <a:gd name="T33" fmla="*/ 228 h 399"/>
                  <a:gd name="T34" fmla="*/ 921 w 1139"/>
                  <a:gd name="T35" fmla="*/ 231 h 399"/>
                  <a:gd name="T36" fmla="*/ 778 w 1139"/>
                  <a:gd name="T37" fmla="*/ 239 h 399"/>
                  <a:gd name="T38" fmla="*/ 777 w 1139"/>
                  <a:gd name="T39" fmla="*/ 239 h 399"/>
                  <a:gd name="T40" fmla="*/ 777 w 1139"/>
                  <a:gd name="T41" fmla="*/ 201 h 399"/>
                  <a:gd name="T42" fmla="*/ 725 w 1139"/>
                  <a:gd name="T43" fmla="*/ 203 h 399"/>
                  <a:gd name="T44" fmla="*/ 662 w 1139"/>
                  <a:gd name="T45" fmla="*/ 205 h 399"/>
                  <a:gd name="T46" fmla="*/ 615 w 1139"/>
                  <a:gd name="T47" fmla="*/ 205 h 399"/>
                  <a:gd name="T48" fmla="*/ 573 w 1139"/>
                  <a:gd name="T49" fmla="*/ 206 h 399"/>
                  <a:gd name="T50" fmla="*/ 560 w 1139"/>
                  <a:gd name="T51" fmla="*/ 206 h 399"/>
                  <a:gd name="T52" fmla="*/ 560 w 1139"/>
                  <a:gd name="T53" fmla="*/ 168 h 399"/>
                  <a:gd name="T54" fmla="*/ 533 w 1139"/>
                  <a:gd name="T55" fmla="*/ 168 h 399"/>
                  <a:gd name="T56" fmla="*/ 495 w 1139"/>
                  <a:gd name="T57" fmla="*/ 168 h 399"/>
                  <a:gd name="T58" fmla="*/ 459 w 1139"/>
                  <a:gd name="T59" fmla="*/ 167 h 399"/>
                  <a:gd name="T60" fmla="*/ 424 w 1139"/>
                  <a:gd name="T61" fmla="*/ 166 h 399"/>
                  <a:gd name="T62" fmla="*/ 390 w 1139"/>
                  <a:gd name="T63" fmla="*/ 165 h 399"/>
                  <a:gd name="T64" fmla="*/ 355 w 1139"/>
                  <a:gd name="T65" fmla="*/ 164 h 399"/>
                  <a:gd name="T66" fmla="*/ 348 w 1139"/>
                  <a:gd name="T67" fmla="*/ 164 h 399"/>
                  <a:gd name="T68" fmla="*/ 348 w 1139"/>
                  <a:gd name="T69" fmla="*/ 126 h 399"/>
                  <a:gd name="T70" fmla="*/ 320 w 1139"/>
                  <a:gd name="T71" fmla="*/ 125 h 399"/>
                  <a:gd name="T72" fmla="*/ 284 w 1139"/>
                  <a:gd name="T73" fmla="*/ 123 h 399"/>
                  <a:gd name="T74" fmla="*/ 247 w 1139"/>
                  <a:gd name="T75" fmla="*/ 121 h 399"/>
                  <a:gd name="T76" fmla="*/ 207 w 1139"/>
                  <a:gd name="T77" fmla="*/ 118 h 399"/>
                  <a:gd name="T78" fmla="*/ 163 w 1139"/>
                  <a:gd name="T79" fmla="*/ 114 h 399"/>
                  <a:gd name="T80" fmla="*/ 163 w 1139"/>
                  <a:gd name="T81" fmla="*/ 77 h 399"/>
                  <a:gd name="T82" fmla="*/ 44 w 1139"/>
                  <a:gd name="T83" fmla="*/ 59 h 399"/>
                  <a:gd name="T84" fmla="*/ 44 w 1139"/>
                  <a:gd name="T85" fmla="*/ 21 h 399"/>
                  <a:gd name="T86" fmla="*/ 0 w 1139"/>
                  <a:gd name="T87" fmla="*/ 0 h 399"/>
                  <a:gd name="T88" fmla="*/ 0 w 1139"/>
                  <a:gd name="T89" fmla="*/ 99 h 399"/>
                  <a:gd name="T90" fmla="*/ 726 w 1139"/>
                  <a:gd name="T91" fmla="*/ 333 h 399"/>
                  <a:gd name="T92" fmla="*/ 1122 w 1139"/>
                  <a:gd name="T93" fmla="*/ 39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39" h="399">
                    <a:moveTo>
                      <a:pt x="1122" y="399"/>
                    </a:moveTo>
                    <a:cubicBezTo>
                      <a:pt x="1122" y="264"/>
                      <a:pt x="1122" y="264"/>
                      <a:pt x="1122" y="264"/>
                    </a:cubicBezTo>
                    <a:cubicBezTo>
                      <a:pt x="1122" y="265"/>
                      <a:pt x="1122" y="265"/>
                      <a:pt x="1122" y="265"/>
                    </a:cubicBezTo>
                    <a:cubicBezTo>
                      <a:pt x="1122" y="266"/>
                      <a:pt x="1120" y="267"/>
                      <a:pt x="1119" y="269"/>
                    </a:cubicBezTo>
                    <a:cubicBezTo>
                      <a:pt x="1118" y="270"/>
                      <a:pt x="1117" y="271"/>
                      <a:pt x="1115" y="272"/>
                    </a:cubicBezTo>
                    <a:cubicBezTo>
                      <a:pt x="1113" y="273"/>
                      <a:pt x="1111" y="275"/>
                      <a:pt x="1108" y="276"/>
                    </a:cubicBezTo>
                    <a:cubicBezTo>
                      <a:pt x="1106" y="277"/>
                      <a:pt x="1103" y="278"/>
                      <a:pt x="1099" y="279"/>
                    </a:cubicBezTo>
                    <a:cubicBezTo>
                      <a:pt x="1096" y="280"/>
                      <a:pt x="1092" y="282"/>
                      <a:pt x="1088" y="283"/>
                    </a:cubicBezTo>
                    <a:cubicBezTo>
                      <a:pt x="1085" y="283"/>
                      <a:pt x="1083" y="284"/>
                      <a:pt x="1079" y="285"/>
                    </a:cubicBezTo>
                    <a:cubicBezTo>
                      <a:pt x="1079" y="247"/>
                      <a:pt x="1079" y="247"/>
                      <a:pt x="1079" y="247"/>
                    </a:cubicBezTo>
                    <a:cubicBezTo>
                      <a:pt x="1078" y="247"/>
                      <a:pt x="1076" y="248"/>
                      <a:pt x="1075" y="248"/>
                    </a:cubicBezTo>
                    <a:cubicBezTo>
                      <a:pt x="1069" y="249"/>
                      <a:pt x="1064" y="251"/>
                      <a:pt x="1058" y="252"/>
                    </a:cubicBezTo>
                    <a:cubicBezTo>
                      <a:pt x="1051" y="253"/>
                      <a:pt x="1044" y="254"/>
                      <a:pt x="1037" y="255"/>
                    </a:cubicBezTo>
                    <a:cubicBezTo>
                      <a:pt x="1029" y="257"/>
                      <a:pt x="1020" y="258"/>
                      <a:pt x="1011" y="259"/>
                    </a:cubicBezTo>
                    <a:cubicBezTo>
                      <a:pt x="1000" y="261"/>
                      <a:pt x="988" y="262"/>
                      <a:pt x="976" y="263"/>
                    </a:cubicBezTo>
                    <a:cubicBezTo>
                      <a:pt x="970" y="264"/>
                      <a:pt x="963" y="265"/>
                      <a:pt x="957" y="265"/>
                    </a:cubicBezTo>
                    <a:cubicBezTo>
                      <a:pt x="957" y="228"/>
                      <a:pt x="957" y="228"/>
                      <a:pt x="957" y="228"/>
                    </a:cubicBezTo>
                    <a:cubicBezTo>
                      <a:pt x="945" y="229"/>
                      <a:pt x="934" y="230"/>
                      <a:pt x="921" y="231"/>
                    </a:cubicBezTo>
                    <a:cubicBezTo>
                      <a:pt x="879" y="234"/>
                      <a:pt x="830" y="237"/>
                      <a:pt x="778" y="239"/>
                    </a:cubicBezTo>
                    <a:cubicBezTo>
                      <a:pt x="777" y="239"/>
                      <a:pt x="777" y="239"/>
                      <a:pt x="777" y="239"/>
                    </a:cubicBezTo>
                    <a:cubicBezTo>
                      <a:pt x="777" y="201"/>
                      <a:pt x="777" y="201"/>
                      <a:pt x="777" y="201"/>
                    </a:cubicBezTo>
                    <a:cubicBezTo>
                      <a:pt x="760" y="202"/>
                      <a:pt x="743" y="203"/>
                      <a:pt x="725" y="203"/>
                    </a:cubicBezTo>
                    <a:cubicBezTo>
                      <a:pt x="705" y="204"/>
                      <a:pt x="684" y="204"/>
                      <a:pt x="662" y="205"/>
                    </a:cubicBezTo>
                    <a:cubicBezTo>
                      <a:pt x="647" y="205"/>
                      <a:pt x="631" y="205"/>
                      <a:pt x="615" y="205"/>
                    </a:cubicBezTo>
                    <a:cubicBezTo>
                      <a:pt x="601" y="206"/>
                      <a:pt x="587" y="206"/>
                      <a:pt x="573" y="206"/>
                    </a:cubicBezTo>
                    <a:cubicBezTo>
                      <a:pt x="568" y="206"/>
                      <a:pt x="564" y="206"/>
                      <a:pt x="560" y="206"/>
                    </a:cubicBezTo>
                    <a:cubicBezTo>
                      <a:pt x="560" y="168"/>
                      <a:pt x="560" y="168"/>
                      <a:pt x="560" y="168"/>
                    </a:cubicBezTo>
                    <a:cubicBezTo>
                      <a:pt x="551" y="168"/>
                      <a:pt x="542" y="168"/>
                      <a:pt x="533" y="168"/>
                    </a:cubicBezTo>
                    <a:cubicBezTo>
                      <a:pt x="520" y="168"/>
                      <a:pt x="508" y="168"/>
                      <a:pt x="495" y="168"/>
                    </a:cubicBezTo>
                    <a:cubicBezTo>
                      <a:pt x="483" y="168"/>
                      <a:pt x="471" y="167"/>
                      <a:pt x="459" y="167"/>
                    </a:cubicBezTo>
                    <a:cubicBezTo>
                      <a:pt x="448" y="167"/>
                      <a:pt x="436" y="167"/>
                      <a:pt x="424" y="166"/>
                    </a:cubicBezTo>
                    <a:cubicBezTo>
                      <a:pt x="413" y="166"/>
                      <a:pt x="401" y="166"/>
                      <a:pt x="390" y="165"/>
                    </a:cubicBezTo>
                    <a:cubicBezTo>
                      <a:pt x="378" y="165"/>
                      <a:pt x="366" y="165"/>
                      <a:pt x="355" y="164"/>
                    </a:cubicBezTo>
                    <a:cubicBezTo>
                      <a:pt x="353" y="164"/>
                      <a:pt x="350" y="164"/>
                      <a:pt x="348" y="164"/>
                    </a:cubicBezTo>
                    <a:cubicBezTo>
                      <a:pt x="348" y="126"/>
                      <a:pt x="348" y="126"/>
                      <a:pt x="348" y="126"/>
                    </a:cubicBezTo>
                    <a:cubicBezTo>
                      <a:pt x="338" y="126"/>
                      <a:pt x="329" y="125"/>
                      <a:pt x="320" y="125"/>
                    </a:cubicBezTo>
                    <a:cubicBezTo>
                      <a:pt x="308" y="124"/>
                      <a:pt x="296" y="124"/>
                      <a:pt x="284" y="123"/>
                    </a:cubicBezTo>
                    <a:cubicBezTo>
                      <a:pt x="272" y="122"/>
                      <a:pt x="259" y="122"/>
                      <a:pt x="247" y="121"/>
                    </a:cubicBezTo>
                    <a:cubicBezTo>
                      <a:pt x="234" y="120"/>
                      <a:pt x="220" y="119"/>
                      <a:pt x="207" y="118"/>
                    </a:cubicBezTo>
                    <a:cubicBezTo>
                      <a:pt x="192" y="117"/>
                      <a:pt x="177" y="116"/>
                      <a:pt x="163" y="114"/>
                    </a:cubicBezTo>
                    <a:cubicBezTo>
                      <a:pt x="163" y="77"/>
                      <a:pt x="163" y="77"/>
                      <a:pt x="163" y="77"/>
                    </a:cubicBezTo>
                    <a:cubicBezTo>
                      <a:pt x="113" y="72"/>
                      <a:pt x="72" y="66"/>
                      <a:pt x="44" y="59"/>
                    </a:cubicBezTo>
                    <a:cubicBezTo>
                      <a:pt x="44" y="21"/>
                      <a:pt x="44" y="21"/>
                      <a:pt x="44" y="21"/>
                    </a:cubicBezTo>
                    <a:cubicBezTo>
                      <a:pt x="16" y="15"/>
                      <a:pt x="0" y="8"/>
                      <a:pt x="0" y="0"/>
                    </a:cubicBezTo>
                    <a:cubicBezTo>
                      <a:pt x="0" y="99"/>
                      <a:pt x="0" y="99"/>
                      <a:pt x="0" y="99"/>
                    </a:cubicBezTo>
                    <a:cubicBezTo>
                      <a:pt x="0" y="228"/>
                      <a:pt x="328" y="293"/>
                      <a:pt x="726" y="333"/>
                    </a:cubicBezTo>
                    <a:cubicBezTo>
                      <a:pt x="1139" y="374"/>
                      <a:pt x="1117" y="385"/>
                      <a:pt x="1122" y="399"/>
                    </a:cubicBezTo>
                    <a:close/>
                  </a:path>
                </a:pathLst>
              </a:custGeom>
              <a:gradFill>
                <a:gsLst>
                  <a:gs pos="100000">
                    <a:schemeClr val="bg1"/>
                  </a:gs>
                  <a:gs pos="0">
                    <a:schemeClr val="bg1">
                      <a:lumMod val="95000"/>
                    </a:schemeClr>
                  </a:gs>
                </a:gsLst>
                <a:lin ang="2700000" scaled="1"/>
              </a:gradFill>
              <a:ln w="19050">
                <a:noFill/>
              </a:ln>
              <a:effectLst>
                <a:outerShdw blurRad="139700" dist="38100" dir="5400000" algn="t" rotWithShape="0">
                  <a:prstClr val="black">
                    <a:alpha val="30000"/>
                  </a:prstClr>
                </a:outerShdw>
                <a:softEdge rad="0"/>
              </a:effectLst>
            </p:spPr>
            <p:txBody>
              <a:bodyPr vert="horz" wrap="square" lIns="68580" tIns="34290" rIns="68580" bIns="34290" numCol="1" anchor="t" anchorCtr="0" compatLnSpc="1">
                <a:prstTxWarp prst="textNoShape">
                  <a:avLst/>
                </a:prstTxWarp>
                <a:noAutofit/>
              </a:bodyPr>
              <a:lstStyle/>
              <a:p>
                <a:endParaRPr lang="zh-CN" altLang="en-US">
                  <a:solidFill>
                    <a:prstClr val="black"/>
                  </a:solidFill>
                  <a:latin typeface="Arial" panose="020B0604020202020204" pitchFamily="34" charset="0"/>
                  <a:ea typeface="微软雅黑" panose="020B0503020204020204" pitchFamily="34" charset="-122"/>
                </a:endParaRPr>
              </a:p>
            </p:txBody>
          </p:sp>
          <p:sp>
            <p:nvSpPr>
              <p:cNvPr id="294" name="Freeform 291"/>
              <p:cNvSpPr>
                <a:spLocks/>
              </p:cNvSpPr>
              <p:nvPr/>
            </p:nvSpPr>
            <p:spPr bwMode="auto">
              <a:xfrm>
                <a:off x="5937863" y="5597104"/>
                <a:ext cx="5246" cy="0"/>
              </a:xfrm>
              <a:custGeom>
                <a:avLst/>
                <a:gdLst>
                  <a:gd name="T0" fmla="*/ 3 w 3"/>
                  <a:gd name="T1" fmla="*/ 2 w 3"/>
                  <a:gd name="T2" fmla="*/ 0 w 3"/>
                  <a:gd name="T3" fmla="*/ 3 w 3"/>
                </a:gdLst>
                <a:ahLst/>
                <a:cxnLst>
                  <a:cxn ang="0">
                    <a:pos x="T0" y="0"/>
                  </a:cxn>
                  <a:cxn ang="0">
                    <a:pos x="T1" y="0"/>
                  </a:cxn>
                  <a:cxn ang="0">
                    <a:pos x="T2" y="0"/>
                  </a:cxn>
                  <a:cxn ang="0">
                    <a:pos x="T3" y="0"/>
                  </a:cxn>
                </a:cxnLst>
                <a:rect l="0" t="0" r="r" b="b"/>
                <a:pathLst>
                  <a:path w="3">
                    <a:moveTo>
                      <a:pt x="3" y="0"/>
                    </a:moveTo>
                    <a:cubicBezTo>
                      <a:pt x="3" y="0"/>
                      <a:pt x="3" y="0"/>
                      <a:pt x="2" y="0"/>
                    </a:cubicBezTo>
                    <a:cubicBezTo>
                      <a:pt x="1" y="0"/>
                      <a:pt x="1" y="0"/>
                      <a:pt x="0" y="0"/>
                    </a:cubicBezTo>
                    <a:cubicBezTo>
                      <a:pt x="1" y="0"/>
                      <a:pt x="2" y="0"/>
                      <a:pt x="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95" name="Freeform 292"/>
              <p:cNvSpPr>
                <a:spLocks/>
              </p:cNvSpPr>
              <p:nvPr/>
            </p:nvSpPr>
            <p:spPr bwMode="auto">
              <a:xfrm>
                <a:off x="5816447" y="5528152"/>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96" name="Freeform 293"/>
              <p:cNvSpPr>
                <a:spLocks/>
              </p:cNvSpPr>
              <p:nvPr/>
            </p:nvSpPr>
            <p:spPr bwMode="auto">
              <a:xfrm>
                <a:off x="5816447" y="5528152"/>
                <a:ext cx="0" cy="14240"/>
              </a:xfrm>
              <a:custGeom>
                <a:avLst/>
                <a:gdLst>
                  <a:gd name="T0" fmla="*/ 0 h 8"/>
                  <a:gd name="T1" fmla="*/ 0 h 8"/>
                  <a:gd name="T2" fmla="*/ 8 h 8"/>
                  <a:gd name="T3" fmla="*/ 8 h 8"/>
                  <a:gd name="T4" fmla="*/ 0 h 8"/>
                </a:gdLst>
                <a:ahLst/>
                <a:cxnLst>
                  <a:cxn ang="0">
                    <a:pos x="0" y="T0"/>
                  </a:cxn>
                  <a:cxn ang="0">
                    <a:pos x="0" y="T1"/>
                  </a:cxn>
                  <a:cxn ang="0">
                    <a:pos x="0" y="T2"/>
                  </a:cxn>
                  <a:cxn ang="0">
                    <a:pos x="0" y="T3"/>
                  </a:cxn>
                  <a:cxn ang="0">
                    <a:pos x="0" y="T4"/>
                  </a:cxn>
                </a:cxnLst>
                <a:rect l="0" t="0" r="r" b="b"/>
                <a:pathLst>
                  <a:path h="8">
                    <a:moveTo>
                      <a:pt x="0" y="0"/>
                    </a:moveTo>
                    <a:cubicBezTo>
                      <a:pt x="0" y="0"/>
                      <a:pt x="0" y="0"/>
                      <a:pt x="0" y="0"/>
                    </a:cubicBezTo>
                    <a:cubicBezTo>
                      <a:pt x="0" y="3"/>
                      <a:pt x="0" y="5"/>
                      <a:pt x="0" y="8"/>
                    </a:cubicBezTo>
                    <a:cubicBezTo>
                      <a:pt x="0" y="8"/>
                      <a:pt x="0" y="8"/>
                      <a:pt x="0" y="8"/>
                    </a:cubicBezTo>
                    <a:cubicBezTo>
                      <a:pt x="0" y="5"/>
                      <a:pt x="0" y="3"/>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97" name="Freeform 294"/>
              <p:cNvSpPr>
                <a:spLocks/>
              </p:cNvSpPr>
              <p:nvPr/>
            </p:nvSpPr>
            <p:spPr bwMode="auto">
              <a:xfrm>
                <a:off x="6942165" y="5535647"/>
                <a:ext cx="0" cy="8994"/>
              </a:xfrm>
              <a:custGeom>
                <a:avLst/>
                <a:gdLst>
                  <a:gd name="T0" fmla="*/ 0 h 5"/>
                  <a:gd name="T1" fmla="*/ 5 h 5"/>
                  <a:gd name="T2" fmla="*/ 5 h 5"/>
                  <a:gd name="T3" fmla="*/ 0 h 5"/>
                </a:gdLst>
                <a:ahLst/>
                <a:cxnLst>
                  <a:cxn ang="0">
                    <a:pos x="0" y="T0"/>
                  </a:cxn>
                  <a:cxn ang="0">
                    <a:pos x="0" y="T1"/>
                  </a:cxn>
                  <a:cxn ang="0">
                    <a:pos x="0" y="T2"/>
                  </a:cxn>
                  <a:cxn ang="0">
                    <a:pos x="0" y="T3"/>
                  </a:cxn>
                </a:cxnLst>
                <a:rect l="0" t="0" r="r" b="b"/>
                <a:pathLst>
                  <a:path h="5">
                    <a:moveTo>
                      <a:pt x="0" y="0"/>
                    </a:moveTo>
                    <a:cubicBezTo>
                      <a:pt x="0" y="2"/>
                      <a:pt x="0" y="4"/>
                      <a:pt x="0" y="5"/>
                    </a:cubicBezTo>
                    <a:cubicBezTo>
                      <a:pt x="0" y="5"/>
                      <a:pt x="0" y="5"/>
                      <a:pt x="0" y="5"/>
                    </a:cubicBezTo>
                    <a:cubicBezTo>
                      <a:pt x="0" y="4"/>
                      <a:pt x="0" y="2"/>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98" name="Freeform 296"/>
              <p:cNvSpPr>
                <a:spLocks/>
              </p:cNvSpPr>
              <p:nvPr/>
            </p:nvSpPr>
            <p:spPr bwMode="auto">
              <a:xfrm>
                <a:off x="5816447" y="5517659"/>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299" name="Freeform 303"/>
              <p:cNvSpPr>
                <a:spLocks/>
              </p:cNvSpPr>
              <p:nvPr/>
            </p:nvSpPr>
            <p:spPr bwMode="auto">
              <a:xfrm>
                <a:off x="6651367" y="5496674"/>
                <a:ext cx="1499" cy="11992"/>
              </a:xfrm>
              <a:custGeom>
                <a:avLst/>
                <a:gdLst>
                  <a:gd name="T0" fmla="*/ 0 w 1"/>
                  <a:gd name="T1" fmla="*/ 0 h 7"/>
                  <a:gd name="T2" fmla="*/ 0 w 1"/>
                  <a:gd name="T3" fmla="*/ 6 h 7"/>
                  <a:gd name="T4" fmla="*/ 1 w 1"/>
                  <a:gd name="T5" fmla="*/ 7 h 7"/>
                  <a:gd name="T6" fmla="*/ 1 w 1"/>
                  <a:gd name="T7" fmla="*/ 1 h 7"/>
                  <a:gd name="T8" fmla="*/ 0 w 1"/>
                  <a:gd name="T9" fmla="*/ 0 h 7"/>
                </a:gdLst>
                <a:ahLst/>
                <a:cxnLst>
                  <a:cxn ang="0">
                    <a:pos x="T0" y="T1"/>
                  </a:cxn>
                  <a:cxn ang="0">
                    <a:pos x="T2" y="T3"/>
                  </a:cxn>
                  <a:cxn ang="0">
                    <a:pos x="T4" y="T5"/>
                  </a:cxn>
                  <a:cxn ang="0">
                    <a:pos x="T6" y="T7"/>
                  </a:cxn>
                  <a:cxn ang="0">
                    <a:pos x="T8" y="T9"/>
                  </a:cxn>
                </a:cxnLst>
                <a:rect l="0" t="0" r="r" b="b"/>
                <a:pathLst>
                  <a:path w="1" h="7">
                    <a:moveTo>
                      <a:pt x="0" y="0"/>
                    </a:moveTo>
                    <a:cubicBezTo>
                      <a:pt x="0" y="6"/>
                      <a:pt x="0" y="6"/>
                      <a:pt x="0" y="6"/>
                    </a:cubicBezTo>
                    <a:cubicBezTo>
                      <a:pt x="0" y="7"/>
                      <a:pt x="1" y="7"/>
                      <a:pt x="1" y="7"/>
                    </a:cubicBezTo>
                    <a:cubicBezTo>
                      <a:pt x="1" y="1"/>
                      <a:pt x="1" y="1"/>
                      <a:pt x="1" y="1"/>
                    </a:cubicBezTo>
                    <a:cubicBezTo>
                      <a:pt x="1" y="1"/>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00" name="Freeform 304"/>
              <p:cNvSpPr>
                <a:spLocks/>
              </p:cNvSpPr>
              <p:nvPr/>
            </p:nvSpPr>
            <p:spPr bwMode="auto">
              <a:xfrm>
                <a:off x="6642374" y="5489179"/>
                <a:ext cx="8994" cy="28480"/>
              </a:xfrm>
              <a:custGeom>
                <a:avLst/>
                <a:gdLst>
                  <a:gd name="T0" fmla="*/ 4 w 5"/>
                  <a:gd name="T1" fmla="*/ 0 h 16"/>
                  <a:gd name="T2" fmla="*/ 0 w 5"/>
                  <a:gd name="T3" fmla="*/ 10 h 16"/>
                  <a:gd name="T4" fmla="*/ 0 w 5"/>
                  <a:gd name="T5" fmla="*/ 16 h 16"/>
                  <a:gd name="T6" fmla="*/ 4 w 5"/>
                  <a:gd name="T7" fmla="*/ 7 h 16"/>
                  <a:gd name="T8" fmla="*/ 5 w 5"/>
                  <a:gd name="T9" fmla="*/ 10 h 16"/>
                  <a:gd name="T10" fmla="*/ 5 w 5"/>
                  <a:gd name="T11" fmla="*/ 4 h 16"/>
                  <a:gd name="T12" fmla="*/ 4 w 5"/>
                  <a:gd name="T13" fmla="*/ 0 h 16"/>
                </a:gdLst>
                <a:ahLst/>
                <a:cxnLst>
                  <a:cxn ang="0">
                    <a:pos x="T0" y="T1"/>
                  </a:cxn>
                  <a:cxn ang="0">
                    <a:pos x="T2" y="T3"/>
                  </a:cxn>
                  <a:cxn ang="0">
                    <a:pos x="T4" y="T5"/>
                  </a:cxn>
                  <a:cxn ang="0">
                    <a:pos x="T6" y="T7"/>
                  </a:cxn>
                  <a:cxn ang="0">
                    <a:pos x="T8" y="T9"/>
                  </a:cxn>
                  <a:cxn ang="0">
                    <a:pos x="T10" y="T11"/>
                  </a:cxn>
                  <a:cxn ang="0">
                    <a:pos x="T12" y="T13"/>
                  </a:cxn>
                </a:cxnLst>
                <a:rect l="0" t="0" r="r" b="b"/>
                <a:pathLst>
                  <a:path w="5" h="16">
                    <a:moveTo>
                      <a:pt x="4" y="0"/>
                    </a:moveTo>
                    <a:cubicBezTo>
                      <a:pt x="4" y="0"/>
                      <a:pt x="2" y="4"/>
                      <a:pt x="0" y="10"/>
                    </a:cubicBezTo>
                    <a:cubicBezTo>
                      <a:pt x="0" y="16"/>
                      <a:pt x="0" y="16"/>
                      <a:pt x="0" y="16"/>
                    </a:cubicBezTo>
                    <a:cubicBezTo>
                      <a:pt x="2" y="10"/>
                      <a:pt x="4" y="7"/>
                      <a:pt x="4" y="7"/>
                    </a:cubicBezTo>
                    <a:cubicBezTo>
                      <a:pt x="4" y="7"/>
                      <a:pt x="4" y="8"/>
                      <a:pt x="5" y="10"/>
                    </a:cubicBezTo>
                    <a:cubicBezTo>
                      <a:pt x="5" y="4"/>
                      <a:pt x="5" y="4"/>
                      <a:pt x="5" y="4"/>
                    </a:cubicBezTo>
                    <a:cubicBezTo>
                      <a:pt x="4" y="2"/>
                      <a:pt x="4" y="0"/>
                      <a:pt x="4"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01" name="Freeform 305"/>
              <p:cNvSpPr>
                <a:spLocks/>
              </p:cNvSpPr>
              <p:nvPr/>
            </p:nvSpPr>
            <p:spPr bwMode="auto">
              <a:xfrm>
                <a:off x="6367315" y="5487680"/>
                <a:ext cx="1499" cy="19486"/>
              </a:xfrm>
              <a:custGeom>
                <a:avLst/>
                <a:gdLst>
                  <a:gd name="T0" fmla="*/ 1 w 1"/>
                  <a:gd name="T1" fmla="*/ 0 h 11"/>
                  <a:gd name="T2" fmla="*/ 0 w 1"/>
                  <a:gd name="T3" fmla="*/ 4 h 11"/>
                  <a:gd name="T4" fmla="*/ 0 w 1"/>
                  <a:gd name="T5" fmla="*/ 11 h 11"/>
                  <a:gd name="T6" fmla="*/ 1 w 1"/>
                  <a:gd name="T7" fmla="*/ 7 h 11"/>
                  <a:gd name="T8" fmla="*/ 1 w 1"/>
                  <a:gd name="T9" fmla="*/ 9 h 11"/>
                  <a:gd name="T10" fmla="*/ 1 w 1"/>
                  <a:gd name="T11" fmla="*/ 3 h 11"/>
                  <a:gd name="T12" fmla="*/ 1 w 1"/>
                  <a:gd name="T13" fmla="*/ 0 h 11"/>
                </a:gdLst>
                <a:ahLst/>
                <a:cxnLst>
                  <a:cxn ang="0">
                    <a:pos x="T0" y="T1"/>
                  </a:cxn>
                  <a:cxn ang="0">
                    <a:pos x="T2" y="T3"/>
                  </a:cxn>
                  <a:cxn ang="0">
                    <a:pos x="T4" y="T5"/>
                  </a:cxn>
                  <a:cxn ang="0">
                    <a:pos x="T6" y="T7"/>
                  </a:cxn>
                  <a:cxn ang="0">
                    <a:pos x="T8" y="T9"/>
                  </a:cxn>
                  <a:cxn ang="0">
                    <a:pos x="T10" y="T11"/>
                  </a:cxn>
                  <a:cxn ang="0">
                    <a:pos x="T12" y="T13"/>
                  </a:cxn>
                </a:cxnLst>
                <a:rect l="0" t="0" r="r" b="b"/>
                <a:pathLst>
                  <a:path w="1" h="11">
                    <a:moveTo>
                      <a:pt x="1" y="0"/>
                    </a:moveTo>
                    <a:cubicBezTo>
                      <a:pt x="1" y="0"/>
                      <a:pt x="1" y="2"/>
                      <a:pt x="0" y="4"/>
                    </a:cubicBezTo>
                    <a:cubicBezTo>
                      <a:pt x="0" y="11"/>
                      <a:pt x="0" y="11"/>
                      <a:pt x="0" y="11"/>
                    </a:cubicBezTo>
                    <a:cubicBezTo>
                      <a:pt x="1" y="8"/>
                      <a:pt x="1" y="7"/>
                      <a:pt x="1" y="7"/>
                    </a:cubicBezTo>
                    <a:cubicBezTo>
                      <a:pt x="1" y="7"/>
                      <a:pt x="1" y="8"/>
                      <a:pt x="1" y="9"/>
                    </a:cubicBezTo>
                    <a:cubicBezTo>
                      <a:pt x="1" y="3"/>
                      <a:pt x="1" y="3"/>
                      <a:pt x="1" y="3"/>
                    </a:cubicBezTo>
                    <a:cubicBezTo>
                      <a:pt x="1" y="1"/>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sp>
            <p:nvSpPr>
              <p:cNvPr id="302" name="Freeform 307"/>
              <p:cNvSpPr>
                <a:spLocks/>
              </p:cNvSpPr>
              <p:nvPr/>
            </p:nvSpPr>
            <p:spPr bwMode="auto">
              <a:xfrm>
                <a:off x="5940861" y="5597104"/>
                <a:ext cx="11242" cy="0"/>
              </a:xfrm>
              <a:custGeom>
                <a:avLst/>
                <a:gdLst>
                  <a:gd name="T0" fmla="*/ 6 w 6"/>
                  <a:gd name="T1" fmla="*/ 0 w 6"/>
                  <a:gd name="T2" fmla="*/ 1 w 6"/>
                  <a:gd name="T3" fmla="*/ 6 w 6"/>
                  <a:gd name="T4" fmla="*/ 6 w 6"/>
                </a:gdLst>
                <a:ahLst/>
                <a:cxnLst>
                  <a:cxn ang="0">
                    <a:pos x="T0" y="0"/>
                  </a:cxn>
                  <a:cxn ang="0">
                    <a:pos x="T1" y="0"/>
                  </a:cxn>
                  <a:cxn ang="0">
                    <a:pos x="T2" y="0"/>
                  </a:cxn>
                  <a:cxn ang="0">
                    <a:pos x="T3" y="0"/>
                  </a:cxn>
                  <a:cxn ang="0">
                    <a:pos x="T4" y="0"/>
                  </a:cxn>
                </a:cxnLst>
                <a:rect l="0" t="0" r="r" b="b"/>
                <a:pathLst>
                  <a:path w="6">
                    <a:moveTo>
                      <a:pt x="6" y="0"/>
                    </a:moveTo>
                    <a:cubicBezTo>
                      <a:pt x="4" y="0"/>
                      <a:pt x="2" y="0"/>
                      <a:pt x="0" y="0"/>
                    </a:cubicBezTo>
                    <a:cubicBezTo>
                      <a:pt x="1" y="0"/>
                      <a:pt x="1" y="0"/>
                      <a:pt x="1" y="0"/>
                    </a:cubicBezTo>
                    <a:cubicBezTo>
                      <a:pt x="2" y="0"/>
                      <a:pt x="4" y="0"/>
                      <a:pt x="6" y="0"/>
                    </a:cubicBezTo>
                    <a:cubicBezTo>
                      <a:pt x="6" y="0"/>
                      <a:pt x="6" y="0"/>
                      <a:pt x="6"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a:solidFill>
                    <a:prstClr val="black"/>
                  </a:solidFill>
                </a:endParaRPr>
              </a:p>
            </p:txBody>
          </p:sp>
        </p:grpSp>
        <p:sp>
          <p:nvSpPr>
            <p:cNvPr id="303" name="椭圆 302"/>
            <p:cNvSpPr/>
            <p:nvPr/>
          </p:nvSpPr>
          <p:spPr>
            <a:xfrm>
              <a:off x="4209202" y="4511422"/>
              <a:ext cx="1050661" cy="284006"/>
            </a:xfrm>
            <a:prstGeom prst="ellipse">
              <a:avLst/>
            </a:prstGeom>
            <a:gradFill flip="none" rotWithShape="1">
              <a:gsLst>
                <a:gs pos="100000">
                  <a:schemeClr val="tx1">
                    <a:alpha val="69000"/>
                  </a:schemeClr>
                </a:gs>
                <a:gs pos="0">
                  <a:schemeClr val="tx1">
                    <a:lumMod val="95000"/>
                    <a:lumOff val="5000"/>
                    <a:alpha val="0"/>
                  </a:schemeClr>
                </a:gs>
              </a:gsLst>
              <a:lin ang="4800000" scaled="0"/>
              <a:tileRect/>
            </a:gra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solidFill>
                  <a:prstClr val="white"/>
                </a:solidFill>
              </a:endParaRPr>
            </a:p>
          </p:txBody>
        </p:sp>
        <p:sp>
          <p:nvSpPr>
            <p:cNvPr id="315" name="加号 314"/>
            <p:cNvSpPr/>
            <p:nvPr/>
          </p:nvSpPr>
          <p:spPr>
            <a:xfrm>
              <a:off x="5895152" y="3200103"/>
              <a:ext cx="180060" cy="180059"/>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319" name="Text Box 19">
            <a:extLst>
              <a:ext uri="{FF2B5EF4-FFF2-40B4-BE49-F238E27FC236}">
                <a16:creationId xmlns:a16="http://schemas.microsoft.com/office/drawing/2014/main" xmlns="" id="{94938173-6ACA-4A47-B180-002BFECC7717}"/>
              </a:ext>
            </a:extLst>
          </p:cNvPr>
          <p:cNvSpPr txBox="1">
            <a:spLocks noChangeArrowheads="1"/>
          </p:cNvSpPr>
          <p:nvPr/>
        </p:nvSpPr>
        <p:spPr bwMode="auto">
          <a:xfrm>
            <a:off x="980310" y="569099"/>
            <a:ext cx="7203947"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b="1" dirty="0" err="1">
                <a:solidFill>
                  <a:srgbClr val="FF0000"/>
                </a:solidFill>
              </a:rPr>
              <a:t>Tấm</a:t>
            </a:r>
            <a:r>
              <a:rPr lang="en-US" altLang="en-US" sz="2800" b="1" dirty="0">
                <a:solidFill>
                  <a:srgbClr val="FF0000"/>
                </a:solidFill>
              </a:rPr>
              <a:t> </a:t>
            </a:r>
            <a:r>
              <a:rPr lang="en-US" altLang="en-US" sz="2800" b="1" dirty="0" err="1">
                <a:solidFill>
                  <a:srgbClr val="FF0000"/>
                </a:solidFill>
              </a:rPr>
              <a:t>lòng</a:t>
            </a:r>
            <a:r>
              <a:rPr lang="en-US" altLang="en-US" sz="2800" b="1" dirty="0">
                <a:solidFill>
                  <a:srgbClr val="FF0000"/>
                </a:solidFill>
              </a:rPr>
              <a:t> </a:t>
            </a:r>
            <a:r>
              <a:rPr lang="en-US" altLang="en-US" sz="2800" b="1" dirty="0" err="1">
                <a:solidFill>
                  <a:srgbClr val="FF0000"/>
                </a:solidFill>
              </a:rPr>
              <a:t>của</a:t>
            </a:r>
            <a:r>
              <a:rPr lang="en-US" altLang="en-US" sz="2800" b="1" dirty="0">
                <a:solidFill>
                  <a:srgbClr val="FF0000"/>
                </a:solidFill>
              </a:rPr>
              <a:t> </a:t>
            </a:r>
            <a:r>
              <a:rPr lang="en-US" altLang="en-US" sz="2800" b="1" dirty="0" err="1">
                <a:solidFill>
                  <a:srgbClr val="FF0000"/>
                </a:solidFill>
              </a:rPr>
              <a:t>nhà</a:t>
            </a:r>
            <a:r>
              <a:rPr lang="en-US" altLang="en-US" sz="2800" b="1" dirty="0">
                <a:solidFill>
                  <a:srgbClr val="FF0000"/>
                </a:solidFill>
              </a:rPr>
              <a:t> </a:t>
            </a:r>
            <a:r>
              <a:rPr lang="en-US" altLang="en-US" sz="2800" b="1" dirty="0" err="1">
                <a:solidFill>
                  <a:srgbClr val="FF0000"/>
                </a:solidFill>
              </a:rPr>
              <a:t>văn</a:t>
            </a:r>
            <a:r>
              <a:rPr lang="en-US" altLang="en-US" sz="2800" b="1" dirty="0">
                <a:solidFill>
                  <a:srgbClr val="FF0000"/>
                </a:solidFill>
              </a:rPr>
              <a:t> ( </a:t>
            </a:r>
            <a:r>
              <a:rPr lang="en-US" altLang="en-US" sz="2800" b="1" dirty="0" err="1">
                <a:solidFill>
                  <a:srgbClr val="FF0000"/>
                </a:solidFill>
              </a:rPr>
              <a:t>Giá</a:t>
            </a:r>
            <a:r>
              <a:rPr lang="en-US" altLang="en-US" sz="2800" b="1" dirty="0">
                <a:solidFill>
                  <a:srgbClr val="FF0000"/>
                </a:solidFill>
              </a:rPr>
              <a:t> </a:t>
            </a:r>
            <a:r>
              <a:rPr lang="en-US" altLang="en-US" sz="2800" b="1" dirty="0" err="1">
                <a:solidFill>
                  <a:srgbClr val="FF0000"/>
                </a:solidFill>
              </a:rPr>
              <a:t>trị</a:t>
            </a:r>
            <a:r>
              <a:rPr lang="en-US" altLang="en-US" sz="2800" b="1" dirty="0">
                <a:solidFill>
                  <a:srgbClr val="FF0000"/>
                </a:solidFill>
              </a:rPr>
              <a:t> </a:t>
            </a:r>
            <a:r>
              <a:rPr lang="en-US" altLang="en-US" sz="2800" b="1" dirty="0" err="1">
                <a:solidFill>
                  <a:srgbClr val="FF0000"/>
                </a:solidFill>
              </a:rPr>
              <a:t>nhân</a:t>
            </a:r>
            <a:r>
              <a:rPr lang="en-US" altLang="en-US" sz="2800" b="1" dirty="0">
                <a:solidFill>
                  <a:srgbClr val="FF0000"/>
                </a:solidFill>
              </a:rPr>
              <a:t> </a:t>
            </a:r>
            <a:r>
              <a:rPr lang="en-US" altLang="en-US" sz="2800" b="1" dirty="0" err="1">
                <a:solidFill>
                  <a:srgbClr val="FF0000"/>
                </a:solidFill>
              </a:rPr>
              <a:t>đạo</a:t>
            </a:r>
            <a:r>
              <a:rPr lang="en-US" altLang="en-US" sz="2800" b="1" dirty="0">
                <a:solidFill>
                  <a:srgbClr val="FF0000"/>
                </a:solidFill>
              </a:rPr>
              <a:t> )</a:t>
            </a:r>
          </a:p>
        </p:txBody>
      </p:sp>
      <p:sp>
        <p:nvSpPr>
          <p:cNvPr id="320" name="Text Box 21">
            <a:extLst>
              <a:ext uri="{FF2B5EF4-FFF2-40B4-BE49-F238E27FC236}">
                <a16:creationId xmlns:a16="http://schemas.microsoft.com/office/drawing/2014/main" xmlns="" id="{06093A8E-07C0-4547-8FC8-D3CCB0A8F8A0}"/>
              </a:ext>
            </a:extLst>
          </p:cNvPr>
          <p:cNvSpPr txBox="1">
            <a:spLocks noChangeArrowheads="1"/>
          </p:cNvSpPr>
          <p:nvPr/>
        </p:nvSpPr>
        <p:spPr bwMode="auto">
          <a:xfrm>
            <a:off x="4612516" y="1787727"/>
            <a:ext cx="382614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600" dirty="0" err="1">
                <a:solidFill>
                  <a:srgbClr val="0000FF"/>
                </a:solidFill>
              </a:rPr>
              <a:t>Tố</a:t>
            </a:r>
            <a:r>
              <a:rPr lang="en-US" altLang="en-US" sz="2600" dirty="0">
                <a:solidFill>
                  <a:srgbClr val="0000FF"/>
                </a:solidFill>
              </a:rPr>
              <a:t> </a:t>
            </a:r>
            <a:r>
              <a:rPr lang="en-US" altLang="en-US" sz="2600" dirty="0" err="1">
                <a:solidFill>
                  <a:srgbClr val="0000FF"/>
                </a:solidFill>
              </a:rPr>
              <a:t>cáo</a:t>
            </a:r>
            <a:r>
              <a:rPr lang="en-US" altLang="en-US" sz="2600" dirty="0">
                <a:solidFill>
                  <a:srgbClr val="0000FF"/>
                </a:solidFill>
              </a:rPr>
              <a:t> </a:t>
            </a:r>
            <a:r>
              <a:rPr lang="en-US" altLang="en-US" sz="2600" dirty="0" err="1">
                <a:solidFill>
                  <a:srgbClr val="0000FF"/>
                </a:solidFill>
              </a:rPr>
              <a:t>vạch</a:t>
            </a:r>
            <a:r>
              <a:rPr lang="en-US" altLang="en-US" sz="2600" dirty="0">
                <a:solidFill>
                  <a:srgbClr val="0000FF"/>
                </a:solidFill>
              </a:rPr>
              <a:t> </a:t>
            </a:r>
            <a:r>
              <a:rPr lang="en-US" altLang="en-US" sz="2600" dirty="0" err="1">
                <a:solidFill>
                  <a:srgbClr val="0000FF"/>
                </a:solidFill>
              </a:rPr>
              <a:t>trần</a:t>
            </a:r>
            <a:r>
              <a:rPr lang="en-US" altLang="en-US" sz="2600" dirty="0">
                <a:solidFill>
                  <a:srgbClr val="0000FF"/>
                </a:solidFill>
              </a:rPr>
              <a:t> </a:t>
            </a:r>
            <a:r>
              <a:rPr lang="en-US" altLang="en-US" sz="2600" dirty="0" err="1">
                <a:solidFill>
                  <a:srgbClr val="0000FF"/>
                </a:solidFill>
              </a:rPr>
              <a:t>bộ</a:t>
            </a:r>
            <a:r>
              <a:rPr lang="en-US" altLang="en-US" sz="2600" dirty="0">
                <a:solidFill>
                  <a:srgbClr val="0000FF"/>
                </a:solidFill>
              </a:rPr>
              <a:t> </a:t>
            </a:r>
            <a:r>
              <a:rPr lang="en-US" altLang="en-US" sz="2600" dirty="0" err="1">
                <a:solidFill>
                  <a:srgbClr val="0000FF"/>
                </a:solidFill>
              </a:rPr>
              <a:t>mặt</a:t>
            </a:r>
            <a:r>
              <a:rPr lang="en-US" altLang="en-US" sz="2600" dirty="0">
                <a:solidFill>
                  <a:srgbClr val="0000FF"/>
                </a:solidFill>
              </a:rPr>
              <a:t> </a:t>
            </a:r>
            <a:r>
              <a:rPr lang="en-US" altLang="en-US" sz="2600" dirty="0" err="1">
                <a:solidFill>
                  <a:srgbClr val="0000FF"/>
                </a:solidFill>
              </a:rPr>
              <a:t>của</a:t>
            </a:r>
            <a:r>
              <a:rPr lang="en-US" altLang="en-US" sz="2600" dirty="0">
                <a:solidFill>
                  <a:srgbClr val="0000FF"/>
                </a:solidFill>
              </a:rPr>
              <a:t> </a:t>
            </a:r>
            <a:r>
              <a:rPr lang="en-US" altLang="en-US" sz="2600" dirty="0" err="1">
                <a:solidFill>
                  <a:srgbClr val="0000FF"/>
                </a:solidFill>
              </a:rPr>
              <a:t>giai</a:t>
            </a:r>
            <a:r>
              <a:rPr lang="en-US" altLang="en-US" sz="2600" dirty="0">
                <a:solidFill>
                  <a:srgbClr val="0000FF"/>
                </a:solidFill>
              </a:rPr>
              <a:t> </a:t>
            </a:r>
            <a:r>
              <a:rPr lang="en-US" altLang="en-US" sz="2600" dirty="0" err="1">
                <a:solidFill>
                  <a:srgbClr val="0000FF"/>
                </a:solidFill>
              </a:rPr>
              <a:t>cấp</a:t>
            </a:r>
            <a:r>
              <a:rPr lang="en-US" altLang="en-US" sz="2600" dirty="0">
                <a:solidFill>
                  <a:srgbClr val="0000FF"/>
                </a:solidFill>
              </a:rPr>
              <a:t> </a:t>
            </a:r>
            <a:r>
              <a:rPr lang="en-US" altLang="en-US" sz="2600" dirty="0" err="1">
                <a:solidFill>
                  <a:srgbClr val="0000FF"/>
                </a:solidFill>
              </a:rPr>
              <a:t>thống</a:t>
            </a:r>
            <a:r>
              <a:rPr lang="en-US" altLang="en-US" sz="2600" dirty="0">
                <a:solidFill>
                  <a:srgbClr val="0000FF"/>
                </a:solidFill>
              </a:rPr>
              <a:t> </a:t>
            </a:r>
            <a:r>
              <a:rPr lang="en-US" altLang="en-US" sz="2600" dirty="0" err="1">
                <a:solidFill>
                  <a:srgbClr val="0000FF"/>
                </a:solidFill>
              </a:rPr>
              <a:t>trị</a:t>
            </a:r>
            <a:endParaRPr lang="en-US" altLang="en-US" sz="2600" dirty="0">
              <a:solidFill>
                <a:srgbClr val="0000FF"/>
              </a:solidFill>
            </a:endParaRPr>
          </a:p>
        </p:txBody>
      </p:sp>
      <p:sp>
        <p:nvSpPr>
          <p:cNvPr id="321" name="椭圆 310">
            <a:extLst>
              <a:ext uri="{FF2B5EF4-FFF2-40B4-BE49-F238E27FC236}">
                <a16:creationId xmlns:a16="http://schemas.microsoft.com/office/drawing/2014/main" xmlns="" id="{DFAE4072-6D80-481B-8EA8-140D5B7B07BD}"/>
              </a:ext>
            </a:extLst>
          </p:cNvPr>
          <p:cNvSpPr/>
          <p:nvPr/>
        </p:nvSpPr>
        <p:spPr>
          <a:xfrm>
            <a:off x="4049918" y="2083018"/>
            <a:ext cx="261509" cy="273010"/>
          </a:xfrm>
          <a:prstGeom prst="ellipse">
            <a:avLst/>
          </a:prstGeom>
          <a:gradFill>
            <a:gsLst>
              <a:gs pos="11000">
                <a:srgbClr val="2B3649"/>
              </a:gs>
              <a:gs pos="100000">
                <a:srgbClr val="3B4A62"/>
              </a:gs>
            </a:gsLst>
            <a:lin ang="2700000" scaled="0"/>
          </a:gradFill>
          <a:ln w="25400">
            <a:noFill/>
          </a:ln>
          <a:effectLst>
            <a:outerShdw blurRad="2032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2" name="加号 311">
            <a:extLst>
              <a:ext uri="{FF2B5EF4-FFF2-40B4-BE49-F238E27FC236}">
                <a16:creationId xmlns:a16="http://schemas.microsoft.com/office/drawing/2014/main" xmlns="" id="{0A953686-B715-4C32-B50F-9623788AD00F}"/>
              </a:ext>
            </a:extLst>
          </p:cNvPr>
          <p:cNvSpPr/>
          <p:nvPr/>
        </p:nvSpPr>
        <p:spPr>
          <a:xfrm>
            <a:off x="4116781" y="2142530"/>
            <a:ext cx="127785" cy="133404"/>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27" name="椭圆 310">
            <a:extLst>
              <a:ext uri="{FF2B5EF4-FFF2-40B4-BE49-F238E27FC236}">
                <a16:creationId xmlns:a16="http://schemas.microsoft.com/office/drawing/2014/main" xmlns="" id="{E7F35C02-1055-4486-B7EB-501692514754}"/>
              </a:ext>
            </a:extLst>
          </p:cNvPr>
          <p:cNvSpPr/>
          <p:nvPr/>
        </p:nvSpPr>
        <p:spPr>
          <a:xfrm>
            <a:off x="4058676" y="3452293"/>
            <a:ext cx="261509" cy="273010"/>
          </a:xfrm>
          <a:prstGeom prst="ellipse">
            <a:avLst/>
          </a:prstGeom>
          <a:gradFill>
            <a:gsLst>
              <a:gs pos="11000">
                <a:srgbClr val="2B3649"/>
              </a:gs>
              <a:gs pos="100000">
                <a:srgbClr val="3B4A62"/>
              </a:gs>
            </a:gsLst>
            <a:lin ang="2700000" scaled="0"/>
          </a:gradFill>
          <a:ln w="25400">
            <a:noFill/>
          </a:ln>
          <a:effectLst>
            <a:outerShdw blurRad="203200" dist="63500" dir="8100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28" name="加号 311">
            <a:extLst>
              <a:ext uri="{FF2B5EF4-FFF2-40B4-BE49-F238E27FC236}">
                <a16:creationId xmlns:a16="http://schemas.microsoft.com/office/drawing/2014/main" xmlns="" id="{AC081378-6A8C-4483-8A35-919942AE7871}"/>
              </a:ext>
            </a:extLst>
          </p:cNvPr>
          <p:cNvSpPr/>
          <p:nvPr/>
        </p:nvSpPr>
        <p:spPr>
          <a:xfrm>
            <a:off x="4125539" y="3511805"/>
            <a:ext cx="127785" cy="133404"/>
          </a:xfrm>
          <a:prstGeom prst="mathPlu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29" name="Text Box 21">
            <a:extLst>
              <a:ext uri="{FF2B5EF4-FFF2-40B4-BE49-F238E27FC236}">
                <a16:creationId xmlns:a16="http://schemas.microsoft.com/office/drawing/2014/main" xmlns="" id="{D68873FB-A676-4800-814B-B3DC881EB8FF}"/>
              </a:ext>
            </a:extLst>
          </p:cNvPr>
          <p:cNvSpPr txBox="1">
            <a:spLocks noChangeArrowheads="1"/>
          </p:cNvSpPr>
          <p:nvPr/>
        </p:nvSpPr>
        <p:spPr bwMode="auto">
          <a:xfrm>
            <a:off x="4612516" y="3143376"/>
            <a:ext cx="3826148"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600" dirty="0" err="1">
                <a:solidFill>
                  <a:srgbClr val="0000FF"/>
                </a:solidFill>
              </a:rPr>
              <a:t>Thấu</a:t>
            </a:r>
            <a:r>
              <a:rPr lang="en-US" altLang="en-US" sz="2600" dirty="0">
                <a:solidFill>
                  <a:srgbClr val="0000FF"/>
                </a:solidFill>
              </a:rPr>
              <a:t> </a:t>
            </a:r>
            <a:r>
              <a:rPr lang="en-US" altLang="en-US" sz="2600" dirty="0" err="1">
                <a:solidFill>
                  <a:srgbClr val="0000FF"/>
                </a:solidFill>
              </a:rPr>
              <a:t>hiểu</a:t>
            </a:r>
            <a:r>
              <a:rPr lang="en-US" altLang="en-US" sz="2600" dirty="0">
                <a:solidFill>
                  <a:srgbClr val="0000FF"/>
                </a:solidFill>
              </a:rPr>
              <a:t>, </a:t>
            </a:r>
            <a:r>
              <a:rPr lang="en-US" altLang="en-US" sz="2600" dirty="0" err="1">
                <a:solidFill>
                  <a:srgbClr val="0000FF"/>
                </a:solidFill>
              </a:rPr>
              <a:t>cảm</a:t>
            </a:r>
            <a:r>
              <a:rPr lang="en-US" altLang="en-US" sz="2600" dirty="0">
                <a:solidFill>
                  <a:srgbClr val="0000FF"/>
                </a:solidFill>
              </a:rPr>
              <a:t> </a:t>
            </a:r>
            <a:r>
              <a:rPr lang="en-US" altLang="en-US" sz="2600" dirty="0" err="1">
                <a:solidFill>
                  <a:srgbClr val="0000FF"/>
                </a:solidFill>
              </a:rPr>
              <a:t>thông,yêu</a:t>
            </a:r>
            <a:r>
              <a:rPr lang="en-US" altLang="en-US" sz="2600" dirty="0">
                <a:solidFill>
                  <a:srgbClr val="0000FF"/>
                </a:solidFill>
              </a:rPr>
              <a:t> </a:t>
            </a:r>
            <a:r>
              <a:rPr lang="en-US" altLang="en-US" sz="2600" dirty="0" err="1">
                <a:solidFill>
                  <a:srgbClr val="0000FF"/>
                </a:solidFill>
              </a:rPr>
              <a:t>thương</a:t>
            </a:r>
            <a:r>
              <a:rPr lang="en-US" altLang="en-US" sz="2600" dirty="0">
                <a:solidFill>
                  <a:srgbClr val="0000FF"/>
                </a:solidFill>
              </a:rPr>
              <a:t> </a:t>
            </a:r>
            <a:r>
              <a:rPr lang="en-US" altLang="en-US" sz="2600" dirty="0" err="1">
                <a:solidFill>
                  <a:srgbClr val="0000FF"/>
                </a:solidFill>
              </a:rPr>
              <a:t>người</a:t>
            </a:r>
            <a:r>
              <a:rPr lang="en-US" altLang="en-US" sz="2600" dirty="0">
                <a:solidFill>
                  <a:srgbClr val="0000FF"/>
                </a:solidFill>
              </a:rPr>
              <a:t> </a:t>
            </a:r>
            <a:r>
              <a:rPr lang="en-US" altLang="en-US" sz="2600" dirty="0" err="1">
                <a:solidFill>
                  <a:srgbClr val="0000FF"/>
                </a:solidFill>
              </a:rPr>
              <a:t>nông</a:t>
            </a:r>
            <a:r>
              <a:rPr lang="en-US" altLang="en-US" sz="2600" dirty="0">
                <a:solidFill>
                  <a:srgbClr val="0000FF"/>
                </a:solidFill>
              </a:rPr>
              <a:t> </a:t>
            </a:r>
            <a:r>
              <a:rPr lang="en-US" altLang="en-US" sz="2600" dirty="0" err="1">
                <a:solidFill>
                  <a:srgbClr val="0000FF"/>
                </a:solidFill>
              </a:rPr>
              <a:t>dân</a:t>
            </a:r>
            <a:endParaRPr lang="en-US" altLang="en-US" sz="2600" dirty="0">
              <a:solidFill>
                <a:srgbClr val="0000FF"/>
              </a:solidFill>
            </a:endParaRPr>
          </a:p>
        </p:txBody>
      </p:sp>
    </p:spTree>
    <p:extLst>
      <p:ext uri="{BB962C8B-B14F-4D97-AF65-F5344CB8AC3E}">
        <p14:creationId xmlns:p14="http://schemas.microsoft.com/office/powerpoint/2010/main" val="164699396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a14="http://schemas.microsoft.com/office/drawing/2010/main" xmlns:a16="http://schemas.microsoft.com/office/drawing/2014/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19"/>
                                        </p:tgtEl>
                                        <p:attrNameLst>
                                          <p:attrName>style.visibility</p:attrName>
                                        </p:attrNameLst>
                                      </p:cBhvr>
                                      <p:to>
                                        <p:strVal val="visible"/>
                                      </p:to>
                                    </p:set>
                                    <p:animEffect transition="in" filter="blinds(horizontal)">
                                      <p:cBhvr>
                                        <p:cTn id="7" dur="500"/>
                                        <p:tgtEl>
                                          <p:spTgt spid="319"/>
                                        </p:tgtEl>
                                      </p:cBhvr>
                                    </p:animEffect>
                                  </p:childTnLst>
                                </p:cTn>
                              </p:par>
                              <p:par>
                                <p:cTn id="8" presetID="53"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20"/>
                                        </p:tgtEl>
                                        <p:attrNameLst>
                                          <p:attrName>style.visibility</p:attrName>
                                        </p:attrNameLst>
                                      </p:cBhvr>
                                      <p:to>
                                        <p:strVal val="visible"/>
                                      </p:to>
                                    </p:set>
                                    <p:animEffect transition="in" filter="randombar(horizontal)">
                                      <p:cBhvr>
                                        <p:cTn id="17" dur="500"/>
                                        <p:tgtEl>
                                          <p:spTgt spid="32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322"/>
                                        </p:tgtEl>
                                        <p:attrNameLst>
                                          <p:attrName>style.visibility</p:attrName>
                                        </p:attrNameLst>
                                      </p:cBhvr>
                                      <p:to>
                                        <p:strVal val="visible"/>
                                      </p:to>
                                    </p:set>
                                    <p:animEffect transition="in" filter="randombar(horizontal)">
                                      <p:cBhvr>
                                        <p:cTn id="20" dur="500"/>
                                        <p:tgtEl>
                                          <p:spTgt spid="32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321"/>
                                        </p:tgtEl>
                                        <p:attrNameLst>
                                          <p:attrName>style.visibility</p:attrName>
                                        </p:attrNameLst>
                                      </p:cBhvr>
                                      <p:to>
                                        <p:strVal val="visible"/>
                                      </p:to>
                                    </p:set>
                                    <p:animEffect transition="in" filter="randombar(horizontal)">
                                      <p:cBhvr>
                                        <p:cTn id="23" dur="500"/>
                                        <p:tgtEl>
                                          <p:spTgt spid="321"/>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329"/>
                                        </p:tgtEl>
                                        <p:attrNameLst>
                                          <p:attrName>style.visibility</p:attrName>
                                        </p:attrNameLst>
                                      </p:cBhvr>
                                      <p:to>
                                        <p:strVal val="visible"/>
                                      </p:to>
                                    </p:set>
                                    <p:animEffect transition="in" filter="randombar(horizontal)">
                                      <p:cBhvr>
                                        <p:cTn id="28" dur="500"/>
                                        <p:tgtEl>
                                          <p:spTgt spid="329"/>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327"/>
                                        </p:tgtEl>
                                        <p:attrNameLst>
                                          <p:attrName>style.visibility</p:attrName>
                                        </p:attrNameLst>
                                      </p:cBhvr>
                                      <p:to>
                                        <p:strVal val="visible"/>
                                      </p:to>
                                    </p:set>
                                    <p:animEffect transition="in" filter="randombar(horizontal)">
                                      <p:cBhvr>
                                        <p:cTn id="31" dur="500"/>
                                        <p:tgtEl>
                                          <p:spTgt spid="327"/>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328"/>
                                        </p:tgtEl>
                                        <p:attrNameLst>
                                          <p:attrName>style.visibility</p:attrName>
                                        </p:attrNameLst>
                                      </p:cBhvr>
                                      <p:to>
                                        <p:strVal val="visible"/>
                                      </p:to>
                                    </p:set>
                                    <p:animEffect transition="in" filter="randombar(horizontal)">
                                      <p:cBhvr>
                                        <p:cTn id="34" dur="500"/>
                                        <p:tgtEl>
                                          <p:spTgt spid="3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 grpId="0"/>
      <p:bldP spid="320" grpId="0"/>
      <p:bldP spid="321" grpId="0" animBg="1"/>
      <p:bldP spid="322" grpId="0" animBg="1"/>
      <p:bldP spid="327" grpId="0" animBg="1"/>
      <p:bldP spid="328" grpId="0" animBg="1"/>
      <p:bldP spid="32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15" name="矩形 14"/>
          <p:cNvSpPr/>
          <p:nvPr/>
        </p:nvSpPr>
        <p:spPr>
          <a:xfrm>
            <a:off x="1157748" y="1448448"/>
            <a:ext cx="6850625" cy="2284102"/>
          </a:xfrm>
          <a:prstGeom prst="rect">
            <a:avLst/>
          </a:prstGeom>
          <a:gradFill>
            <a:gsLst>
              <a:gs pos="11000">
                <a:srgbClr val="2B3649"/>
              </a:gs>
              <a:gs pos="100000">
                <a:srgbClr val="3B4A62"/>
              </a:gs>
            </a:gsLst>
            <a:lin ang="2700000" scaled="0"/>
          </a:gradFill>
          <a:ln>
            <a:no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 name="矩形 16"/>
          <p:cNvSpPr/>
          <p:nvPr/>
        </p:nvSpPr>
        <p:spPr>
          <a:xfrm>
            <a:off x="1373367" y="1619987"/>
            <a:ext cx="6417992" cy="1941024"/>
          </a:xfrm>
          <a:prstGeom prst="rect">
            <a:avLst/>
          </a:prstGeom>
          <a:noFill/>
          <a:ln w="25400">
            <a:solidFill>
              <a:schemeClr val="bg1"/>
            </a:solid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5" name="文本框 24"/>
          <p:cNvSpPr txBox="1"/>
          <p:nvPr/>
        </p:nvSpPr>
        <p:spPr>
          <a:xfrm>
            <a:off x="1380925" y="2034136"/>
            <a:ext cx="6387986" cy="1323439"/>
          </a:xfrm>
          <a:prstGeom prst="rect">
            <a:avLst/>
          </a:prstGeom>
          <a:noFill/>
        </p:spPr>
        <p:txBody>
          <a:bodyPr wrap="square" rtlCol="0">
            <a:spAutoFit/>
            <a:scene3d>
              <a:camera prst="orthographicFront"/>
              <a:lightRig rig="threePt" dir="t"/>
            </a:scene3d>
            <a:sp3d contourW="12700"/>
          </a:bodyPr>
          <a:lstStyle/>
          <a:p>
            <a:pPr algn="ctr"/>
            <a:r>
              <a:rPr lang="en-SG" altLang="zh-CN" sz="8000" b="1" dirty="0">
                <a:solidFill>
                  <a:schemeClr val="bg1"/>
                </a:solidFill>
                <a:latin typeface="Times New Roman" panose="02020603050405020304" pitchFamily="18" charset="0"/>
                <a:ea typeface="+mj-ea"/>
                <a:cs typeface="Times New Roman" panose="02020603050405020304" pitchFamily="18" charset="0"/>
              </a:rPr>
              <a:t>III. </a:t>
            </a:r>
            <a:r>
              <a:rPr lang="en-SG" altLang="zh-CN" sz="8000" b="1" dirty="0" err="1">
                <a:solidFill>
                  <a:schemeClr val="bg1"/>
                </a:solidFill>
                <a:latin typeface="Times New Roman" panose="02020603050405020304" pitchFamily="18" charset="0"/>
                <a:ea typeface="+mj-ea"/>
                <a:cs typeface="Times New Roman" panose="02020603050405020304" pitchFamily="18" charset="0"/>
              </a:rPr>
              <a:t>Tổng</a:t>
            </a:r>
            <a:r>
              <a:rPr lang="en-SG" altLang="zh-CN" sz="8000" b="1" dirty="0">
                <a:solidFill>
                  <a:schemeClr val="bg1"/>
                </a:solidFill>
                <a:latin typeface="Times New Roman" panose="02020603050405020304" pitchFamily="18" charset="0"/>
                <a:ea typeface="+mj-ea"/>
                <a:cs typeface="Times New Roman" panose="02020603050405020304" pitchFamily="18" charset="0"/>
              </a:rPr>
              <a:t> </a:t>
            </a:r>
            <a:r>
              <a:rPr lang="en-SG" altLang="zh-CN" sz="8000" b="1" dirty="0" err="1">
                <a:solidFill>
                  <a:schemeClr val="bg1"/>
                </a:solidFill>
                <a:latin typeface="Times New Roman" panose="02020603050405020304" pitchFamily="18" charset="0"/>
                <a:ea typeface="+mj-ea"/>
                <a:cs typeface="Times New Roman" panose="02020603050405020304" pitchFamily="18" charset="0"/>
              </a:rPr>
              <a:t>kết</a:t>
            </a:r>
            <a:endParaRPr lang="zh-CN" altLang="en-US" sz="8000" b="1" dirty="0">
              <a:solidFill>
                <a:schemeClr val="bg1"/>
              </a:solidFill>
              <a:latin typeface="Times New Roman" panose="02020603050405020304" pitchFamily="18" charset="0"/>
              <a:ea typeface="+mj-ea"/>
              <a:cs typeface="Times New Roman" panose="02020603050405020304" pitchFamily="18" charset="0"/>
            </a:endParaRPr>
          </a:p>
        </p:txBody>
      </p:sp>
    </p:spTree>
    <p:extLst>
      <p:ext uri="{BB962C8B-B14F-4D97-AF65-F5344CB8AC3E}">
        <p14:creationId xmlns:p14="http://schemas.microsoft.com/office/powerpoint/2010/main" val="1871035358"/>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1" presetClass="entr" presetSubtype="8"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8)">
                                      <p:cBhvr>
                                        <p:cTn id="12" dur="1000"/>
                                        <p:tgtEl>
                                          <p:spTgt spid="17"/>
                                        </p:tgtEl>
                                      </p:cBhvr>
                                    </p:animEffect>
                                  </p:childTnLst>
                                </p:cTn>
                              </p:par>
                            </p:childTnLst>
                          </p:cTn>
                        </p:par>
                        <p:par>
                          <p:cTn id="13" fill="hold">
                            <p:stCondLst>
                              <p:cond delay="1000"/>
                            </p:stCondLst>
                            <p:childTnLst>
                              <p:par>
                                <p:cTn id="14" presetID="12" presetClass="entr" presetSubtype="2"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p:tgtEl>
                                          <p:spTgt spid="25"/>
                                        </p:tgtEl>
                                        <p:attrNameLst>
                                          <p:attrName>ppt_x</p:attrName>
                                        </p:attrNameLst>
                                      </p:cBhvr>
                                      <p:tavLst>
                                        <p:tav tm="0">
                                          <p:val>
                                            <p:strVal val="#ppt_x+#ppt_w*1.125000"/>
                                          </p:val>
                                        </p:tav>
                                        <p:tav tm="100000">
                                          <p:val>
                                            <p:strVal val="#ppt_x"/>
                                          </p:val>
                                        </p:tav>
                                      </p:tavLst>
                                    </p:anim>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8218344" y="4190314"/>
            <a:ext cx="208369" cy="207800"/>
          </a:xfrm>
          <a:prstGeom prst="rect">
            <a:avLst/>
          </a:prstGeom>
          <a:gradFill>
            <a:gsLst>
              <a:gs pos="11000">
                <a:srgbClr val="2B3649"/>
              </a:gs>
              <a:gs pos="100000">
                <a:srgbClr val="3B4A62"/>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5"/>
          <p:cNvSpPr txBox="1">
            <a:spLocks noChangeArrowheads="1"/>
          </p:cNvSpPr>
          <p:nvPr/>
        </p:nvSpPr>
        <p:spPr bwMode="auto">
          <a:xfrm>
            <a:off x="5113075" y="857441"/>
            <a:ext cx="2361088" cy="600164"/>
          </a:xfrm>
          <a:prstGeom prst="rect">
            <a:avLst/>
          </a:prstGeom>
          <a:gradFill>
            <a:gsLst>
              <a:gs pos="11000">
                <a:srgbClr val="2B3649"/>
              </a:gs>
              <a:gs pos="100000">
                <a:srgbClr val="3B4A62"/>
              </a:gs>
            </a:gsLst>
            <a:lin ang="2700000" scaled="0"/>
          </a:gradFill>
          <a:ln>
            <a:noFill/>
          </a:ln>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lnSpc>
                <a:spcPct val="150000"/>
              </a:lnSpc>
              <a:spcBef>
                <a:spcPct val="0"/>
              </a:spcBef>
              <a:spcAft>
                <a:spcPct val="0"/>
              </a:spcAft>
              <a:defRPr/>
            </a:pPr>
            <a:r>
              <a:rPr lang="en-US" altLang="zh-CN" sz="2400" dirty="0">
                <a:solidFill>
                  <a:schemeClr val="bg1"/>
                </a:solidFill>
                <a:latin typeface="#9Slide03 Arima Madurai Black" panose="00000A00000000000000" pitchFamily="2" charset="0"/>
                <a:ea typeface="方正兰亭黑_GBK"/>
                <a:cs typeface="#9Slide03 Arima Madurai Black" panose="00000A00000000000000" pitchFamily="2" charset="0"/>
              </a:rPr>
              <a:t>NGHỆ THUẬT</a:t>
            </a:r>
            <a:endParaRPr lang="zh-CN" altLang="en-US" sz="2400" dirty="0">
              <a:solidFill>
                <a:schemeClr val="bg1"/>
              </a:solidFill>
              <a:latin typeface="#9Slide03 Arima Madurai Black" panose="00000A00000000000000" pitchFamily="2" charset="0"/>
              <a:ea typeface="方正兰亭黑_GBK"/>
              <a:cs typeface="#9Slide03 Arima Madurai Black" panose="00000A00000000000000" pitchFamily="2" charset="0"/>
            </a:endParaRPr>
          </a:p>
        </p:txBody>
      </p:sp>
      <p:grpSp>
        <p:nvGrpSpPr>
          <p:cNvPr id="18" name="组合 17"/>
          <p:cNvGrpSpPr/>
          <p:nvPr/>
        </p:nvGrpSpPr>
        <p:grpSpPr>
          <a:xfrm>
            <a:off x="4130396" y="1760786"/>
            <a:ext cx="4296318" cy="2333890"/>
            <a:chOff x="3820559" y="2272420"/>
            <a:chExt cx="4606155" cy="1865014"/>
          </a:xfrm>
        </p:grpSpPr>
        <p:sp>
          <p:nvSpPr>
            <p:cNvPr id="4" name="矩形 3"/>
            <p:cNvSpPr/>
            <p:nvPr/>
          </p:nvSpPr>
          <p:spPr>
            <a:xfrm>
              <a:off x="3820559" y="2272420"/>
              <a:ext cx="4606155" cy="1865014"/>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3820559" y="4137434"/>
              <a:ext cx="371192" cy="0"/>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3820559" y="3822077"/>
              <a:ext cx="0" cy="315357"/>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426714" y="2272420"/>
              <a:ext cx="0" cy="362139"/>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8256757" y="2272420"/>
              <a:ext cx="169957" cy="0"/>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8022522" y="4288931"/>
            <a:ext cx="104185" cy="103900"/>
          </a:xfrm>
          <a:prstGeom prst="rect">
            <a:avLst/>
          </a:prstGeom>
          <a:gradFill>
            <a:gsLst>
              <a:gs pos="11000">
                <a:srgbClr val="2B3649"/>
              </a:gs>
              <a:gs pos="100000">
                <a:srgbClr val="3B4A62"/>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a:extLst>
              <a:ext uri="{FF2B5EF4-FFF2-40B4-BE49-F238E27FC236}">
                <a16:creationId xmlns:a16="http://schemas.microsoft.com/office/drawing/2014/main" xmlns="" id="{23B16B9B-0811-460F-BBA8-EFD4577D62CD}"/>
              </a:ext>
            </a:extLst>
          </p:cNvPr>
          <p:cNvPicPr>
            <a:picLocks noChangeAspect="1"/>
          </p:cNvPicPr>
          <p:nvPr/>
        </p:nvPicPr>
        <p:blipFill rotWithShape="1">
          <a:blip r:embed="rId3"/>
          <a:srcRect l="36127" t="23751" r="43010" b="41862"/>
          <a:stretch/>
        </p:blipFill>
        <p:spPr>
          <a:xfrm>
            <a:off x="601516" y="1038159"/>
            <a:ext cx="3196270" cy="3087969"/>
          </a:xfrm>
          <a:prstGeom prst="rect">
            <a:avLst/>
          </a:prstGeom>
        </p:spPr>
      </p:pic>
      <p:sp>
        <p:nvSpPr>
          <p:cNvPr id="21" name="Text Box 13">
            <a:extLst>
              <a:ext uri="{FF2B5EF4-FFF2-40B4-BE49-F238E27FC236}">
                <a16:creationId xmlns:a16="http://schemas.microsoft.com/office/drawing/2014/main" xmlns="" id="{26C35E7C-5BD2-4CCC-8DA3-892E20FA86A2}"/>
              </a:ext>
            </a:extLst>
          </p:cNvPr>
          <p:cNvSpPr txBox="1">
            <a:spLocks noChangeArrowheads="1"/>
          </p:cNvSpPr>
          <p:nvPr/>
        </p:nvSpPr>
        <p:spPr bwMode="auto">
          <a:xfrm>
            <a:off x="4264990" y="1898834"/>
            <a:ext cx="4003200"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buFontTx/>
              <a:buChar char="-"/>
            </a:pP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Khắc</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họa</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nhân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vật</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điển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hình</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nghệ</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thuật</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tượng</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phản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nổi</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bật</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tính</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cách</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nhân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vật</a:t>
            </a:r>
            <a:endPar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22" name="Text Box 14">
            <a:extLst>
              <a:ext uri="{FF2B5EF4-FFF2-40B4-BE49-F238E27FC236}">
                <a16:creationId xmlns:a16="http://schemas.microsoft.com/office/drawing/2014/main" xmlns="" id="{F25413DC-AFCF-415D-8731-CF6A56E0E623}"/>
              </a:ext>
            </a:extLst>
          </p:cNvPr>
          <p:cNvSpPr txBox="1">
            <a:spLocks noChangeArrowheads="1"/>
          </p:cNvSpPr>
          <p:nvPr/>
        </p:nvSpPr>
        <p:spPr bwMode="auto">
          <a:xfrm>
            <a:off x="4264990" y="2967312"/>
            <a:ext cx="4324403"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Ngòi</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bút</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hiện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thực</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sinh</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động</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ngôn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ngữ</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đối</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thoại</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đặc</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sắc</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chi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tiết</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giàu</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kịch</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tính</a:t>
            </a:r>
            <a:r>
              <a:rPr lang="en-US" altLang="ja-JP" sz="2100" dirty="0">
                <a:latin typeface=".VnTime" panose="020B7200000000000000" pitchFamily="34" charset="0"/>
                <a:ea typeface="ＭＳ Ｐゴシック" panose="020B0600070205080204" pitchFamily="34" charset="-128"/>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a14="http://schemas.microsoft.com/office/drawing/2010/main" xmlns:a16="http://schemas.microsoft.com/office/drawing/2014/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1000"/>
                                        <p:tgtEl>
                                          <p:spTgt spid="18"/>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0" grpId="0" animBg="1"/>
      <p:bldP spid="20" grpId="0" animBg="1"/>
      <p:bldP spid="21" grpId="0"/>
      <p:bldP spid="2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8218344" y="4190314"/>
            <a:ext cx="208369" cy="207800"/>
          </a:xfrm>
          <a:prstGeom prst="rect">
            <a:avLst/>
          </a:prstGeom>
          <a:gradFill>
            <a:gsLst>
              <a:gs pos="11000">
                <a:srgbClr val="2B3649"/>
              </a:gs>
              <a:gs pos="100000">
                <a:srgbClr val="3B4A62"/>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文本框 5"/>
          <p:cNvSpPr txBox="1">
            <a:spLocks noChangeArrowheads="1"/>
          </p:cNvSpPr>
          <p:nvPr/>
        </p:nvSpPr>
        <p:spPr bwMode="auto">
          <a:xfrm>
            <a:off x="5113075" y="857441"/>
            <a:ext cx="2361088" cy="600164"/>
          </a:xfrm>
          <a:prstGeom prst="rect">
            <a:avLst/>
          </a:prstGeom>
          <a:gradFill>
            <a:gsLst>
              <a:gs pos="11000">
                <a:srgbClr val="2B3649"/>
              </a:gs>
              <a:gs pos="100000">
                <a:srgbClr val="3B4A62"/>
              </a:gs>
            </a:gsLst>
            <a:lin ang="2700000" scaled="0"/>
          </a:gradFill>
          <a:ln>
            <a:noFill/>
          </a:ln>
        </p:spPr>
        <p:txBody>
          <a:bodyPr wrap="square">
            <a:spAutoFit/>
          </a:bodyPr>
          <a:lstStyle>
            <a:lvl1pPr>
              <a:defRPr sz="1300">
                <a:solidFill>
                  <a:schemeClr val="tx1"/>
                </a:solidFill>
                <a:latin typeface="Calibri Light" panose="020F0302020204030204" pitchFamily="34" charset="0"/>
                <a:ea typeface="方正宋刻本秀楷简体" panose="02000000000000000000" pitchFamily="2" charset="-122"/>
              </a:defRPr>
            </a:lvl1pPr>
            <a:lvl2pPr marL="742950" indent="-285750">
              <a:defRPr sz="1300">
                <a:solidFill>
                  <a:schemeClr val="tx1"/>
                </a:solidFill>
                <a:latin typeface="Calibri Light" panose="020F0302020204030204" pitchFamily="34" charset="0"/>
                <a:ea typeface="方正宋刻本秀楷简体" panose="02000000000000000000" pitchFamily="2" charset="-122"/>
              </a:defRPr>
            </a:lvl2pPr>
            <a:lvl3pPr marL="1143000" indent="-228600">
              <a:defRPr sz="1300">
                <a:solidFill>
                  <a:schemeClr val="tx1"/>
                </a:solidFill>
                <a:latin typeface="Calibri Light" panose="020F0302020204030204" pitchFamily="34" charset="0"/>
                <a:ea typeface="方正宋刻本秀楷简体" panose="02000000000000000000" pitchFamily="2" charset="-122"/>
              </a:defRPr>
            </a:lvl3pPr>
            <a:lvl4pPr marL="1600200" indent="-228600">
              <a:defRPr sz="1300">
                <a:solidFill>
                  <a:schemeClr val="tx1"/>
                </a:solidFill>
                <a:latin typeface="Calibri Light" panose="020F0302020204030204" pitchFamily="34" charset="0"/>
                <a:ea typeface="方正宋刻本秀楷简体" panose="02000000000000000000" pitchFamily="2" charset="-122"/>
              </a:defRPr>
            </a:lvl4pPr>
            <a:lvl5pPr marL="2057400" indent="-228600">
              <a:defRPr sz="1300">
                <a:solidFill>
                  <a:schemeClr val="tx1"/>
                </a:solidFill>
                <a:latin typeface="Calibri Light" panose="020F0302020204030204" pitchFamily="34" charset="0"/>
                <a:ea typeface="方正宋刻本秀楷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Calibri Light" panose="020F0302020204030204" pitchFamily="34" charset="0"/>
                <a:ea typeface="方正宋刻本秀楷简体" panose="02000000000000000000" pitchFamily="2" charset="-122"/>
              </a:defRPr>
            </a:lvl9pPr>
          </a:lstStyle>
          <a:p>
            <a:pPr algn="ctr" fontAlgn="base">
              <a:lnSpc>
                <a:spcPct val="150000"/>
              </a:lnSpc>
              <a:spcBef>
                <a:spcPct val="0"/>
              </a:spcBef>
              <a:spcAft>
                <a:spcPct val="0"/>
              </a:spcAft>
              <a:defRPr/>
            </a:pPr>
            <a:r>
              <a:rPr lang="en-US" altLang="zh-CN" sz="2400" dirty="0">
                <a:solidFill>
                  <a:schemeClr val="bg1"/>
                </a:solidFill>
                <a:latin typeface="#9Slide03 Arima Madurai Black" panose="00000A00000000000000" pitchFamily="2" charset="0"/>
                <a:ea typeface="方正兰亭黑_GBK"/>
                <a:cs typeface="#9Slide03 Arima Madurai Black" panose="00000A00000000000000" pitchFamily="2" charset="0"/>
              </a:rPr>
              <a:t>NỘI DUNG</a:t>
            </a:r>
            <a:endParaRPr lang="zh-CN" altLang="en-US" sz="2400" dirty="0">
              <a:solidFill>
                <a:schemeClr val="bg1"/>
              </a:solidFill>
              <a:latin typeface="#9Slide03 Arima Madurai Black" panose="00000A00000000000000" pitchFamily="2" charset="0"/>
              <a:ea typeface="方正兰亭黑_GBK"/>
              <a:cs typeface="#9Slide03 Arima Madurai Black" panose="00000A00000000000000" pitchFamily="2" charset="0"/>
            </a:endParaRPr>
          </a:p>
        </p:txBody>
      </p:sp>
      <p:grpSp>
        <p:nvGrpSpPr>
          <p:cNvPr id="18" name="组合 17"/>
          <p:cNvGrpSpPr/>
          <p:nvPr/>
        </p:nvGrpSpPr>
        <p:grpSpPr>
          <a:xfrm>
            <a:off x="4130396" y="1760786"/>
            <a:ext cx="4296318" cy="2333890"/>
            <a:chOff x="3820559" y="2272420"/>
            <a:chExt cx="4606155" cy="1865014"/>
          </a:xfrm>
        </p:grpSpPr>
        <p:sp>
          <p:nvSpPr>
            <p:cNvPr id="4" name="矩形 3"/>
            <p:cNvSpPr/>
            <p:nvPr/>
          </p:nvSpPr>
          <p:spPr>
            <a:xfrm>
              <a:off x="3820559" y="2272420"/>
              <a:ext cx="4606155" cy="1865014"/>
            </a:xfrm>
            <a:prstGeom prst="rect">
              <a:avLst/>
            </a:prstGeom>
            <a:noFill/>
            <a:ln w="127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6" name="直接连接符 5"/>
            <p:cNvCxnSpPr/>
            <p:nvPr/>
          </p:nvCxnSpPr>
          <p:spPr>
            <a:xfrm>
              <a:off x="3820559" y="4137434"/>
              <a:ext cx="371192" cy="0"/>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V="1">
              <a:off x="3820559" y="3822077"/>
              <a:ext cx="0" cy="315357"/>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8426714" y="2272420"/>
              <a:ext cx="0" cy="362139"/>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8256757" y="2272420"/>
              <a:ext cx="169957" cy="0"/>
            </a:xfrm>
            <a:prstGeom prst="line">
              <a:avLst/>
            </a:prstGeom>
            <a:ln w="38100">
              <a:solidFill>
                <a:srgbClr val="3B4A62"/>
              </a:solidFill>
            </a:ln>
          </p:spPr>
          <p:style>
            <a:lnRef idx="1">
              <a:schemeClr val="accent1"/>
            </a:lnRef>
            <a:fillRef idx="0">
              <a:schemeClr val="accent1"/>
            </a:fillRef>
            <a:effectRef idx="0">
              <a:schemeClr val="accent1"/>
            </a:effectRef>
            <a:fontRef idx="minor">
              <a:schemeClr val="tx1"/>
            </a:fontRef>
          </p:style>
        </p:cxnSp>
      </p:grpSp>
      <p:sp>
        <p:nvSpPr>
          <p:cNvPr id="20" name="矩形 19"/>
          <p:cNvSpPr/>
          <p:nvPr/>
        </p:nvSpPr>
        <p:spPr>
          <a:xfrm>
            <a:off x="8022522" y="4288931"/>
            <a:ext cx="104185" cy="103900"/>
          </a:xfrm>
          <a:prstGeom prst="rect">
            <a:avLst/>
          </a:prstGeom>
          <a:gradFill>
            <a:gsLst>
              <a:gs pos="11000">
                <a:srgbClr val="2B3649"/>
              </a:gs>
              <a:gs pos="100000">
                <a:srgbClr val="3B4A62"/>
              </a:gs>
            </a:gsLst>
            <a:lin ang="27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Picture 18">
            <a:extLst>
              <a:ext uri="{FF2B5EF4-FFF2-40B4-BE49-F238E27FC236}">
                <a16:creationId xmlns:a16="http://schemas.microsoft.com/office/drawing/2014/main" xmlns="" id="{23B16B9B-0811-460F-BBA8-EFD4577D62CD}"/>
              </a:ext>
            </a:extLst>
          </p:cNvPr>
          <p:cNvPicPr>
            <a:picLocks noChangeAspect="1"/>
          </p:cNvPicPr>
          <p:nvPr/>
        </p:nvPicPr>
        <p:blipFill rotWithShape="1">
          <a:blip r:embed="rId3"/>
          <a:srcRect l="36127" t="23751" r="43010" b="41862"/>
          <a:stretch/>
        </p:blipFill>
        <p:spPr>
          <a:xfrm>
            <a:off x="601516" y="1038159"/>
            <a:ext cx="3196270" cy="3087969"/>
          </a:xfrm>
          <a:prstGeom prst="rect">
            <a:avLst/>
          </a:prstGeom>
        </p:spPr>
      </p:pic>
      <p:sp>
        <p:nvSpPr>
          <p:cNvPr id="21" name="Text Box 13">
            <a:extLst>
              <a:ext uri="{FF2B5EF4-FFF2-40B4-BE49-F238E27FC236}">
                <a16:creationId xmlns:a16="http://schemas.microsoft.com/office/drawing/2014/main" xmlns="" id="{26C35E7C-5BD2-4CCC-8DA3-892E20FA86A2}"/>
              </a:ext>
            </a:extLst>
          </p:cNvPr>
          <p:cNvSpPr txBox="1">
            <a:spLocks noChangeArrowheads="1"/>
          </p:cNvSpPr>
          <p:nvPr/>
        </p:nvSpPr>
        <p:spPr bwMode="auto">
          <a:xfrm>
            <a:off x="4264086" y="1972246"/>
            <a:ext cx="40032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eaLnBrk="0" hangingPunct="0">
              <a:spcBef>
                <a:spcPct val="50000"/>
              </a:spcBef>
              <a:buFontTx/>
              <a:buChar char="-"/>
            </a:pP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Vạch</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trần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bộ</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mặt</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tàn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ác</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bất</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nhân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của</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xã</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hội</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phong</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kiến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đương</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thời</a:t>
            </a:r>
            <a:endPar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endParaRPr>
          </a:p>
        </p:txBody>
      </p:sp>
      <p:sp>
        <p:nvSpPr>
          <p:cNvPr id="22" name="Text Box 14">
            <a:extLst>
              <a:ext uri="{FF2B5EF4-FFF2-40B4-BE49-F238E27FC236}">
                <a16:creationId xmlns:a16="http://schemas.microsoft.com/office/drawing/2014/main" xmlns="" id="{F25413DC-AFCF-415D-8731-CF6A56E0E623}"/>
              </a:ext>
            </a:extLst>
          </p:cNvPr>
          <p:cNvSpPr txBox="1">
            <a:spLocks noChangeArrowheads="1"/>
          </p:cNvSpPr>
          <p:nvPr/>
        </p:nvSpPr>
        <p:spPr bwMode="auto">
          <a:xfrm>
            <a:off x="4271643" y="2874470"/>
            <a:ext cx="4324403" cy="1061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Vẻ</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đẹp</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tâm</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hồn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của</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người</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phụ</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nữ</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nông</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dân</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vừa</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giàu</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tình</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yêu</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thương</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vừa</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có</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sức</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sống</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tiềm</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tang,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mạnh</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 </a:t>
            </a:r>
            <a:r>
              <a:rPr lang="en-US" altLang="ja-JP" sz="2100" dirty="0" err="1">
                <a:latin typeface="Times New Roman" panose="02020603050405020304" pitchFamily="18" charset="0"/>
                <a:ea typeface="ＭＳ Ｐゴシック" panose="020B0600070205080204" pitchFamily="34" charset="-128"/>
                <a:cs typeface="Times New Roman" panose="02020603050405020304" pitchFamily="18" charset="0"/>
              </a:rPr>
              <a:t>mẽ</a:t>
            </a:r>
            <a:r>
              <a:rPr lang="en-US" altLang="ja-JP" sz="2100" dirty="0">
                <a:latin typeface="Times New Roman" panose="02020603050405020304" pitchFamily="18" charset="0"/>
                <a:ea typeface="ＭＳ Ｐゴシック" panose="020B0600070205080204" pitchFamily="34" charset="-128"/>
                <a:cs typeface="Times New Roman" panose="02020603050405020304" pitchFamily="18" charset="0"/>
              </a:rPr>
              <a:t>.</a:t>
            </a:r>
          </a:p>
        </p:txBody>
      </p:sp>
    </p:spTree>
    <p:extLst>
      <p:ext uri="{BB962C8B-B14F-4D97-AF65-F5344CB8AC3E}">
        <p14:creationId xmlns:p14="http://schemas.microsoft.com/office/powerpoint/2010/main" val="37838276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a14="http://schemas.microsoft.com/office/drawing/2010/main" xmlns:a16="http://schemas.microsoft.com/office/drawing/2014/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randombar(horizontal)">
                                      <p:cBhvr>
                                        <p:cTn id="7" dur="500"/>
                                        <p:tgtEl>
                                          <p:spTgt spid="50"/>
                                        </p:tgtEl>
                                      </p:cBhvr>
                                    </p:animEffect>
                                  </p:childTnLst>
                                </p:cTn>
                              </p:par>
                              <p:par>
                                <p:cTn id="8" presetID="14" presetClass="entr" presetSubtype="10" fill="hold"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par>
                                <p:cTn id="11" presetID="21" presetClass="entr" presetSubtype="1"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heel(1)">
                                      <p:cBhvr>
                                        <p:cTn id="13" dur="1000"/>
                                        <p:tgtEl>
                                          <p:spTgt spid="18"/>
                                        </p:tgtEl>
                                      </p:cBhvr>
                                    </p:animEffect>
                                  </p:childTnLst>
                                </p:cTn>
                              </p:par>
                            </p:childTnLst>
                          </p:cTn>
                        </p:par>
                        <p:par>
                          <p:cTn id="14" fill="hold">
                            <p:stCondLst>
                              <p:cond delay="1000"/>
                            </p:stCondLst>
                            <p:childTnLst>
                              <p:par>
                                <p:cTn id="15" presetID="10" presetClass="entr" presetSubtype="0"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randombar(horizontal)">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randombar(horizontal)">
                                      <p:cBhvr>
                                        <p:cTn id="3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50" grpId="0" animBg="1"/>
      <p:bldP spid="20" grpId="0" animBg="1"/>
      <p:bldP spid="21" grpId="0"/>
      <p:bldP spid="2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316523" y="1132691"/>
            <a:ext cx="8522677" cy="2833967"/>
          </a:xfrm>
          <a:prstGeom prst="rect">
            <a:avLst/>
          </a:prstGeom>
          <a:gradFill>
            <a:gsLst>
              <a:gs pos="11000">
                <a:srgbClr val="2B3649"/>
              </a:gs>
              <a:gs pos="100000">
                <a:srgbClr val="3B4A62"/>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Text Box 3">
            <a:extLst>
              <a:ext uri="{FF2B5EF4-FFF2-40B4-BE49-F238E27FC236}">
                <a16:creationId xmlns:a16="http://schemas.microsoft.com/office/drawing/2014/main" xmlns="" id="{5F0F9ED0-7F76-426D-8B24-FCB09C852009}"/>
              </a:ext>
            </a:extLst>
          </p:cNvPr>
          <p:cNvSpPr txBox="1">
            <a:spLocks noChangeArrowheads="1"/>
          </p:cNvSpPr>
          <p:nvPr/>
        </p:nvSpPr>
        <p:spPr bwMode="auto">
          <a:xfrm>
            <a:off x="484265" y="1218403"/>
            <a:ext cx="5002135"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ctr" eaLnBrk="1" hangingPunct="1"/>
            <a:r>
              <a:rPr lang="en-US" altLang="en-US" sz="2800" dirty="0" err="1">
                <a:solidFill>
                  <a:schemeClr val="bg1"/>
                </a:solidFill>
                <a:cs typeface="Times New Roman" panose="02020603050405020304" pitchFamily="18" charset="0"/>
              </a:rPr>
              <a:t>Nhà</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văn</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Nguyễn</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Tuân</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cho</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rằng</a:t>
            </a:r>
            <a:r>
              <a:rPr lang="en-US" altLang="en-US" sz="2800" dirty="0">
                <a:solidFill>
                  <a:schemeClr val="bg1"/>
                </a:solidFill>
                <a:cs typeface="Times New Roman" panose="02020603050405020304" pitchFamily="18" charset="0"/>
              </a:rPr>
              <a:t>:</a:t>
            </a:r>
            <a:r>
              <a:rPr lang="en-US" altLang="en-US" sz="2800" i="1" dirty="0">
                <a:solidFill>
                  <a:schemeClr val="bg1"/>
                </a:solidFill>
                <a:cs typeface="Times New Roman" panose="02020603050405020304" pitchFamily="18" charset="0"/>
              </a:rPr>
              <a:t>“</a:t>
            </a:r>
            <a:r>
              <a:rPr lang="en-US" altLang="en-US" sz="2800" i="1" dirty="0" err="1">
                <a:solidFill>
                  <a:schemeClr val="bg1"/>
                </a:solidFill>
                <a:cs typeface="Times New Roman" panose="02020603050405020304" pitchFamily="18" charset="0"/>
              </a:rPr>
              <a:t>Ngô</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Tất</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Tố</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đã</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xui</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người</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nông</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dân</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nổi</a:t>
            </a:r>
            <a:r>
              <a:rPr lang="en-US" altLang="en-US" sz="2800" i="1" dirty="0">
                <a:solidFill>
                  <a:schemeClr val="bg1"/>
                </a:solidFill>
                <a:cs typeface="Times New Roman" panose="02020603050405020304" pitchFamily="18" charset="0"/>
              </a:rPr>
              <a:t> </a:t>
            </a:r>
            <a:r>
              <a:rPr lang="en-US" altLang="en-US" sz="2800" i="1" dirty="0" err="1">
                <a:solidFill>
                  <a:schemeClr val="bg1"/>
                </a:solidFill>
                <a:cs typeface="Times New Roman" panose="02020603050405020304" pitchFamily="18" charset="0"/>
              </a:rPr>
              <a:t>loạn</a:t>
            </a:r>
            <a:r>
              <a:rPr lang="en-US" altLang="en-US" sz="2800" i="1"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em</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hiểu</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thế</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nào</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về</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nhận</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xét</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đó</a:t>
            </a:r>
            <a:r>
              <a:rPr lang="en-US" altLang="en-US" sz="2800" dirty="0">
                <a:solidFill>
                  <a:schemeClr val="bg1"/>
                </a:solidFill>
                <a:cs typeface="Times New Roman" panose="02020603050405020304" pitchFamily="18" charset="0"/>
              </a:rPr>
              <a:t>? Qua </a:t>
            </a:r>
            <a:r>
              <a:rPr lang="en-US" altLang="en-US" sz="2800" dirty="0" err="1">
                <a:solidFill>
                  <a:schemeClr val="bg1"/>
                </a:solidFill>
                <a:cs typeface="Times New Roman" panose="02020603050405020304" pitchFamily="18" charset="0"/>
              </a:rPr>
              <a:t>đoạn</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trích</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Tức</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nước</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vỡ</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bờ</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em</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hãy</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làm</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sáng</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tỏ</a:t>
            </a:r>
            <a:r>
              <a:rPr lang="en-US" altLang="en-US" sz="2800" dirty="0">
                <a:solidFill>
                  <a:schemeClr val="bg1"/>
                </a:solidFill>
                <a:cs typeface="Times New Roman" panose="02020603050405020304" pitchFamily="18" charset="0"/>
              </a:rPr>
              <a:t> ý </a:t>
            </a:r>
            <a:r>
              <a:rPr lang="en-US" altLang="en-US" sz="2800" dirty="0" err="1">
                <a:solidFill>
                  <a:schemeClr val="bg1"/>
                </a:solidFill>
                <a:cs typeface="Times New Roman" panose="02020603050405020304" pitchFamily="18" charset="0"/>
              </a:rPr>
              <a:t>kiến</a:t>
            </a:r>
            <a:r>
              <a:rPr lang="en-US" altLang="en-US" sz="2800" dirty="0">
                <a:solidFill>
                  <a:schemeClr val="bg1"/>
                </a:solidFill>
                <a:cs typeface="Times New Roman" panose="02020603050405020304" pitchFamily="18" charset="0"/>
              </a:rPr>
              <a:t> </a:t>
            </a:r>
            <a:r>
              <a:rPr lang="en-US" altLang="en-US" sz="2800" dirty="0" err="1">
                <a:solidFill>
                  <a:schemeClr val="bg1"/>
                </a:solidFill>
                <a:cs typeface="Times New Roman" panose="02020603050405020304" pitchFamily="18" charset="0"/>
              </a:rPr>
              <a:t>trên</a:t>
            </a:r>
            <a:r>
              <a:rPr lang="en-US" altLang="en-US" sz="2800" dirty="0">
                <a:solidFill>
                  <a:schemeClr val="bg1"/>
                </a:solidFill>
                <a:cs typeface="Times New Roman" panose="02020603050405020304" pitchFamily="18" charset="0"/>
              </a:rPr>
              <a:t>.”</a:t>
            </a:r>
          </a:p>
        </p:txBody>
      </p:sp>
      <p:pic>
        <p:nvPicPr>
          <p:cNvPr id="31" name="Picture 30">
            <a:extLst>
              <a:ext uri="{FF2B5EF4-FFF2-40B4-BE49-F238E27FC236}">
                <a16:creationId xmlns:a16="http://schemas.microsoft.com/office/drawing/2014/main" xmlns="" id="{FF46E622-68EB-41AB-ACD6-A9859DF15129}"/>
              </a:ext>
            </a:extLst>
          </p:cNvPr>
          <p:cNvPicPr>
            <a:picLocks noChangeAspect="1"/>
          </p:cNvPicPr>
          <p:nvPr/>
        </p:nvPicPr>
        <p:blipFill rotWithShape="1">
          <a:blip r:embed="rId3"/>
          <a:srcRect l="36127" t="26579" r="51927" b="44334"/>
          <a:stretch/>
        </p:blipFill>
        <p:spPr>
          <a:xfrm>
            <a:off x="6095660" y="1108376"/>
            <a:ext cx="2008161" cy="2612000"/>
          </a:xfrm>
          <a:prstGeom prst="rect">
            <a:avLst/>
          </a:prstGeom>
        </p:spPr>
      </p:pic>
      <p:pic>
        <p:nvPicPr>
          <p:cNvPr id="32" name="H0006(Black_iPhone6)2.png">
            <a:extLst>
              <a:ext uri="{FF2B5EF4-FFF2-40B4-BE49-F238E27FC236}">
                <a16:creationId xmlns:a16="http://schemas.microsoft.com/office/drawing/2014/main" xmlns="" id="{906A5561-3B42-4E00-9201-2814DA6153C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b="14998"/>
          <a:stretch>
            <a:fillRect/>
          </a:stretch>
        </p:blipFill>
        <p:spPr bwMode="auto">
          <a:xfrm>
            <a:off x="5393138" y="829393"/>
            <a:ext cx="3413204" cy="399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369446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xmlns:a14="http://schemas.microsoft.com/office/drawing/2010/main" xmlns:a16="http://schemas.microsoft.com/office/drawing/2014/main">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xEl>
                                              <p:pRg st="0" end="0"/>
                                            </p:txEl>
                                          </p:spTgt>
                                        </p:tgtEl>
                                        <p:attrNameLst>
                                          <p:attrName>style.visibility</p:attrName>
                                        </p:attrNameLst>
                                      </p:cBhvr>
                                      <p:to>
                                        <p:strVal val="visible"/>
                                      </p:to>
                                    </p:set>
                                    <p:anim calcmode="lin" valueType="num">
                                      <p:cBhvr additive="base">
                                        <p:cTn id="1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7">
                                            <p:txEl>
                                              <p:pRg st="0" end="0"/>
                                            </p:txEl>
                                          </p:spTgt>
                                        </p:tgtEl>
                                        <p:attrNameLst>
                                          <p:attrName>ppt_y</p:attrName>
                                        </p:attrNameLst>
                                      </p:cBhvr>
                                      <p:tavLst>
                                        <p:tav tm="0">
                                          <p:val>
                                            <p:strVal val="1+#ppt_h/2"/>
                                          </p:val>
                                        </p:tav>
                                        <p:tav tm="100000">
                                          <p:val>
                                            <p:strVal val="#ppt_y"/>
                                          </p:val>
                                        </p:tav>
                                      </p:tavLst>
                                    </p:anim>
                                  </p:childTnLst>
                                </p:cTn>
                              </p:par>
                              <p:par>
                                <p:cTn id="15" presetID="14" presetClass="entr" presetSubtype="10"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randombar(horizontal)">
                                      <p:cBhvr>
                                        <p:cTn id="1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3" name="Text Box 7">
            <a:extLst>
              <a:ext uri="{FF2B5EF4-FFF2-40B4-BE49-F238E27FC236}">
                <a16:creationId xmlns:a16="http://schemas.microsoft.com/office/drawing/2014/main" xmlns="" id="{B4349A7B-3804-47AB-90F6-5D488AF4F6C9}"/>
              </a:ext>
            </a:extLst>
          </p:cNvPr>
          <p:cNvSpPr txBox="1">
            <a:spLocks noChangeArrowheads="1"/>
          </p:cNvSpPr>
          <p:nvPr/>
        </p:nvSpPr>
        <p:spPr bwMode="auto">
          <a:xfrm>
            <a:off x="3200470" y="404690"/>
            <a:ext cx="274305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eaLnBrk="1" hangingPunct="1"/>
            <a:r>
              <a:rPr lang="en-US" altLang="en-US" sz="2800" b="1" u="sng" dirty="0" err="1">
                <a:solidFill>
                  <a:srgbClr val="FF0000"/>
                </a:solidFill>
                <a:cs typeface="Times New Roman" panose="02020603050405020304" pitchFamily="18" charset="0"/>
              </a:rPr>
              <a:t>Đoạn</a:t>
            </a:r>
            <a:r>
              <a:rPr lang="en-US" altLang="en-US" sz="2800" b="1" u="sng" dirty="0">
                <a:solidFill>
                  <a:srgbClr val="FF0000"/>
                </a:solidFill>
                <a:cs typeface="Times New Roman" panose="02020603050405020304" pitchFamily="18" charset="0"/>
              </a:rPr>
              <a:t> </a:t>
            </a:r>
            <a:r>
              <a:rPr lang="en-US" altLang="en-US" sz="2800" b="1" u="sng" dirty="0" err="1">
                <a:solidFill>
                  <a:srgbClr val="FF0000"/>
                </a:solidFill>
                <a:cs typeface="Times New Roman" panose="02020603050405020304" pitchFamily="18" charset="0"/>
              </a:rPr>
              <a:t>tham</a:t>
            </a:r>
            <a:r>
              <a:rPr lang="en-US" altLang="en-US" sz="2800" b="1" u="sng" dirty="0">
                <a:solidFill>
                  <a:srgbClr val="FF0000"/>
                </a:solidFill>
                <a:cs typeface="Times New Roman" panose="02020603050405020304" pitchFamily="18" charset="0"/>
              </a:rPr>
              <a:t> </a:t>
            </a:r>
            <a:r>
              <a:rPr lang="en-US" altLang="en-US" sz="2800" b="1" u="sng" dirty="0" err="1">
                <a:solidFill>
                  <a:srgbClr val="FF0000"/>
                </a:solidFill>
                <a:cs typeface="Times New Roman" panose="02020603050405020304" pitchFamily="18" charset="0"/>
              </a:rPr>
              <a:t>khảo</a:t>
            </a:r>
            <a:endParaRPr lang="en-US" altLang="en-US" sz="2800" b="1" u="sng" dirty="0">
              <a:solidFill>
                <a:srgbClr val="FF0000"/>
              </a:solidFill>
              <a:cs typeface="Times New Roman" panose="02020603050405020304" pitchFamily="18" charset="0"/>
            </a:endParaRPr>
          </a:p>
        </p:txBody>
      </p:sp>
      <p:sp>
        <p:nvSpPr>
          <p:cNvPr id="34824" name="Text Box 8">
            <a:extLst>
              <a:ext uri="{FF2B5EF4-FFF2-40B4-BE49-F238E27FC236}">
                <a16:creationId xmlns:a16="http://schemas.microsoft.com/office/drawing/2014/main" xmlns="" id="{E397A764-47B5-4D5A-A2CA-E6141D3D556A}"/>
              </a:ext>
            </a:extLst>
          </p:cNvPr>
          <p:cNvSpPr txBox="1">
            <a:spLocks noChangeArrowheads="1"/>
          </p:cNvSpPr>
          <p:nvPr/>
        </p:nvSpPr>
        <p:spPr bwMode="auto">
          <a:xfrm>
            <a:off x="420328" y="1011799"/>
            <a:ext cx="8281220" cy="3816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imes New Roman" panose="02020603050405020304" pitchFamily="18" charset="0"/>
                <a:cs typeface="Arial" panose="020B0604020202020204" pitchFamily="34" charset="0"/>
              </a:defRPr>
            </a:lvl1pPr>
            <a:lvl2pPr marL="742950" indent="-285750" eaLnBrk="0" hangingPunct="0">
              <a:defRPr>
                <a:solidFill>
                  <a:schemeClr val="tx1"/>
                </a:solidFill>
                <a:latin typeface="Times New Roman" panose="02020603050405020304" pitchFamily="18" charset="0"/>
                <a:cs typeface="Arial" panose="020B0604020202020204" pitchFamily="34" charset="0"/>
              </a:defRPr>
            </a:lvl2pPr>
            <a:lvl3pPr marL="1143000" indent="-228600" eaLnBrk="0" hangingPunct="0">
              <a:defRPr>
                <a:solidFill>
                  <a:schemeClr val="tx1"/>
                </a:solidFill>
                <a:latin typeface="Times New Roman" panose="02020603050405020304" pitchFamily="18" charset="0"/>
                <a:cs typeface="Arial" panose="020B0604020202020204" pitchFamily="34" charset="0"/>
              </a:defRPr>
            </a:lvl3pPr>
            <a:lvl4pPr marL="1600200" indent="-228600" eaLnBrk="0" hangingPunct="0">
              <a:defRPr>
                <a:solidFill>
                  <a:schemeClr val="tx1"/>
                </a:solidFill>
                <a:latin typeface="Times New Roman" panose="02020603050405020304" pitchFamily="18" charset="0"/>
                <a:cs typeface="Arial" panose="020B0604020202020204" pitchFamily="34" charset="0"/>
              </a:defRPr>
            </a:lvl4pPr>
            <a:lvl5pPr marL="2057400" indent="-228600" eaLnBrk="0" hangingPunct="0">
              <a:defRPr>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cs typeface="Arial" panose="020B0604020202020204" pitchFamily="34" charset="0"/>
              </a:defRPr>
            </a:lvl9pPr>
          </a:lstStyle>
          <a:p>
            <a:pPr algn="just" eaLnBrk="1" hangingPunct="1"/>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Sức</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mạnh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kì</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lạ</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của</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lòng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căm</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thù</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sôi</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sục</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sự</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uất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ức</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cao</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độ</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khi</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dồn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đến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đường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cùng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không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thể</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chịu</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đựng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được</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nữa</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Dậu</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chửi</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mắng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tát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đánh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Chồng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bắt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trói</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hành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hạ</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nguy</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đến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tính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mạng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Không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còn</a:t>
            </a:r>
            <a:r>
              <a:rPr lang="en-US" altLang="en-US" sz="2200" dirty="0">
                <a:solidFill>
                  <a:srgbClr val="0000FF"/>
                </a:solidFill>
                <a:cs typeface="Times New Roman" panose="02020603050405020304" pitchFamily="18" charset="0"/>
              </a:rPr>
              <a:t> con </a:t>
            </a:r>
            <a:r>
              <a:rPr lang="en-US" altLang="en-US" sz="2200" dirty="0" err="1">
                <a:solidFill>
                  <a:srgbClr val="0000FF"/>
                </a:solidFill>
                <a:cs typeface="Times New Roman" panose="02020603050405020304" pitchFamily="18" charset="0"/>
              </a:rPr>
              <a:t>đường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nào</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khác</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để</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bảo</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vệ</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chồng</a:t>
            </a:r>
            <a:r>
              <a:rPr lang="en-US" altLang="en-US" sz="2200" dirty="0">
                <a:solidFill>
                  <a:srgbClr val="0000FF"/>
                </a:solidFill>
                <a:cs typeface="Times New Roman" panose="02020603050405020304" pitchFamily="18" charset="0"/>
              </a:rPr>
              <a:t> con, </a:t>
            </a:r>
            <a:r>
              <a:rPr lang="en-US" altLang="en-US" sz="2200" dirty="0" err="1">
                <a:solidFill>
                  <a:srgbClr val="0000FF"/>
                </a:solidFill>
                <a:cs typeface="Times New Roman" panose="02020603050405020304" pitchFamily="18" charset="0"/>
              </a:rPr>
              <a:t>bảo</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vệ</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chính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mình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trong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phút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giây</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khẩn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cấp</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đã</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vùng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lên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chống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trả</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quyết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liệt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và</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đã</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chiến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thắng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vẻ</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vang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Diễn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biến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thái</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độ</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dẫn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đến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hành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động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của</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Dậu</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bất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ngờ</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nhưng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hoàn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toàn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hợp</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tình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hợp</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lí</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và</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hợp</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quy</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luật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Câu</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nói</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mộc</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mạc</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của</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chị</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Dậu</a:t>
            </a:r>
            <a:r>
              <a:rPr lang="en-US" altLang="en-US" sz="2200" dirty="0">
                <a:solidFill>
                  <a:srgbClr val="0000FF"/>
                </a:solidFill>
                <a:cs typeface="Times New Roman" panose="02020603050405020304" pitchFamily="18" charset="0"/>
              </a:rPr>
              <a:t> ở </a:t>
            </a:r>
            <a:r>
              <a:rPr lang="en-US" altLang="en-US" sz="2200" dirty="0" err="1">
                <a:solidFill>
                  <a:srgbClr val="0000FF"/>
                </a:solidFill>
                <a:cs typeface="Times New Roman" panose="02020603050405020304" pitchFamily="18" charset="0"/>
              </a:rPr>
              <a:t>cuối</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đoạn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trích</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là</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lời</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tuyên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ngôn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hùng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hồn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cho</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quy</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luật</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ấy</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Đúng</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như</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nhà</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văn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Nguyễn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Tuân</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đã</a:t>
            </a:r>
            <a:r>
              <a:rPr lang="en-US" altLang="en-US" sz="2200" dirty="0">
                <a:solidFill>
                  <a:srgbClr val="0000FF"/>
                </a:solidFill>
                <a:cs typeface="Times New Roman" panose="02020603050405020304" pitchFamily="18" charset="0"/>
              </a:rPr>
              <a:t> </a:t>
            </a:r>
            <a:r>
              <a:rPr lang="en-US" altLang="en-US" sz="2200" dirty="0" err="1">
                <a:solidFill>
                  <a:srgbClr val="0000FF"/>
                </a:solidFill>
                <a:cs typeface="Times New Roman" panose="02020603050405020304" pitchFamily="18" charset="0"/>
              </a:rPr>
              <a:t>nói</a:t>
            </a:r>
            <a:r>
              <a:rPr lang="en-US" altLang="en-US" sz="2200" dirty="0">
                <a:solidFill>
                  <a:srgbClr val="0000FF"/>
                </a:solidFill>
                <a:cs typeface="Times New Roman" panose="02020603050405020304" pitchFamily="18" charset="0"/>
              </a:rPr>
              <a:t> </a:t>
            </a:r>
            <a:r>
              <a:rPr lang="en-US" altLang="en-US" sz="2200" i="1" dirty="0">
                <a:solidFill>
                  <a:srgbClr val="0000FF"/>
                </a:solidFill>
                <a:cs typeface="Times New Roman" panose="02020603050405020304" pitchFamily="18" charset="0"/>
              </a:rPr>
              <a:t>“</a:t>
            </a:r>
            <a:r>
              <a:rPr lang="en-US" altLang="en-US" sz="2200" i="1" dirty="0" err="1">
                <a:solidFill>
                  <a:srgbClr val="0000FF"/>
                </a:solidFill>
                <a:cs typeface="Times New Roman" panose="02020603050405020304" pitchFamily="18" charset="0"/>
              </a:rPr>
              <a:t>Ngô</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Tất</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Tố</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đã</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xui</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người</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nông</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dân</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nổi</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loạn</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trước</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cái</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xã</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hội</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thực</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dân</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phong</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kiến</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bất</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công</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đen</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tối</a:t>
            </a:r>
            <a:r>
              <a:rPr lang="en-US" altLang="en-US" sz="2200" i="1" dirty="0">
                <a:solidFill>
                  <a:srgbClr val="0000FF"/>
                </a:solidFill>
                <a:cs typeface="Times New Roman" panose="02020603050405020304" pitchFamily="18" charset="0"/>
              </a:rPr>
              <a:t> </a:t>
            </a:r>
            <a:r>
              <a:rPr lang="en-US" altLang="en-US" sz="2200" i="1" dirty="0" err="1">
                <a:solidFill>
                  <a:srgbClr val="0000FF"/>
                </a:solidFill>
                <a:cs typeface="Times New Roman" panose="02020603050405020304" pitchFamily="18" charset="0"/>
              </a:rPr>
              <a:t>đó</a:t>
            </a:r>
            <a:r>
              <a:rPr lang="en-US" altLang="en-US" sz="2200" i="1" dirty="0">
                <a:solidFill>
                  <a:srgbClr val="0000FF"/>
                </a:solidFill>
                <a:cs typeface="Times New Roman" panose="02020603050405020304" pitchFamily="18" charset="0"/>
              </a:rPr>
              <a:t>.</a:t>
            </a:r>
            <a:endParaRPr lang="en-US" altLang="en-US" sz="2200" dirty="0">
              <a:solidFill>
                <a:srgbClr val="0000FF"/>
              </a:solidFill>
              <a:cs typeface="Times New Roman" panose="02020603050405020304" pitchFamily="18" charset="0"/>
            </a:endParaRPr>
          </a:p>
        </p:txBody>
      </p:sp>
    </p:spTree>
  </p:cSld>
  <p:clrMapOvr>
    <a:masterClrMapping/>
  </p:clrMapOvr>
  <p:transition>
    <p:blinds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presetSubtype="0" fill="hold" nodeType="clickEffect">
                                  <p:stCondLst>
                                    <p:cond delay="0"/>
                                  </p:stCondLst>
                                  <p:childTnLst>
                                    <p:set>
                                      <p:cBhvr>
                                        <p:cTn id="6" dur="1" fill="hold">
                                          <p:stCondLst>
                                            <p:cond delay="0"/>
                                          </p:stCondLst>
                                        </p:cTn>
                                        <p:tgtEl>
                                          <p:spTgt spid="34823">
                                            <p:txEl>
                                              <p:pRg st="0" end="0"/>
                                            </p:txEl>
                                          </p:spTgt>
                                        </p:tgtEl>
                                        <p:attrNameLst>
                                          <p:attrName>style.visibility</p:attrName>
                                        </p:attrNameLst>
                                      </p:cBhvr>
                                      <p:to>
                                        <p:strVal val="visible"/>
                                      </p:to>
                                    </p:set>
                                    <p:anim calcmode="lin" valueType="num">
                                      <p:cBhvr>
                                        <p:cTn id="7" dur="1000" fill="hold"/>
                                        <p:tgtEl>
                                          <p:spTgt spid="3482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482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482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7" presetClass="entr" presetSubtype="10" fill="hold" nodeType="clickEffect">
                                  <p:stCondLst>
                                    <p:cond delay="0"/>
                                  </p:stCondLst>
                                  <p:childTnLst>
                                    <p:set>
                                      <p:cBhvr>
                                        <p:cTn id="13" dur="1" fill="hold">
                                          <p:stCondLst>
                                            <p:cond delay="0"/>
                                          </p:stCondLst>
                                        </p:cTn>
                                        <p:tgtEl>
                                          <p:spTgt spid="34824">
                                            <p:txEl>
                                              <p:pRg st="0" end="0"/>
                                            </p:txEl>
                                          </p:spTgt>
                                        </p:tgtEl>
                                        <p:attrNameLst>
                                          <p:attrName>style.visibility</p:attrName>
                                        </p:attrNameLst>
                                      </p:cBhvr>
                                      <p:to>
                                        <p:strVal val="visible"/>
                                      </p:to>
                                    </p:set>
                                    <p:anim calcmode="lin" valueType="num">
                                      <p:cBhvr>
                                        <p:cTn id="14" dur="500" fill="hold"/>
                                        <p:tgtEl>
                                          <p:spTgt spid="34824">
                                            <p:txEl>
                                              <p:pRg st="0" end="0"/>
                                            </p:txEl>
                                          </p:spTgt>
                                        </p:tgtEl>
                                        <p:attrNameLst>
                                          <p:attrName>ppt_w</p:attrName>
                                        </p:attrNameLst>
                                      </p:cBhvr>
                                      <p:tavLst>
                                        <p:tav tm="0">
                                          <p:val>
                                            <p:fltVal val="0"/>
                                          </p:val>
                                        </p:tav>
                                        <p:tav tm="100000">
                                          <p:val>
                                            <p:strVal val="#ppt_w"/>
                                          </p:val>
                                        </p:tav>
                                      </p:tavLst>
                                    </p:anim>
                                    <p:anim calcmode="lin" valueType="num">
                                      <p:cBhvr>
                                        <p:cTn id="15" dur="500" fill="hold"/>
                                        <p:tgtEl>
                                          <p:spTgt spid="34824">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8DE1CB2-4FDA-4779-B0AA-5E22A1862FC9}"/>
              </a:ext>
            </a:extLst>
          </p:cNvPr>
          <p:cNvPicPr>
            <a:picLocks noChangeAspect="1"/>
          </p:cNvPicPr>
          <p:nvPr/>
        </p:nvPicPr>
        <p:blipFill rotWithShape="1">
          <a:blip r:embed="rId3"/>
          <a:srcRect l="8790" t="21219" r="37581" b="23010"/>
          <a:stretch/>
        </p:blipFill>
        <p:spPr>
          <a:xfrm>
            <a:off x="0" y="0"/>
            <a:ext cx="9144000" cy="5163410"/>
          </a:xfrm>
          <a:prstGeom prst="rect">
            <a:avLst/>
          </a:prstGeom>
        </p:spPr>
      </p:pic>
    </p:spTree>
    <p:extLst>
      <p:ext uri="{BB962C8B-B14F-4D97-AF65-F5344CB8AC3E}">
        <p14:creationId xmlns:p14="http://schemas.microsoft.com/office/powerpoint/2010/main" val="19840283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30" name="Picture 26" descr="Kết quả hình ảnh cho nhà văn Ngô Tất Tố, Tức nước vỡ bờ">
            <a:extLst>
              <a:ext uri="{FF2B5EF4-FFF2-40B4-BE49-F238E27FC236}">
                <a16:creationId xmlns:a16="http://schemas.microsoft.com/office/drawing/2014/main" xmlns="" id="{C9A7DF70-9ED3-4A36-8E89-3C9324E8971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815" r="3084"/>
          <a:stretch>
            <a:fillRect/>
          </a:stretch>
        </p:blipFill>
        <p:spPr bwMode="auto">
          <a:xfrm>
            <a:off x="3290412" y="506254"/>
            <a:ext cx="1360170" cy="767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22" descr="Cover">
            <a:extLst>
              <a:ext uri="{FF2B5EF4-FFF2-40B4-BE49-F238E27FC236}">
                <a16:creationId xmlns:a16="http://schemas.microsoft.com/office/drawing/2014/main" xmlns="" id="{D5D7C4C4-F7B4-47A4-8BB6-8FC28D4C062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680" y="3768090"/>
            <a:ext cx="2903220" cy="891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21" descr="Cover">
            <a:extLst>
              <a:ext uri="{FF2B5EF4-FFF2-40B4-BE49-F238E27FC236}">
                <a16:creationId xmlns:a16="http://schemas.microsoft.com/office/drawing/2014/main" xmlns="" id="{EF3E2982-C3E4-4FEC-8BFD-328BA29EFC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8680" y="3288030"/>
            <a:ext cx="2906078" cy="788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20" descr="Cover">
            <a:extLst>
              <a:ext uri="{FF2B5EF4-FFF2-40B4-BE49-F238E27FC236}">
                <a16:creationId xmlns:a16="http://schemas.microsoft.com/office/drawing/2014/main" xmlns="" id="{B47215E5-300B-47D9-BA16-3C92F56BE6A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80460" y="2065020"/>
            <a:ext cx="1303020" cy="2045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19" descr="Cover">
            <a:extLst>
              <a:ext uri="{FF2B5EF4-FFF2-40B4-BE49-F238E27FC236}">
                <a16:creationId xmlns:a16="http://schemas.microsoft.com/office/drawing/2014/main" xmlns="" id="{A7A44A29-B09E-402A-9D68-B07C52F2C2E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2940" y="1985010"/>
            <a:ext cx="2508885" cy="1303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18" descr="Cover">
            <a:extLst>
              <a:ext uri="{FF2B5EF4-FFF2-40B4-BE49-F238E27FC236}">
                <a16:creationId xmlns:a16="http://schemas.microsoft.com/office/drawing/2014/main" xmlns="" id="{AA9A7676-0C75-4F6D-BDB1-CDD4F2711A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1696403"/>
            <a:ext cx="2708910" cy="8372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17" descr="Cover">
            <a:extLst>
              <a:ext uri="{FF2B5EF4-FFF2-40B4-BE49-F238E27FC236}">
                <a16:creationId xmlns:a16="http://schemas.microsoft.com/office/drawing/2014/main" xmlns="" id="{0E43DAFF-35EB-42C0-A3CD-97ABC875478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7260" y="956310"/>
            <a:ext cx="2353152" cy="1198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0" name="Picture 16" descr="Cover">
            <a:extLst>
              <a:ext uri="{FF2B5EF4-FFF2-40B4-BE49-F238E27FC236}">
                <a16:creationId xmlns:a16="http://schemas.microsoft.com/office/drawing/2014/main" xmlns="" id="{F9C8884E-2B43-4FE1-BCA5-990608A419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078957" y="1779270"/>
            <a:ext cx="1698783" cy="68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6" name="Picture 12" descr="Cover">
            <a:extLst>
              <a:ext uri="{FF2B5EF4-FFF2-40B4-BE49-F238E27FC236}">
                <a16:creationId xmlns:a16="http://schemas.microsoft.com/office/drawing/2014/main" xmlns="" id="{52449D73-8C41-4827-B4DC-165E21CD3FB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512243" y="3836670"/>
            <a:ext cx="2174558"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1" descr="Cover">
            <a:extLst>
              <a:ext uri="{FF2B5EF4-FFF2-40B4-BE49-F238E27FC236}">
                <a16:creationId xmlns:a16="http://schemas.microsoft.com/office/drawing/2014/main" xmlns="" id="{0BFB254F-5AA0-4DEC-A016-9E7C1971585B}"/>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405087" y="2945130"/>
            <a:ext cx="2310288" cy="1030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over">
            <a:extLst>
              <a:ext uri="{FF2B5EF4-FFF2-40B4-BE49-F238E27FC236}">
                <a16:creationId xmlns:a16="http://schemas.microsoft.com/office/drawing/2014/main" xmlns="" id="{2642B7E2-5088-45A7-A2A6-ABA2508FC3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664869" y="2059305"/>
            <a:ext cx="1954530" cy="225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3" name="Picture 9" descr="Cover">
            <a:extLst>
              <a:ext uri="{FF2B5EF4-FFF2-40B4-BE49-F238E27FC236}">
                <a16:creationId xmlns:a16="http://schemas.microsoft.com/office/drawing/2014/main" xmlns="" id="{9979B1CA-2EEB-4DA1-A8BE-DE1C68D7E56C}"/>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82177" y="750570"/>
            <a:ext cx="2697480" cy="212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2" name="Picture 8" descr="Cover">
            <a:extLst>
              <a:ext uri="{FF2B5EF4-FFF2-40B4-BE49-F238E27FC236}">
                <a16:creationId xmlns:a16="http://schemas.microsoft.com/office/drawing/2014/main" xmlns="" id="{9FE08D05-1AEF-44BB-A6E4-FE74C4CC833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982177" y="686277"/>
            <a:ext cx="2660333" cy="1104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descr="Cover">
            <a:extLst>
              <a:ext uri="{FF2B5EF4-FFF2-40B4-BE49-F238E27FC236}">
                <a16:creationId xmlns:a16="http://schemas.microsoft.com/office/drawing/2014/main" xmlns="" id="{0DFE77A8-B176-4218-814F-D6D4E3ABB61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503420" y="544830"/>
            <a:ext cx="1585913" cy="2390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4" descr="Cover">
            <a:extLst>
              <a:ext uri="{FF2B5EF4-FFF2-40B4-BE49-F238E27FC236}">
                <a16:creationId xmlns:a16="http://schemas.microsoft.com/office/drawing/2014/main" xmlns="" id="{866EE910-73FD-497E-AFEA-C677B8C1493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127659" y="1985010"/>
            <a:ext cx="1397318" cy="1027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2" name="Picture 28" descr="Kết quả hình ảnh cho tắt đèn ngô tất tố">
            <a:extLst>
              <a:ext uri="{FF2B5EF4-FFF2-40B4-BE49-F238E27FC236}">
                <a16:creationId xmlns:a16="http://schemas.microsoft.com/office/drawing/2014/main" xmlns="" id="{7671B713-E97C-4403-8593-415271B8E26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b="6758"/>
          <a:stretch>
            <a:fillRect/>
          </a:stretch>
        </p:blipFill>
        <p:spPr bwMode="auto">
          <a:xfrm>
            <a:off x="5532120" y="2596515"/>
            <a:ext cx="788670" cy="110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par>
                          <p:cTn id="13" fill="hold" nodeType="afterGroup">
                            <p:stCondLst>
                              <p:cond delay="500"/>
                            </p:stCondLst>
                            <p:childTnLst>
                              <p:par>
                                <p:cTn id="14" presetID="22" presetClass="entr" presetSubtype="8" fill="hold" nodeType="afterEffect">
                                  <p:stCondLst>
                                    <p:cond delay="0"/>
                                  </p:stCondLst>
                                  <p:childTnLst>
                                    <p:set>
                                      <p:cBhvr>
                                        <p:cTn id="15" dur="1" fill="hold">
                                          <p:stCondLst>
                                            <p:cond delay="0"/>
                                          </p:stCondLst>
                                        </p:cTn>
                                        <p:tgtEl>
                                          <p:spTgt spid="21512"/>
                                        </p:tgtEl>
                                        <p:attrNameLst>
                                          <p:attrName>style.visibility</p:attrName>
                                        </p:attrNameLst>
                                      </p:cBhvr>
                                      <p:to>
                                        <p:strVal val="visible"/>
                                      </p:to>
                                    </p:set>
                                    <p:animEffect transition="in" filter="wipe(left)">
                                      <p:cBhvr>
                                        <p:cTn id="16" dur="500"/>
                                        <p:tgtEl>
                                          <p:spTgt spid="21512"/>
                                        </p:tgtEl>
                                      </p:cBhvr>
                                    </p:animEffect>
                                  </p:childTnLst>
                                </p:cTn>
                              </p:par>
                            </p:childTnLst>
                          </p:cTn>
                        </p:par>
                        <p:par>
                          <p:cTn id="17" fill="hold" nodeType="afterGroup">
                            <p:stCondLst>
                              <p:cond delay="1000"/>
                            </p:stCondLst>
                            <p:childTnLst>
                              <p:par>
                                <p:cTn id="18" presetID="22" presetClass="entr" presetSubtype="8" fill="hold" nodeType="afterEffect">
                                  <p:stCondLst>
                                    <p:cond delay="0"/>
                                  </p:stCondLst>
                                  <p:childTnLst>
                                    <p:set>
                                      <p:cBhvr>
                                        <p:cTn id="19" dur="1" fill="hold">
                                          <p:stCondLst>
                                            <p:cond delay="0"/>
                                          </p:stCondLst>
                                        </p:cTn>
                                        <p:tgtEl>
                                          <p:spTgt spid="21513"/>
                                        </p:tgtEl>
                                        <p:attrNameLst>
                                          <p:attrName>style.visibility</p:attrName>
                                        </p:attrNameLst>
                                      </p:cBhvr>
                                      <p:to>
                                        <p:strVal val="visible"/>
                                      </p:to>
                                    </p:set>
                                    <p:animEffect transition="in" filter="wipe(left)">
                                      <p:cBhvr>
                                        <p:cTn id="20" dur="500"/>
                                        <p:tgtEl>
                                          <p:spTgt spid="21513"/>
                                        </p:tgtEl>
                                      </p:cBhvr>
                                    </p:animEffect>
                                  </p:childTnLst>
                                </p:cTn>
                              </p:par>
                              <p:par>
                                <p:cTn id="21" presetID="16" presetClass="entr" presetSubtype="21" fill="hold" nodeType="withEffect">
                                  <p:stCondLst>
                                    <p:cond delay="0"/>
                                  </p:stCondLst>
                                  <p:childTnLst>
                                    <p:set>
                                      <p:cBhvr>
                                        <p:cTn id="22" dur="1" fill="hold">
                                          <p:stCondLst>
                                            <p:cond delay="0"/>
                                          </p:stCondLst>
                                        </p:cTn>
                                        <p:tgtEl>
                                          <p:spTgt spid="21532"/>
                                        </p:tgtEl>
                                        <p:attrNameLst>
                                          <p:attrName>style.visibility</p:attrName>
                                        </p:attrNameLst>
                                      </p:cBhvr>
                                      <p:to>
                                        <p:strVal val="visible"/>
                                      </p:to>
                                    </p:set>
                                    <p:animEffect transition="in" filter="barn(inVertical)">
                                      <p:cBhvr>
                                        <p:cTn id="23" dur="500"/>
                                        <p:tgtEl>
                                          <p:spTgt spid="21532"/>
                                        </p:tgtEl>
                                      </p:cBhvr>
                                    </p:animEffect>
                                  </p:childTnLst>
                                </p:cTn>
                              </p:par>
                              <p:par>
                                <p:cTn id="24" presetID="16" presetClass="entr" presetSubtype="21" fill="hold" nodeType="withEffect">
                                  <p:stCondLst>
                                    <p:cond delay="0"/>
                                  </p:stCondLst>
                                  <p:childTnLst>
                                    <p:set>
                                      <p:cBhvr>
                                        <p:cTn id="25" dur="1" fill="hold">
                                          <p:stCondLst>
                                            <p:cond delay="0"/>
                                          </p:stCondLst>
                                        </p:cTn>
                                        <p:tgtEl>
                                          <p:spTgt spid="21530"/>
                                        </p:tgtEl>
                                        <p:attrNameLst>
                                          <p:attrName>style.visibility</p:attrName>
                                        </p:attrNameLst>
                                      </p:cBhvr>
                                      <p:to>
                                        <p:strVal val="visible"/>
                                      </p:to>
                                    </p:set>
                                    <p:animEffect transition="in" filter="barn(inVertical)">
                                      <p:cBhvr>
                                        <p:cTn id="26" dur="500"/>
                                        <p:tgtEl>
                                          <p:spTgt spid="2153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2" fill="hold" nodeType="clickEffect">
                                  <p:stCondLst>
                                    <p:cond delay="0"/>
                                  </p:stCondLst>
                                  <p:childTnLst>
                                    <p:set>
                                      <p:cBhvr>
                                        <p:cTn id="30" dur="1" fill="hold">
                                          <p:stCondLst>
                                            <p:cond delay="0"/>
                                          </p:stCondLst>
                                        </p:cTn>
                                        <p:tgtEl>
                                          <p:spTgt spid="21520"/>
                                        </p:tgtEl>
                                        <p:attrNameLst>
                                          <p:attrName>style.visibility</p:attrName>
                                        </p:attrNameLst>
                                      </p:cBhvr>
                                      <p:to>
                                        <p:strVal val="visible"/>
                                      </p:to>
                                    </p:set>
                                    <p:animEffect transition="in" filter="wipe(right)">
                                      <p:cBhvr>
                                        <p:cTn id="31" dur="500"/>
                                        <p:tgtEl>
                                          <p:spTgt spid="21520"/>
                                        </p:tgtEl>
                                      </p:cBhvr>
                                    </p:animEffect>
                                  </p:childTnLst>
                                </p:cTn>
                              </p:par>
                            </p:childTnLst>
                          </p:cTn>
                        </p:par>
                        <p:par>
                          <p:cTn id="32" fill="hold" nodeType="afterGroup">
                            <p:stCondLst>
                              <p:cond delay="500"/>
                            </p:stCondLst>
                            <p:childTnLst>
                              <p:par>
                                <p:cTn id="33" presetID="22" presetClass="entr" presetSubtype="2" fill="hold" nodeType="afterEffect">
                                  <p:stCondLst>
                                    <p:cond delay="0"/>
                                  </p:stCondLst>
                                  <p:childTnLst>
                                    <p:set>
                                      <p:cBhvr>
                                        <p:cTn id="34" dur="1" fill="hold">
                                          <p:stCondLst>
                                            <p:cond delay="0"/>
                                          </p:stCondLst>
                                        </p:cTn>
                                        <p:tgtEl>
                                          <p:spTgt spid="21521"/>
                                        </p:tgtEl>
                                        <p:attrNameLst>
                                          <p:attrName>style.visibility</p:attrName>
                                        </p:attrNameLst>
                                      </p:cBhvr>
                                      <p:to>
                                        <p:strVal val="visible"/>
                                      </p:to>
                                    </p:set>
                                    <p:animEffect transition="in" filter="wipe(right)">
                                      <p:cBhvr>
                                        <p:cTn id="35" dur="500"/>
                                        <p:tgtEl>
                                          <p:spTgt spid="21521"/>
                                        </p:tgtEl>
                                      </p:cBhvr>
                                    </p:animEffect>
                                  </p:childTnLst>
                                </p:cTn>
                              </p:par>
                            </p:childTnLst>
                          </p:cTn>
                        </p:par>
                        <p:par>
                          <p:cTn id="36" fill="hold" nodeType="afterGroup">
                            <p:stCondLst>
                              <p:cond delay="1000"/>
                            </p:stCondLst>
                            <p:childTnLst>
                              <p:par>
                                <p:cTn id="37" presetID="22" presetClass="entr" presetSubtype="2" fill="hold" nodeType="afterEffect">
                                  <p:stCondLst>
                                    <p:cond delay="0"/>
                                  </p:stCondLst>
                                  <p:childTnLst>
                                    <p:set>
                                      <p:cBhvr>
                                        <p:cTn id="38" dur="1" fill="hold">
                                          <p:stCondLst>
                                            <p:cond delay="0"/>
                                          </p:stCondLst>
                                        </p:cTn>
                                        <p:tgtEl>
                                          <p:spTgt spid="21522"/>
                                        </p:tgtEl>
                                        <p:attrNameLst>
                                          <p:attrName>style.visibility</p:attrName>
                                        </p:attrNameLst>
                                      </p:cBhvr>
                                      <p:to>
                                        <p:strVal val="visible"/>
                                      </p:to>
                                    </p:set>
                                    <p:animEffect transition="in" filter="wipe(right)">
                                      <p:cBhvr>
                                        <p:cTn id="39" dur="500"/>
                                        <p:tgtEl>
                                          <p:spTgt spid="21522"/>
                                        </p:tgtEl>
                                      </p:cBhvr>
                                    </p:animEffect>
                                  </p:childTnLst>
                                </p:cTn>
                              </p:par>
                            </p:childTnLst>
                          </p:cTn>
                        </p:par>
                        <p:par>
                          <p:cTn id="40" fill="hold" nodeType="afterGroup">
                            <p:stCondLst>
                              <p:cond delay="1500"/>
                            </p:stCondLst>
                            <p:childTnLst>
                              <p:par>
                                <p:cTn id="41" presetID="22" presetClass="entr" presetSubtype="2" fill="hold" nodeType="afterEffect">
                                  <p:stCondLst>
                                    <p:cond delay="0"/>
                                  </p:stCondLst>
                                  <p:childTnLst>
                                    <p:set>
                                      <p:cBhvr>
                                        <p:cTn id="42" dur="1" fill="hold">
                                          <p:stCondLst>
                                            <p:cond delay="0"/>
                                          </p:stCondLst>
                                        </p:cTn>
                                        <p:tgtEl>
                                          <p:spTgt spid="21523"/>
                                        </p:tgtEl>
                                        <p:attrNameLst>
                                          <p:attrName>style.visibility</p:attrName>
                                        </p:attrNameLst>
                                      </p:cBhvr>
                                      <p:to>
                                        <p:strVal val="visible"/>
                                      </p:to>
                                    </p:set>
                                    <p:animEffect transition="in" filter="wipe(right)">
                                      <p:cBhvr>
                                        <p:cTn id="43" dur="500"/>
                                        <p:tgtEl>
                                          <p:spTgt spid="21523"/>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22" presetClass="entr" presetSubtype="2" fill="hold" nodeType="clickEffect">
                                  <p:stCondLst>
                                    <p:cond delay="0"/>
                                  </p:stCondLst>
                                  <p:childTnLst>
                                    <p:set>
                                      <p:cBhvr>
                                        <p:cTn id="47" dur="1" fill="hold">
                                          <p:stCondLst>
                                            <p:cond delay="0"/>
                                          </p:stCondLst>
                                        </p:cTn>
                                        <p:tgtEl>
                                          <p:spTgt spid="21524"/>
                                        </p:tgtEl>
                                        <p:attrNameLst>
                                          <p:attrName>style.visibility</p:attrName>
                                        </p:attrNameLst>
                                      </p:cBhvr>
                                      <p:to>
                                        <p:strVal val="visible"/>
                                      </p:to>
                                    </p:set>
                                    <p:animEffect transition="in" filter="wipe(right)">
                                      <p:cBhvr>
                                        <p:cTn id="48" dur="500"/>
                                        <p:tgtEl>
                                          <p:spTgt spid="21524"/>
                                        </p:tgtEl>
                                      </p:cBhvr>
                                    </p:animEffect>
                                  </p:childTnLst>
                                </p:cTn>
                              </p:par>
                            </p:childTnLst>
                          </p:cTn>
                        </p:par>
                        <p:par>
                          <p:cTn id="49" fill="hold" nodeType="afterGroup">
                            <p:stCondLst>
                              <p:cond delay="500"/>
                            </p:stCondLst>
                            <p:childTnLst>
                              <p:par>
                                <p:cTn id="50" presetID="22" presetClass="entr" presetSubtype="2" fill="hold" nodeType="afterEffect">
                                  <p:stCondLst>
                                    <p:cond delay="0"/>
                                  </p:stCondLst>
                                  <p:childTnLst>
                                    <p:set>
                                      <p:cBhvr>
                                        <p:cTn id="51" dur="1" fill="hold">
                                          <p:stCondLst>
                                            <p:cond delay="0"/>
                                          </p:stCondLst>
                                        </p:cTn>
                                        <p:tgtEl>
                                          <p:spTgt spid="21525"/>
                                        </p:tgtEl>
                                        <p:attrNameLst>
                                          <p:attrName>style.visibility</p:attrName>
                                        </p:attrNameLst>
                                      </p:cBhvr>
                                      <p:to>
                                        <p:strVal val="visible"/>
                                      </p:to>
                                    </p:set>
                                    <p:animEffect transition="in" filter="wipe(right)">
                                      <p:cBhvr>
                                        <p:cTn id="52" dur="500"/>
                                        <p:tgtEl>
                                          <p:spTgt spid="21525"/>
                                        </p:tgtEl>
                                      </p:cBhvr>
                                    </p:animEffect>
                                  </p:childTnLst>
                                </p:cTn>
                              </p:par>
                            </p:childTnLst>
                          </p:cTn>
                        </p:par>
                        <p:par>
                          <p:cTn id="53" fill="hold" nodeType="afterGroup">
                            <p:stCondLst>
                              <p:cond delay="1000"/>
                            </p:stCondLst>
                            <p:childTnLst>
                              <p:par>
                                <p:cTn id="54" presetID="22" presetClass="entr" presetSubtype="2" fill="hold" nodeType="afterEffect">
                                  <p:stCondLst>
                                    <p:cond delay="0"/>
                                  </p:stCondLst>
                                  <p:childTnLst>
                                    <p:set>
                                      <p:cBhvr>
                                        <p:cTn id="55" dur="1" fill="hold">
                                          <p:stCondLst>
                                            <p:cond delay="0"/>
                                          </p:stCondLst>
                                        </p:cTn>
                                        <p:tgtEl>
                                          <p:spTgt spid="21526"/>
                                        </p:tgtEl>
                                        <p:attrNameLst>
                                          <p:attrName>style.visibility</p:attrName>
                                        </p:attrNameLst>
                                      </p:cBhvr>
                                      <p:to>
                                        <p:strVal val="visible"/>
                                      </p:to>
                                    </p:set>
                                    <p:animEffect transition="in" filter="wipe(right)">
                                      <p:cBhvr>
                                        <p:cTn id="56" dur="500"/>
                                        <p:tgtEl>
                                          <p:spTgt spid="21526"/>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2" presetClass="entr" presetSubtype="8" fill="hold" nodeType="clickEffect">
                                  <p:stCondLst>
                                    <p:cond delay="0"/>
                                  </p:stCondLst>
                                  <p:childTnLst>
                                    <p:set>
                                      <p:cBhvr>
                                        <p:cTn id="60" dur="1" fill="hold">
                                          <p:stCondLst>
                                            <p:cond delay="0"/>
                                          </p:stCondLst>
                                        </p:cTn>
                                        <p:tgtEl>
                                          <p:spTgt spid="21514"/>
                                        </p:tgtEl>
                                        <p:attrNameLst>
                                          <p:attrName>style.visibility</p:attrName>
                                        </p:attrNameLst>
                                      </p:cBhvr>
                                      <p:to>
                                        <p:strVal val="visible"/>
                                      </p:to>
                                    </p:set>
                                    <p:animEffect transition="in" filter="wipe(left)">
                                      <p:cBhvr>
                                        <p:cTn id="61" dur="500"/>
                                        <p:tgtEl>
                                          <p:spTgt spid="21514"/>
                                        </p:tgtEl>
                                      </p:cBhvr>
                                    </p:animEffect>
                                  </p:childTnLst>
                                </p:cTn>
                              </p:par>
                            </p:childTnLst>
                          </p:cTn>
                        </p:par>
                        <p:par>
                          <p:cTn id="62" fill="hold" nodeType="afterGroup">
                            <p:stCondLst>
                              <p:cond delay="500"/>
                            </p:stCondLst>
                            <p:childTnLst>
                              <p:par>
                                <p:cTn id="63" presetID="22" presetClass="entr" presetSubtype="8" fill="hold" nodeType="afterEffect">
                                  <p:stCondLst>
                                    <p:cond delay="0"/>
                                  </p:stCondLst>
                                  <p:childTnLst>
                                    <p:set>
                                      <p:cBhvr>
                                        <p:cTn id="64" dur="1" fill="hold">
                                          <p:stCondLst>
                                            <p:cond delay="0"/>
                                          </p:stCondLst>
                                        </p:cTn>
                                        <p:tgtEl>
                                          <p:spTgt spid="21515"/>
                                        </p:tgtEl>
                                        <p:attrNameLst>
                                          <p:attrName>style.visibility</p:attrName>
                                        </p:attrNameLst>
                                      </p:cBhvr>
                                      <p:to>
                                        <p:strVal val="visible"/>
                                      </p:to>
                                    </p:set>
                                    <p:animEffect transition="in" filter="wipe(left)">
                                      <p:cBhvr>
                                        <p:cTn id="65" dur="500"/>
                                        <p:tgtEl>
                                          <p:spTgt spid="21515"/>
                                        </p:tgtEl>
                                      </p:cBhvr>
                                    </p:animEffect>
                                  </p:childTnLst>
                                </p:cTn>
                              </p:par>
                            </p:childTnLst>
                          </p:cTn>
                        </p:par>
                        <p:par>
                          <p:cTn id="66" fill="hold" nodeType="afterGroup">
                            <p:stCondLst>
                              <p:cond delay="1000"/>
                            </p:stCondLst>
                            <p:childTnLst>
                              <p:par>
                                <p:cTn id="67" presetID="22" presetClass="entr" presetSubtype="8" fill="hold" nodeType="afterEffect">
                                  <p:stCondLst>
                                    <p:cond delay="0"/>
                                  </p:stCondLst>
                                  <p:childTnLst>
                                    <p:set>
                                      <p:cBhvr>
                                        <p:cTn id="68" dur="1" fill="hold">
                                          <p:stCondLst>
                                            <p:cond delay="0"/>
                                          </p:stCondLst>
                                        </p:cTn>
                                        <p:tgtEl>
                                          <p:spTgt spid="21516"/>
                                        </p:tgtEl>
                                        <p:attrNameLst>
                                          <p:attrName>style.visibility</p:attrName>
                                        </p:attrNameLst>
                                      </p:cBhvr>
                                      <p:to>
                                        <p:strVal val="visible"/>
                                      </p:to>
                                    </p:set>
                                    <p:animEffect transition="in" filter="wipe(left)">
                                      <p:cBhvr>
                                        <p:cTn id="69" dur="500"/>
                                        <p:tgtEl>
                                          <p:spTgt spid="21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over">
            <a:extLst>
              <a:ext uri="{FF2B5EF4-FFF2-40B4-BE49-F238E27FC236}">
                <a16:creationId xmlns:a16="http://schemas.microsoft.com/office/drawing/2014/main" xmlns="" id="{7C5DA29F-7BA0-4140-AFD4-27C9D4E7B5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1253" y="3900309"/>
            <a:ext cx="2283169" cy="594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3" name="Picture 3" descr="Cover">
            <a:extLst>
              <a:ext uri="{FF2B5EF4-FFF2-40B4-BE49-F238E27FC236}">
                <a16:creationId xmlns:a16="http://schemas.microsoft.com/office/drawing/2014/main" xmlns="" id="{77B49D6B-A21B-4D64-AA5D-C81E3F6AB5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342" y="3444492"/>
            <a:ext cx="2476990" cy="558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4" descr="Cover">
            <a:extLst>
              <a:ext uri="{FF2B5EF4-FFF2-40B4-BE49-F238E27FC236}">
                <a16:creationId xmlns:a16="http://schemas.microsoft.com/office/drawing/2014/main" xmlns="" id="{BD2D0642-ED68-4B27-B35D-AF3D554BAB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3420" y="3278040"/>
            <a:ext cx="2125482" cy="1245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5" descr="Cover">
            <a:extLst>
              <a:ext uri="{FF2B5EF4-FFF2-40B4-BE49-F238E27FC236}">
                <a16:creationId xmlns:a16="http://schemas.microsoft.com/office/drawing/2014/main" xmlns="" id="{5A907951-4F31-4ED7-A42C-BF89C32BA9F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010" y="3985271"/>
            <a:ext cx="2626464" cy="565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6" name="Picture 6" descr="Cover">
            <a:extLst>
              <a:ext uri="{FF2B5EF4-FFF2-40B4-BE49-F238E27FC236}">
                <a16:creationId xmlns:a16="http://schemas.microsoft.com/office/drawing/2014/main" xmlns="" id="{B7D0C694-1A00-46F0-8C22-CAF650B1050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8376" y="3453971"/>
            <a:ext cx="2483561" cy="62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7" name="Picture 7" descr="Cover">
            <a:extLst>
              <a:ext uri="{FF2B5EF4-FFF2-40B4-BE49-F238E27FC236}">
                <a16:creationId xmlns:a16="http://schemas.microsoft.com/office/drawing/2014/main" xmlns="" id="{9642F5D3-1601-4B92-B2B5-61553E9977C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09073" y="3439761"/>
            <a:ext cx="1852815" cy="1266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8" name="Picture 8" descr="Cover">
            <a:extLst>
              <a:ext uri="{FF2B5EF4-FFF2-40B4-BE49-F238E27FC236}">
                <a16:creationId xmlns:a16="http://schemas.microsoft.com/office/drawing/2014/main" xmlns="" id="{05F56295-9F05-4D40-B2C2-B885594884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5731" y="1141826"/>
            <a:ext cx="2353799" cy="1238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9" name="Picture 9" descr="Cover">
            <a:extLst>
              <a:ext uri="{FF2B5EF4-FFF2-40B4-BE49-F238E27FC236}">
                <a16:creationId xmlns:a16="http://schemas.microsoft.com/office/drawing/2014/main" xmlns="" id="{197F0582-3D81-405D-9B70-9E34DF470DD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1584" y="1131321"/>
            <a:ext cx="2082774" cy="60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0" name="Picture 10" descr="Cover">
            <a:extLst>
              <a:ext uri="{FF2B5EF4-FFF2-40B4-BE49-F238E27FC236}">
                <a16:creationId xmlns:a16="http://schemas.microsoft.com/office/drawing/2014/main" xmlns="" id="{506404AC-2B26-4057-80A2-F1ED386E1F8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1741" y="957521"/>
            <a:ext cx="1888951" cy="35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1" name="Picture 11" descr="Cover">
            <a:extLst>
              <a:ext uri="{FF2B5EF4-FFF2-40B4-BE49-F238E27FC236}">
                <a16:creationId xmlns:a16="http://schemas.microsoft.com/office/drawing/2014/main" xmlns="" id="{1DF3F284-8A01-4651-9F11-D72DEFF723D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3453" y="514635"/>
            <a:ext cx="1976008" cy="707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3" name="Picture 13" descr="Cover">
            <a:extLst>
              <a:ext uri="{FF2B5EF4-FFF2-40B4-BE49-F238E27FC236}">
                <a16:creationId xmlns:a16="http://schemas.microsoft.com/office/drawing/2014/main" xmlns="" id="{DCC2F5BB-63D2-45C9-8BCA-DC90754AA54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59517" y="764258"/>
            <a:ext cx="1818321" cy="1731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4" name="Picture 14" descr="Cover">
            <a:extLst>
              <a:ext uri="{FF2B5EF4-FFF2-40B4-BE49-F238E27FC236}">
                <a16:creationId xmlns:a16="http://schemas.microsoft.com/office/drawing/2014/main" xmlns="" id="{328592D8-FB86-4E7A-8D92-504CED3EF7A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464090" y="1306525"/>
            <a:ext cx="2598540" cy="148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5" name="Picture 15" descr="Cover">
            <a:extLst>
              <a:ext uri="{FF2B5EF4-FFF2-40B4-BE49-F238E27FC236}">
                <a16:creationId xmlns:a16="http://schemas.microsoft.com/office/drawing/2014/main" xmlns="" id="{542CEA9B-BDB3-48B3-9E65-42BD93943E57}"/>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464090" y="1291117"/>
            <a:ext cx="2511484" cy="86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6" name="Picture 16" descr="Cover">
            <a:extLst>
              <a:ext uri="{FF2B5EF4-FFF2-40B4-BE49-F238E27FC236}">
                <a16:creationId xmlns:a16="http://schemas.microsoft.com/office/drawing/2014/main" xmlns="" id="{591D12E5-C8DA-478F-B70B-2910E85E324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491289" y="1158740"/>
            <a:ext cx="2498343" cy="358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7" name="Picture 17" descr="Cover">
            <a:extLst>
              <a:ext uri="{FF2B5EF4-FFF2-40B4-BE49-F238E27FC236}">
                <a16:creationId xmlns:a16="http://schemas.microsoft.com/office/drawing/2014/main" xmlns="" id="{A35BB3FD-B3E3-4E78-9945-4EAD9AF15E62}"/>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13898" y="701793"/>
            <a:ext cx="2547618" cy="686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79" name="Picture 19" descr="Cover">
            <a:extLst>
              <a:ext uri="{FF2B5EF4-FFF2-40B4-BE49-F238E27FC236}">
                <a16:creationId xmlns:a16="http://schemas.microsoft.com/office/drawing/2014/main" xmlns="" id="{82750A47-00EC-46FF-8885-8A6C8D251D0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55229" y="934859"/>
            <a:ext cx="2440853" cy="1675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80" name="Picture 20" descr="Cover">
            <a:extLst>
              <a:ext uri="{FF2B5EF4-FFF2-40B4-BE49-F238E27FC236}">
                <a16:creationId xmlns:a16="http://schemas.microsoft.com/office/drawing/2014/main" xmlns="" id="{D3E14747-C36D-4F78-A8CF-DF4308BEE230}"/>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3698450" y="2242133"/>
            <a:ext cx="1266419" cy="14815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0980"/>
                                        </p:tgtEl>
                                        <p:attrNameLst>
                                          <p:attrName>style.visibility</p:attrName>
                                        </p:attrNameLst>
                                      </p:cBhvr>
                                      <p:to>
                                        <p:strVal val="visible"/>
                                      </p:to>
                                    </p:set>
                                    <p:animEffect transition="in" filter="box(out)">
                                      <p:cBhvr>
                                        <p:cTn id="7" dur="500"/>
                                        <p:tgtEl>
                                          <p:spTgt spid="409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40979"/>
                                        </p:tgtEl>
                                        <p:attrNameLst>
                                          <p:attrName>style.visibility</p:attrName>
                                        </p:attrNameLst>
                                      </p:cBhvr>
                                      <p:to>
                                        <p:strVal val="visible"/>
                                      </p:to>
                                    </p:set>
                                    <p:animEffect transition="in" filter="wipe(left)">
                                      <p:cBhvr>
                                        <p:cTn id="12" dur="500"/>
                                        <p:tgtEl>
                                          <p:spTgt spid="4097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40977"/>
                                        </p:tgtEl>
                                        <p:attrNameLst>
                                          <p:attrName>style.visibility</p:attrName>
                                        </p:attrNameLst>
                                      </p:cBhvr>
                                      <p:to>
                                        <p:strVal val="visible"/>
                                      </p:to>
                                    </p:set>
                                    <p:animEffect transition="in" filter="wipe(left)">
                                      <p:cBhvr>
                                        <p:cTn id="17" dur="500"/>
                                        <p:tgtEl>
                                          <p:spTgt spid="4097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0976"/>
                                        </p:tgtEl>
                                        <p:attrNameLst>
                                          <p:attrName>style.visibility</p:attrName>
                                        </p:attrNameLst>
                                      </p:cBhvr>
                                      <p:to>
                                        <p:strVal val="visible"/>
                                      </p:to>
                                    </p:set>
                                    <p:animEffect transition="in" filter="wipe(left)">
                                      <p:cBhvr>
                                        <p:cTn id="22" dur="500"/>
                                        <p:tgtEl>
                                          <p:spTgt spid="409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40975"/>
                                        </p:tgtEl>
                                        <p:attrNameLst>
                                          <p:attrName>style.visibility</p:attrName>
                                        </p:attrNameLst>
                                      </p:cBhvr>
                                      <p:to>
                                        <p:strVal val="visible"/>
                                      </p:to>
                                    </p:set>
                                    <p:animEffect transition="in" filter="wipe(left)">
                                      <p:cBhvr>
                                        <p:cTn id="27" dur="500"/>
                                        <p:tgtEl>
                                          <p:spTgt spid="4097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40974"/>
                                        </p:tgtEl>
                                        <p:attrNameLst>
                                          <p:attrName>style.visibility</p:attrName>
                                        </p:attrNameLst>
                                      </p:cBhvr>
                                      <p:to>
                                        <p:strVal val="visible"/>
                                      </p:to>
                                    </p:set>
                                    <p:animEffect transition="in" filter="wipe(left)">
                                      <p:cBhvr>
                                        <p:cTn id="32" dur="500"/>
                                        <p:tgtEl>
                                          <p:spTgt spid="4097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2" fill="hold" nodeType="clickEffect">
                                  <p:stCondLst>
                                    <p:cond delay="0"/>
                                  </p:stCondLst>
                                  <p:childTnLst>
                                    <p:set>
                                      <p:cBhvr>
                                        <p:cTn id="36" dur="1" fill="hold">
                                          <p:stCondLst>
                                            <p:cond delay="0"/>
                                          </p:stCondLst>
                                        </p:cTn>
                                        <p:tgtEl>
                                          <p:spTgt spid="40973"/>
                                        </p:tgtEl>
                                        <p:attrNameLst>
                                          <p:attrName>style.visibility</p:attrName>
                                        </p:attrNameLst>
                                      </p:cBhvr>
                                      <p:to>
                                        <p:strVal val="visible"/>
                                      </p:to>
                                    </p:set>
                                    <p:animEffect transition="in" filter="wipe(right)">
                                      <p:cBhvr>
                                        <p:cTn id="37" dur="500"/>
                                        <p:tgtEl>
                                          <p:spTgt spid="409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2" fill="hold" nodeType="clickEffect">
                                  <p:stCondLst>
                                    <p:cond delay="0"/>
                                  </p:stCondLst>
                                  <p:childTnLst>
                                    <p:set>
                                      <p:cBhvr>
                                        <p:cTn id="41" dur="1" fill="hold">
                                          <p:stCondLst>
                                            <p:cond delay="0"/>
                                          </p:stCondLst>
                                        </p:cTn>
                                        <p:tgtEl>
                                          <p:spTgt spid="40971"/>
                                        </p:tgtEl>
                                        <p:attrNameLst>
                                          <p:attrName>style.visibility</p:attrName>
                                        </p:attrNameLst>
                                      </p:cBhvr>
                                      <p:to>
                                        <p:strVal val="visible"/>
                                      </p:to>
                                    </p:set>
                                    <p:animEffect transition="in" filter="wipe(right)">
                                      <p:cBhvr>
                                        <p:cTn id="42" dur="500"/>
                                        <p:tgtEl>
                                          <p:spTgt spid="40971"/>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40970"/>
                                        </p:tgtEl>
                                        <p:attrNameLst>
                                          <p:attrName>style.visibility</p:attrName>
                                        </p:attrNameLst>
                                      </p:cBhvr>
                                      <p:to>
                                        <p:strVal val="visible"/>
                                      </p:to>
                                    </p:set>
                                    <p:animEffect transition="in" filter="wipe(right)">
                                      <p:cBhvr>
                                        <p:cTn id="47" dur="500"/>
                                        <p:tgtEl>
                                          <p:spTgt spid="40970"/>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2" fill="hold" nodeType="clickEffect">
                                  <p:stCondLst>
                                    <p:cond delay="0"/>
                                  </p:stCondLst>
                                  <p:childTnLst>
                                    <p:set>
                                      <p:cBhvr>
                                        <p:cTn id="51" dur="1" fill="hold">
                                          <p:stCondLst>
                                            <p:cond delay="0"/>
                                          </p:stCondLst>
                                        </p:cTn>
                                        <p:tgtEl>
                                          <p:spTgt spid="40969"/>
                                        </p:tgtEl>
                                        <p:attrNameLst>
                                          <p:attrName>style.visibility</p:attrName>
                                        </p:attrNameLst>
                                      </p:cBhvr>
                                      <p:to>
                                        <p:strVal val="visible"/>
                                      </p:to>
                                    </p:set>
                                    <p:animEffect transition="in" filter="wipe(right)">
                                      <p:cBhvr>
                                        <p:cTn id="52" dur="500"/>
                                        <p:tgtEl>
                                          <p:spTgt spid="40969"/>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2" fill="hold" nodeType="clickEffect">
                                  <p:stCondLst>
                                    <p:cond delay="0"/>
                                  </p:stCondLst>
                                  <p:childTnLst>
                                    <p:set>
                                      <p:cBhvr>
                                        <p:cTn id="56" dur="1" fill="hold">
                                          <p:stCondLst>
                                            <p:cond delay="0"/>
                                          </p:stCondLst>
                                        </p:cTn>
                                        <p:tgtEl>
                                          <p:spTgt spid="40968"/>
                                        </p:tgtEl>
                                        <p:attrNameLst>
                                          <p:attrName>style.visibility</p:attrName>
                                        </p:attrNameLst>
                                      </p:cBhvr>
                                      <p:to>
                                        <p:strVal val="visible"/>
                                      </p:to>
                                    </p:set>
                                    <p:animEffect transition="in" filter="wipe(right)">
                                      <p:cBhvr>
                                        <p:cTn id="57" dur="500"/>
                                        <p:tgtEl>
                                          <p:spTgt spid="4096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2" fill="hold" nodeType="clickEffect">
                                  <p:stCondLst>
                                    <p:cond delay="0"/>
                                  </p:stCondLst>
                                  <p:childTnLst>
                                    <p:set>
                                      <p:cBhvr>
                                        <p:cTn id="61" dur="1" fill="hold">
                                          <p:stCondLst>
                                            <p:cond delay="0"/>
                                          </p:stCondLst>
                                        </p:cTn>
                                        <p:tgtEl>
                                          <p:spTgt spid="40967"/>
                                        </p:tgtEl>
                                        <p:attrNameLst>
                                          <p:attrName>style.visibility</p:attrName>
                                        </p:attrNameLst>
                                      </p:cBhvr>
                                      <p:to>
                                        <p:strVal val="visible"/>
                                      </p:to>
                                    </p:set>
                                    <p:animEffect transition="in" filter="wipe(right)">
                                      <p:cBhvr>
                                        <p:cTn id="62" dur="500"/>
                                        <p:tgtEl>
                                          <p:spTgt spid="40967"/>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22" presetClass="entr" presetSubtype="2" fill="hold" nodeType="clickEffect">
                                  <p:stCondLst>
                                    <p:cond delay="0"/>
                                  </p:stCondLst>
                                  <p:childTnLst>
                                    <p:set>
                                      <p:cBhvr>
                                        <p:cTn id="66" dur="1" fill="hold">
                                          <p:stCondLst>
                                            <p:cond delay="0"/>
                                          </p:stCondLst>
                                        </p:cTn>
                                        <p:tgtEl>
                                          <p:spTgt spid="40966"/>
                                        </p:tgtEl>
                                        <p:attrNameLst>
                                          <p:attrName>style.visibility</p:attrName>
                                        </p:attrNameLst>
                                      </p:cBhvr>
                                      <p:to>
                                        <p:strVal val="visible"/>
                                      </p:to>
                                    </p:set>
                                    <p:animEffect transition="in" filter="wipe(right)">
                                      <p:cBhvr>
                                        <p:cTn id="67" dur="500"/>
                                        <p:tgtEl>
                                          <p:spTgt spid="40966"/>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2" fill="hold" nodeType="clickEffect">
                                  <p:stCondLst>
                                    <p:cond delay="0"/>
                                  </p:stCondLst>
                                  <p:childTnLst>
                                    <p:set>
                                      <p:cBhvr>
                                        <p:cTn id="71" dur="1" fill="hold">
                                          <p:stCondLst>
                                            <p:cond delay="0"/>
                                          </p:stCondLst>
                                        </p:cTn>
                                        <p:tgtEl>
                                          <p:spTgt spid="40965"/>
                                        </p:tgtEl>
                                        <p:attrNameLst>
                                          <p:attrName>style.visibility</p:attrName>
                                        </p:attrNameLst>
                                      </p:cBhvr>
                                      <p:to>
                                        <p:strVal val="visible"/>
                                      </p:to>
                                    </p:set>
                                    <p:animEffect transition="in" filter="wipe(right)">
                                      <p:cBhvr>
                                        <p:cTn id="72" dur="500"/>
                                        <p:tgtEl>
                                          <p:spTgt spid="40965"/>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22" presetClass="entr" presetSubtype="8" fill="hold" nodeType="clickEffect">
                                  <p:stCondLst>
                                    <p:cond delay="0"/>
                                  </p:stCondLst>
                                  <p:childTnLst>
                                    <p:set>
                                      <p:cBhvr>
                                        <p:cTn id="76" dur="1" fill="hold">
                                          <p:stCondLst>
                                            <p:cond delay="0"/>
                                          </p:stCondLst>
                                        </p:cTn>
                                        <p:tgtEl>
                                          <p:spTgt spid="40964"/>
                                        </p:tgtEl>
                                        <p:attrNameLst>
                                          <p:attrName>style.visibility</p:attrName>
                                        </p:attrNameLst>
                                      </p:cBhvr>
                                      <p:to>
                                        <p:strVal val="visible"/>
                                      </p:to>
                                    </p:set>
                                    <p:animEffect transition="in" filter="wipe(left)">
                                      <p:cBhvr>
                                        <p:cTn id="77" dur="500"/>
                                        <p:tgtEl>
                                          <p:spTgt spid="40964"/>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22" presetClass="entr" presetSubtype="8" fill="hold" nodeType="clickEffect">
                                  <p:stCondLst>
                                    <p:cond delay="0"/>
                                  </p:stCondLst>
                                  <p:childTnLst>
                                    <p:set>
                                      <p:cBhvr>
                                        <p:cTn id="81" dur="1" fill="hold">
                                          <p:stCondLst>
                                            <p:cond delay="0"/>
                                          </p:stCondLst>
                                        </p:cTn>
                                        <p:tgtEl>
                                          <p:spTgt spid="40963"/>
                                        </p:tgtEl>
                                        <p:attrNameLst>
                                          <p:attrName>style.visibility</p:attrName>
                                        </p:attrNameLst>
                                      </p:cBhvr>
                                      <p:to>
                                        <p:strVal val="visible"/>
                                      </p:to>
                                    </p:set>
                                    <p:animEffect transition="in" filter="wipe(left)">
                                      <p:cBhvr>
                                        <p:cTn id="82" dur="500"/>
                                        <p:tgtEl>
                                          <p:spTgt spid="40963"/>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8" fill="hold" nodeType="clickEffect">
                                  <p:stCondLst>
                                    <p:cond delay="0"/>
                                  </p:stCondLst>
                                  <p:childTnLst>
                                    <p:set>
                                      <p:cBhvr>
                                        <p:cTn id="86" dur="1" fill="hold">
                                          <p:stCondLst>
                                            <p:cond delay="0"/>
                                          </p:stCondLst>
                                        </p:cTn>
                                        <p:tgtEl>
                                          <p:spTgt spid="40962"/>
                                        </p:tgtEl>
                                        <p:attrNameLst>
                                          <p:attrName>style.visibility</p:attrName>
                                        </p:attrNameLst>
                                      </p:cBhvr>
                                      <p:to>
                                        <p:strVal val="visible"/>
                                      </p:to>
                                    </p:set>
                                    <p:animEffect transition="in" filter="wipe(left)">
                                      <p:cBhvr>
                                        <p:cTn id="87" dur="500"/>
                                        <p:tgtEl>
                                          <p:spTgt spid="40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15" name="矩形 14"/>
          <p:cNvSpPr/>
          <p:nvPr/>
        </p:nvSpPr>
        <p:spPr>
          <a:xfrm>
            <a:off x="1157748" y="1448448"/>
            <a:ext cx="6850625" cy="2284102"/>
          </a:xfrm>
          <a:prstGeom prst="rect">
            <a:avLst/>
          </a:prstGeom>
          <a:gradFill>
            <a:gsLst>
              <a:gs pos="11000">
                <a:srgbClr val="2B3649"/>
              </a:gs>
              <a:gs pos="100000">
                <a:srgbClr val="3B4A62"/>
              </a:gs>
            </a:gsLst>
            <a:lin ang="2700000" scaled="0"/>
          </a:gradFill>
          <a:ln>
            <a:no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17" name="矩形 16"/>
          <p:cNvSpPr/>
          <p:nvPr/>
        </p:nvSpPr>
        <p:spPr>
          <a:xfrm>
            <a:off x="1373367" y="1619987"/>
            <a:ext cx="6417992" cy="1941024"/>
          </a:xfrm>
          <a:prstGeom prst="rect">
            <a:avLst/>
          </a:prstGeom>
          <a:noFill/>
          <a:ln w="25400">
            <a:solidFill>
              <a:schemeClr val="bg1"/>
            </a:solid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25" name="文本框 24"/>
          <p:cNvSpPr txBox="1"/>
          <p:nvPr/>
        </p:nvSpPr>
        <p:spPr>
          <a:xfrm>
            <a:off x="800100" y="2017059"/>
            <a:ext cx="7261412" cy="861774"/>
          </a:xfrm>
          <a:prstGeom prst="rect">
            <a:avLst/>
          </a:prstGeom>
          <a:noFill/>
        </p:spPr>
        <p:txBody>
          <a:bodyPr wrap="square" rtlCol="0">
            <a:spAutoFit/>
            <a:scene3d>
              <a:camera prst="orthographicFront"/>
              <a:lightRig rig="threePt" dir="t"/>
            </a:scene3d>
            <a:sp3d contourW="12700"/>
          </a:bodyPr>
          <a:lstStyle/>
          <a:p>
            <a:pPr algn="ctr"/>
            <a:r>
              <a:rPr lang="en-SG" altLang="zh-CN" sz="5000" b="1" dirty="0">
                <a:solidFill>
                  <a:schemeClr val="bg1"/>
                </a:solidFill>
                <a:latin typeface="#9Slide03 Arima Madurai Black" panose="00000A00000000000000" pitchFamily="2" charset="0"/>
                <a:ea typeface="+mj-ea"/>
                <a:cs typeface="#9Slide03 Arima Madurai Black" panose="00000A00000000000000" pitchFamily="2" charset="0"/>
              </a:rPr>
              <a:t>I. </a:t>
            </a:r>
            <a:r>
              <a:rPr lang="en-SG" altLang="zh-CN" sz="5000" b="1" dirty="0" smtClean="0">
                <a:solidFill>
                  <a:schemeClr val="bg1"/>
                </a:solidFill>
                <a:latin typeface="#9Slide03 Arima Madurai Black" panose="00000A00000000000000" pitchFamily="2" charset="0"/>
                <a:ea typeface="+mj-ea"/>
                <a:cs typeface="#9Slide03 Arima Madurai Black" panose="00000A00000000000000" pitchFamily="2" charset="0"/>
              </a:rPr>
              <a:t>Đọc – hiểu chú thích</a:t>
            </a:r>
            <a:endParaRPr lang="zh-CN" altLang="en-US" sz="5000" b="1" dirty="0">
              <a:solidFill>
                <a:schemeClr val="bg1"/>
              </a:solidFill>
              <a:latin typeface="#9Slide03 Arima Madurai Black" panose="00000A00000000000000" pitchFamily="2" charset="0"/>
              <a:ea typeface="+mj-ea"/>
              <a:cs typeface="#9Slide03 Arima Madurai Black" panose="00000A00000000000000" pitchFamily="2" charset="0"/>
            </a:endParaRPr>
          </a:p>
        </p:txBody>
      </p:sp>
    </p:spTree>
    <p:extLst>
      <p:ext uri="{BB962C8B-B14F-4D97-AF65-F5344CB8AC3E}">
        <p14:creationId xmlns:p14="http://schemas.microsoft.com/office/powerpoint/2010/main" val="12958711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21" presetClass="entr" presetSubtype="8"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8)">
                                      <p:cBhvr>
                                        <p:cTn id="12" dur="1000"/>
                                        <p:tgtEl>
                                          <p:spTgt spid="17"/>
                                        </p:tgtEl>
                                      </p:cBhvr>
                                    </p:animEffect>
                                  </p:childTnLst>
                                </p:cTn>
                              </p:par>
                            </p:childTnLst>
                          </p:cTn>
                        </p:par>
                        <p:par>
                          <p:cTn id="13" fill="hold">
                            <p:stCondLst>
                              <p:cond delay="1000"/>
                            </p:stCondLst>
                            <p:childTnLst>
                              <p:par>
                                <p:cTn id="14" presetID="12" presetClass="entr" presetSubtype="2"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p:tgtEl>
                                          <p:spTgt spid="25"/>
                                        </p:tgtEl>
                                        <p:attrNameLst>
                                          <p:attrName>ppt_x</p:attrName>
                                        </p:attrNameLst>
                                      </p:cBhvr>
                                      <p:tavLst>
                                        <p:tav tm="0">
                                          <p:val>
                                            <p:strVal val="#ppt_x+#ppt_w*1.125000"/>
                                          </p:val>
                                        </p:tav>
                                        <p:tav tm="100000">
                                          <p:val>
                                            <p:strVal val="#ppt_x"/>
                                          </p:val>
                                        </p:tav>
                                      </p:tavLst>
                                    </p:anim>
                                    <p:animEffect transition="in" filter="wipe(left)">
                                      <p:cBhvr>
                                        <p:cTn id="1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2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54" name="矩形 53"/>
          <p:cNvSpPr/>
          <p:nvPr/>
        </p:nvSpPr>
        <p:spPr>
          <a:xfrm>
            <a:off x="1740310" y="317447"/>
            <a:ext cx="7093052"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674487" y="-39800"/>
            <a:ext cx="2868811" cy="1267597"/>
            <a:chOff x="1065396" y="632414"/>
            <a:chExt cx="2860039" cy="1654118"/>
          </a:xfrm>
        </p:grpSpPr>
        <p:sp>
          <p:nvSpPr>
            <p:cNvPr id="24" name="矩形 23"/>
            <p:cNvSpPr/>
            <p:nvPr/>
          </p:nvSpPr>
          <p:spPr>
            <a:xfrm>
              <a:off x="1065396" y="632414"/>
              <a:ext cx="2860039" cy="1542110"/>
            </a:xfrm>
            <a:prstGeom prst="rect">
              <a:avLst/>
            </a:prstGeom>
            <a:gradFill>
              <a:gsLst>
                <a:gs pos="11000">
                  <a:srgbClr val="2B3649"/>
                </a:gs>
                <a:gs pos="100000">
                  <a:srgbClr val="3B4A62"/>
                </a:gs>
              </a:gsLst>
              <a:lin ang="2700000" scaled="0"/>
            </a:gradFill>
            <a:ln>
              <a:no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5" name="矩形 24"/>
            <p:cNvSpPr/>
            <p:nvPr/>
          </p:nvSpPr>
          <p:spPr>
            <a:xfrm>
              <a:off x="1194797" y="749939"/>
              <a:ext cx="2601237" cy="1307060"/>
            </a:xfrm>
            <a:prstGeom prst="rect">
              <a:avLst/>
            </a:prstGeom>
            <a:noFill/>
            <a:ln w="25400">
              <a:solidFill>
                <a:schemeClr val="bg1"/>
              </a:solid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1" name="文本框 20"/>
            <p:cNvSpPr txBox="1"/>
            <p:nvPr/>
          </p:nvSpPr>
          <p:spPr>
            <a:xfrm>
              <a:off x="1223661" y="880844"/>
              <a:ext cx="2545244" cy="1405688"/>
            </a:xfrm>
            <a:prstGeom prst="rect">
              <a:avLst/>
            </a:prstGeom>
            <a:noFill/>
          </p:spPr>
          <p:txBody>
            <a:bodyPr wrap="square" rtlCol="0">
              <a:spAutoFit/>
              <a:scene3d>
                <a:camera prst="orthographicFront"/>
                <a:lightRig rig="threePt" dir="t"/>
              </a:scene3d>
              <a:sp3d contourW="12700"/>
            </a:bodyPr>
            <a:lstStyle/>
            <a:p>
              <a:pPr algn="ctr">
                <a:defRPr/>
              </a:pPr>
              <a:r>
                <a:rPr lang="en-US" altLang="zh-CN" sz="3200" dirty="0">
                  <a:solidFill>
                    <a:schemeClr val="bg1"/>
                  </a:solidFill>
                  <a:latin typeface="#9Slide03 Arima Madurai Black" panose="00000A00000000000000" pitchFamily="2" charset="0"/>
                  <a:ea typeface="微软雅黑"/>
                  <a:cs typeface="#9Slide03 Arima Madurai Black" panose="00000A00000000000000" pitchFamily="2" charset="0"/>
                </a:rPr>
                <a:t>1. Tác </a:t>
              </a:r>
              <a:r>
                <a:rPr lang="en-US" altLang="zh-CN" sz="3200" dirty="0" smtClean="0">
                  <a:solidFill>
                    <a:schemeClr val="bg1"/>
                  </a:solidFill>
                  <a:latin typeface="#9Slide03 Arima Madurai Black" panose="00000A00000000000000" pitchFamily="2" charset="0"/>
                  <a:ea typeface="微软雅黑"/>
                  <a:cs typeface="#9Slide03 Arima Madurai Black" panose="00000A00000000000000" pitchFamily="2" charset="0"/>
                </a:rPr>
                <a:t>giả (SGK/31</a:t>
              </a:r>
              <a:endParaRPr lang="zh-CN" altLang="en-US" sz="3200" dirty="0">
                <a:solidFill>
                  <a:schemeClr val="bg1"/>
                </a:solidFill>
                <a:latin typeface="#9Slide03 Arima Madurai Black" panose="00000A00000000000000" pitchFamily="2" charset="0"/>
                <a:ea typeface="微软雅黑"/>
                <a:cs typeface="#9Slide03 Arima Madurai Black" panose="00000A00000000000000" pitchFamily="2" charset="0"/>
              </a:endParaRPr>
            </a:p>
          </p:txBody>
        </p:sp>
      </p:grpSp>
      <p:sp>
        <p:nvSpPr>
          <p:cNvPr id="28" name="文本框 46">
            <a:extLst>
              <a:ext uri="{FF2B5EF4-FFF2-40B4-BE49-F238E27FC236}">
                <a16:creationId xmlns:a16="http://schemas.microsoft.com/office/drawing/2014/main" xmlns="" id="{C0AFA0C5-C624-4F76-85BF-73F7FA9069FA}"/>
              </a:ext>
            </a:extLst>
          </p:cNvPr>
          <p:cNvSpPr txBox="1"/>
          <p:nvPr/>
        </p:nvSpPr>
        <p:spPr>
          <a:xfrm>
            <a:off x="3388130" y="534060"/>
            <a:ext cx="5191432" cy="830997"/>
          </a:xfrm>
          <a:prstGeom prst="rect">
            <a:avLst/>
          </a:prstGeom>
          <a:noFill/>
        </p:spPr>
        <p:txBody>
          <a:bodyPr wrap="square" rtlCol="0">
            <a:spAutoFit/>
            <a:scene3d>
              <a:camera prst="orthographicFront"/>
              <a:lightRig rig="threePt" dir="t"/>
            </a:scene3d>
            <a:sp3d contourW="12700"/>
          </a:bodyPr>
          <a:lstStyle/>
          <a:p>
            <a:pPr marL="342900" indent="-342900" algn="just">
              <a:buFont typeface="Wingdings" panose="05000000000000000000" pitchFamily="2" charset="2"/>
              <a:buChar char="ü"/>
            </a:pPr>
            <a:r>
              <a:rPr lang="en-US" sz="2400" dirty="0" err="1">
                <a:solidFill>
                  <a:srgbClr val="0070C0"/>
                </a:solidFill>
                <a:latin typeface="Times New Roman" panose="02020603050405020304" pitchFamily="18" charset="0"/>
                <a:cs typeface="Times New Roman" panose="02020603050405020304" pitchFamily="18" charset="0"/>
              </a:rPr>
              <a:t>Ngô</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Tất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Tố</a:t>
            </a:r>
            <a:r>
              <a:rPr lang="en-US" sz="2400" dirty="0">
                <a:solidFill>
                  <a:srgbClr val="0070C0"/>
                </a:solidFill>
                <a:latin typeface="Times New Roman" panose="02020603050405020304" pitchFamily="18" charset="0"/>
                <a:cs typeface="Times New Roman" panose="02020603050405020304" pitchFamily="18" charset="0"/>
              </a:rPr>
              <a:t> (1894 -1954),  </a:t>
            </a:r>
            <a:r>
              <a:rPr lang="en-US" sz="2400" dirty="0" err="1">
                <a:solidFill>
                  <a:srgbClr val="FF0000"/>
                </a:solidFill>
                <a:latin typeface="Times New Roman" panose="02020603050405020304" pitchFamily="18" charset="0"/>
                <a:cs typeface="Times New Roman" panose="02020603050405020304" pitchFamily="18" charset="0"/>
              </a:rPr>
              <a:t>quê</a:t>
            </a: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Từ Sơn, </a:t>
            </a:r>
            <a:r>
              <a:rPr lang="vi-VN" sz="2400" dirty="0">
                <a:solidFill>
                  <a:srgbClr val="FF0000"/>
                </a:solidFill>
                <a:latin typeface="Times New Roman" panose="02020603050405020304" pitchFamily="18" charset="0"/>
                <a:cs typeface="Times New Roman" panose="02020603050405020304" pitchFamily="18" charset="0"/>
              </a:rPr>
              <a:t>Bắc Ninh</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xmlns="" id="{63E723EB-A01C-4C34-BD48-D0413C7081E4}"/>
              </a:ext>
            </a:extLst>
          </p:cNvPr>
          <p:cNvSpPr/>
          <p:nvPr/>
        </p:nvSpPr>
        <p:spPr>
          <a:xfrm>
            <a:off x="3318235" y="1489407"/>
            <a:ext cx="5331223" cy="461665"/>
          </a:xfrm>
          <a:prstGeom prst="rect">
            <a:avLst/>
          </a:prstGeom>
        </p:spPr>
        <p:txBody>
          <a:bodyPr wrap="square">
            <a:spAutoFit/>
          </a:bodyPr>
          <a:lstStyle/>
          <a:p>
            <a:pPr marL="342900" indent="-342900" algn="just">
              <a:buFont typeface="Wingdings" panose="05000000000000000000" pitchFamily="2" charset="2"/>
              <a:buChar char="ü"/>
            </a:pP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nhà</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nho</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xuất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gốc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nông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dân</a:t>
            </a:r>
            <a:endParaRPr lang="vi-VN" sz="2400" dirty="0">
              <a:solidFill>
                <a:srgbClr val="0070C0"/>
              </a:solidFill>
              <a:latin typeface="Times New Roman" panose="02020603050405020304" pitchFamily="18" charset="0"/>
              <a:cs typeface="Times New Roman" panose="02020603050405020304" pitchFamily="18" charset="0"/>
            </a:endParaRPr>
          </a:p>
        </p:txBody>
      </p:sp>
      <p:pic>
        <p:nvPicPr>
          <p:cNvPr id="30" name="Picture 29">
            <a:extLst>
              <a:ext uri="{FF2B5EF4-FFF2-40B4-BE49-F238E27FC236}">
                <a16:creationId xmlns:a16="http://schemas.microsoft.com/office/drawing/2014/main" xmlns="" id="{779B57EA-2E3D-43E7-920D-72A351B69D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8277" y="2282631"/>
            <a:ext cx="1869404" cy="2272550"/>
          </a:xfrm>
          <a:prstGeom prst="rect">
            <a:avLst/>
          </a:prstGeom>
        </p:spPr>
      </p:pic>
      <p:sp>
        <p:nvSpPr>
          <p:cNvPr id="11" name="Rectangle 10">
            <a:extLst>
              <a:ext uri="{FF2B5EF4-FFF2-40B4-BE49-F238E27FC236}">
                <a16:creationId xmlns:a16="http://schemas.microsoft.com/office/drawing/2014/main" xmlns="" id="{B28412F6-1DCA-4B26-BB63-495D4C610436}"/>
              </a:ext>
            </a:extLst>
          </p:cNvPr>
          <p:cNvSpPr/>
          <p:nvPr/>
        </p:nvSpPr>
        <p:spPr>
          <a:xfrm>
            <a:off x="3318235" y="2084891"/>
            <a:ext cx="5331223" cy="1200329"/>
          </a:xfrm>
          <a:prstGeom prst="rect">
            <a:avLst/>
          </a:prstGeom>
        </p:spPr>
        <p:txBody>
          <a:bodyPr wrap="square">
            <a:spAutoFit/>
          </a:bodyPr>
          <a:lstStyle/>
          <a:p>
            <a:pPr marL="342900" indent="-342900" algn="just">
              <a:buFont typeface="Wingdings" panose="05000000000000000000" pitchFamily="2" charset="2"/>
              <a:buChar char="ü"/>
            </a:pPr>
            <a:r>
              <a:rPr lang="en-US" sz="2400" dirty="0" err="1">
                <a:solidFill>
                  <a:srgbClr val="0070C0"/>
                </a:solidFill>
                <a:latin typeface="Times New Roman" panose="02020603050405020304" pitchFamily="18" charset="0"/>
                <a:cs typeface="Times New Roman" panose="02020603050405020304" pitchFamily="18" charset="0"/>
              </a:rPr>
              <a:t>Là</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một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học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giả</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bác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một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a:solidFill>
                  <a:srgbClr val="FF0000"/>
                </a:solidFill>
                <a:latin typeface="Times New Roman" panose="02020603050405020304" pitchFamily="18" charset="0"/>
                <a:cs typeface="Times New Roman" panose="02020603050405020304" pitchFamily="18" charset="0"/>
              </a:rPr>
              <a:t>n</a:t>
            </a:r>
            <a:r>
              <a:rPr lang="vi-VN" sz="2400" dirty="0">
                <a:solidFill>
                  <a:srgbClr val="FF0000"/>
                </a:solidFill>
                <a:latin typeface="Times New Roman" panose="02020603050405020304" pitchFamily="18" charset="0"/>
                <a:cs typeface="Times New Roman" panose="02020603050405020304" pitchFamily="18" charset="0"/>
              </a:rPr>
              <a:t>hà văn hiện thực xuất sắc </a:t>
            </a:r>
            <a:r>
              <a:rPr lang="vi-VN" sz="2400" dirty="0">
                <a:solidFill>
                  <a:srgbClr val="0070C0"/>
                </a:solidFill>
                <a:latin typeface="Times New Roman" panose="02020603050405020304" pitchFamily="18" charset="0"/>
                <a:cs typeface="Times New Roman" panose="02020603050405020304" pitchFamily="18" charset="0"/>
              </a:rPr>
              <a:t>trước CM</a:t>
            </a:r>
            <a:r>
              <a:rPr lang="en-US" sz="2400" dirty="0">
                <a:solidFill>
                  <a:srgbClr val="0070C0"/>
                </a:solidFill>
                <a:latin typeface="Times New Roman" panose="02020603050405020304" pitchFamily="18" charset="0"/>
                <a:cs typeface="Times New Roman" panose="02020603050405020304" pitchFamily="18" charset="0"/>
              </a:rPr>
              <a:t>T</a:t>
            </a:r>
            <a:r>
              <a:rPr lang="vi-VN" sz="2400" dirty="0">
                <a:solidFill>
                  <a:srgbClr val="0070C0"/>
                </a:solidFill>
                <a:latin typeface="Times New Roman" panose="02020603050405020304" pitchFamily="18" charset="0"/>
                <a:cs typeface="Times New Roman" panose="02020603050405020304" pitchFamily="18" charset="0"/>
              </a:rPr>
              <a:t>8 chuyên viết về </a:t>
            </a:r>
            <a:r>
              <a:rPr lang="vi-VN" sz="2400" dirty="0">
                <a:solidFill>
                  <a:srgbClr val="FF0000"/>
                </a:solidFill>
                <a:latin typeface="Times New Roman" panose="02020603050405020304" pitchFamily="18" charset="0"/>
                <a:cs typeface="Times New Roman" panose="02020603050405020304" pitchFamily="18" charset="0"/>
              </a:rPr>
              <a:t>đề tài nông thôn</a:t>
            </a:r>
            <a:r>
              <a:rPr lang="en-US" sz="2400" dirty="0">
                <a:solidFill>
                  <a:srgbClr val="FF0000"/>
                </a:solidFill>
                <a:latin typeface="Times New Roman" panose="02020603050405020304" pitchFamily="18" charset="0"/>
                <a:cs typeface="Times New Roman" panose="02020603050405020304" pitchFamily="18" charset="0"/>
              </a:rPr>
              <a:t>.</a:t>
            </a:r>
            <a:endParaRPr lang="vi-VN" sz="2400" dirty="0">
              <a:solidFill>
                <a:srgbClr val="FF0000"/>
              </a:solidFill>
              <a:latin typeface="Times New Roman" panose="02020603050405020304" pitchFamily="18" charset="0"/>
              <a:cs typeface="Times New Roman" panose="02020603050405020304" pitchFamily="18" charset="0"/>
            </a:endParaRPr>
          </a:p>
        </p:txBody>
      </p:sp>
      <p:sp>
        <p:nvSpPr>
          <p:cNvPr id="12" name="Rectangle 11">
            <a:extLst>
              <a:ext uri="{FF2B5EF4-FFF2-40B4-BE49-F238E27FC236}">
                <a16:creationId xmlns:a16="http://schemas.microsoft.com/office/drawing/2014/main" xmlns="" id="{A6A43C70-FAA0-454B-98CB-92553BEB8CB2}"/>
              </a:ext>
            </a:extLst>
          </p:cNvPr>
          <p:cNvSpPr/>
          <p:nvPr/>
        </p:nvSpPr>
        <p:spPr>
          <a:xfrm>
            <a:off x="3318235" y="3405182"/>
            <a:ext cx="5331223" cy="1200329"/>
          </a:xfrm>
          <a:prstGeom prst="rect">
            <a:avLst/>
          </a:prstGeom>
        </p:spPr>
        <p:txBody>
          <a:bodyPr wrap="square">
            <a:spAutoFit/>
          </a:bodyPr>
          <a:lstStyle/>
          <a:p>
            <a:pPr marL="342900" indent="-342900" algn="just">
              <a:buFont typeface="Wingdings" panose="05000000000000000000" pitchFamily="2" charset="2"/>
              <a:buChar char="ü"/>
            </a:pPr>
            <a:r>
              <a:rPr lang="en-US" sz="2400" dirty="0" err="1">
                <a:solidFill>
                  <a:srgbClr val="FF0000"/>
                </a:solidFill>
                <a:latin typeface="Times New Roman" panose="02020603050405020304" pitchFamily="18" charset="0"/>
                <a:cs typeface="Times New Roman" panose="02020603050405020304" pitchFamily="18" charset="0"/>
              </a:rPr>
              <a:t>Phong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cách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nghệ</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thuật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N</a:t>
            </a:r>
            <a:r>
              <a:rPr lang="vi-VN" sz="2400" dirty="0">
                <a:solidFill>
                  <a:srgbClr val="0070C0"/>
                </a:solidFill>
                <a:latin typeface="Times New Roman" panose="02020603050405020304" pitchFamily="18" charset="0"/>
                <a:cs typeface="Times New Roman" panose="02020603050405020304" pitchFamily="18" charset="0"/>
              </a:rPr>
              <a:t>hẹ nhàng thâm thúy mang chút hài hước nhưng đả kích rất sâu cay</a:t>
            </a:r>
            <a:r>
              <a:rPr lang="en-US" sz="2400" dirty="0">
                <a:solidFill>
                  <a:srgbClr val="0070C0"/>
                </a:solidFill>
                <a:latin typeface="Times New Roman" panose="02020603050405020304" pitchFamily="18" charset="0"/>
                <a:cs typeface="Times New Roman" panose="02020603050405020304" pitchFamily="18" charset="0"/>
              </a:rPr>
              <a:t>.</a:t>
            </a:r>
            <a:endParaRPr lang="vi-VN"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17495998"/>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0000">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14:bounceEnd="40000">
                                          <p:cBhvr additive="base">
                                            <p:cTn id="7" dur="1000" fill="hold"/>
                                            <p:tgtEl>
                                              <p:spTgt spid="54"/>
                                            </p:tgtEl>
                                            <p:attrNameLst>
                                              <p:attrName>ppt_x</p:attrName>
                                            </p:attrNameLst>
                                          </p:cBhvr>
                                          <p:tavLst>
                                            <p:tav tm="0">
                                              <p:val>
                                                <p:strVal val="1+#ppt_w/2"/>
                                              </p:val>
                                            </p:tav>
                                            <p:tav tm="100000">
                                              <p:val>
                                                <p:strVal val="#ppt_x"/>
                                              </p:val>
                                            </p:tav>
                                          </p:tavLst>
                                        </p:anim>
                                        <p:anim calcmode="lin" valueType="num" p14:bounceEnd="40000">
                                          <p:cBhvr additive="base">
                                            <p:cTn id="8" dur="10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8" grpId="0"/>
          <p:bldP spid="2" grpId="0"/>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1000" fill="hold"/>
                                            <p:tgtEl>
                                              <p:spTgt spid="54"/>
                                            </p:tgtEl>
                                            <p:attrNameLst>
                                              <p:attrName>ppt_x</p:attrName>
                                            </p:attrNameLst>
                                          </p:cBhvr>
                                          <p:tavLst>
                                            <p:tav tm="0">
                                              <p:val>
                                                <p:strVal val="1+#ppt_w/2"/>
                                              </p:val>
                                            </p:tav>
                                            <p:tav tm="100000">
                                              <p:val>
                                                <p:strVal val="#ppt_x"/>
                                              </p:val>
                                            </p:tav>
                                          </p:tavLst>
                                        </p:anim>
                                        <p:anim calcmode="lin" valueType="num">
                                          <p:cBhvr additive="base">
                                            <p:cTn id="8" dur="10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randombar(horizontal)">
                                          <p:cBhvr>
                                            <p:cTn id="18" dur="500"/>
                                            <p:tgtEl>
                                              <p:spTgt spid="30"/>
                                            </p:tgtEl>
                                          </p:cBhvr>
                                        </p:animEffect>
                                      </p:childTnLst>
                                    </p:cTn>
                                  </p:par>
                                  <p:par>
                                    <p:cTn id="19" presetID="14" presetClass="entr" presetSubtype="1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randombar(horizontal)">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8" grpId="0"/>
          <p:bldP spid="2" grpId="0"/>
          <p:bldP spid="11" grpId="0"/>
          <p:bldP spid="12"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xmlns="" id="{6577B2F4-43E4-4A97-973C-B22C3F6FB245}"/>
              </a:ext>
            </a:extLst>
          </p:cNvPr>
          <p:cNvSpPr/>
          <p:nvPr/>
        </p:nvSpPr>
        <p:spPr>
          <a:xfrm>
            <a:off x="0" y="1"/>
            <a:ext cx="9144000" cy="5143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vi-VN" sz="1013" b="1" dirty="0">
              <a:solidFill>
                <a:srgbClr val="0070C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394" y="1487581"/>
            <a:ext cx="2068439" cy="281698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2400" y="1930596"/>
            <a:ext cx="1974525" cy="281698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3492" y="1487581"/>
            <a:ext cx="1945605" cy="2829970"/>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33202" y="1943576"/>
            <a:ext cx="1944241" cy="2816989"/>
          </a:xfrm>
          <a:prstGeom prst="rect">
            <a:avLst/>
          </a:prstGeom>
        </p:spPr>
      </p:pic>
      <p:sp>
        <p:nvSpPr>
          <p:cNvPr id="7" name="TextBox 6"/>
          <p:cNvSpPr txBox="1"/>
          <p:nvPr/>
        </p:nvSpPr>
        <p:spPr>
          <a:xfrm>
            <a:off x="1646635" y="395916"/>
            <a:ext cx="5850731" cy="715581"/>
          </a:xfrm>
          <a:prstGeom prst="rect">
            <a:avLst/>
          </a:prstGeom>
          <a:noFill/>
        </p:spPr>
        <p:txBody>
          <a:bodyPr wrap="square" rtlCol="0">
            <a:spAutoFit/>
          </a:bodyPr>
          <a:lstStyle/>
          <a:p>
            <a:pPr algn="ctr"/>
            <a:r>
              <a:rPr lang="en-US" sz="4050" b="1" dirty="0">
                <a:solidFill>
                  <a:srgbClr val="FF0066"/>
                </a:solidFill>
                <a:latin typeface="#9Slide03 Arima Madurai Black" panose="00000A00000000000000" pitchFamily="2" charset="0"/>
                <a:cs typeface="#9Slide03 Arima Madurai Black" panose="00000A00000000000000" pitchFamily="2" charset="0"/>
              </a:rPr>
              <a:t>Tác phẩm chính</a:t>
            </a:r>
          </a:p>
        </p:txBody>
      </p:sp>
    </p:spTree>
    <p:extLst>
      <p:ext uri="{BB962C8B-B14F-4D97-AF65-F5344CB8AC3E}">
        <p14:creationId xmlns:p14="http://schemas.microsoft.com/office/powerpoint/2010/main" val="279725094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1000"/>
                                        <p:tgtEl>
                                          <p:spTgt spid="6"/>
                                        </p:tgtEl>
                                      </p:cBhvr>
                                    </p:animEffect>
                                    <p:anim calcmode="lin" valueType="num">
                                      <p:cBhvr>
                                        <p:cTn id="28" dur="1000" fill="hold"/>
                                        <p:tgtEl>
                                          <p:spTgt spid="6"/>
                                        </p:tgtEl>
                                        <p:attrNameLst>
                                          <p:attrName>ppt_x</p:attrName>
                                        </p:attrNameLst>
                                      </p:cBhvr>
                                      <p:tavLst>
                                        <p:tav tm="0">
                                          <p:val>
                                            <p:strVal val="#ppt_x"/>
                                          </p:val>
                                        </p:tav>
                                        <p:tav tm="100000">
                                          <p:val>
                                            <p:strVal val="#ppt_x"/>
                                          </p:val>
                                        </p:tav>
                                      </p:tavLst>
                                    </p:anim>
                                    <p:anim calcmode="lin" valueType="num">
                                      <p:cBhvr>
                                        <p:cTn id="2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5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4364"/>
            <a:ext cx="9144000" cy="5139136"/>
          </a:xfrm>
          <a:prstGeom prst="rect">
            <a:avLst/>
          </a:prstGeom>
        </p:spPr>
      </p:pic>
      <p:sp>
        <p:nvSpPr>
          <p:cNvPr id="54" name="矩形 53"/>
          <p:cNvSpPr/>
          <p:nvPr/>
        </p:nvSpPr>
        <p:spPr>
          <a:xfrm>
            <a:off x="1740310" y="317447"/>
            <a:ext cx="7093052" cy="4512970"/>
          </a:xfrm>
          <a:prstGeom prst="rect">
            <a:avLst/>
          </a:prstGeom>
          <a:solidFill>
            <a:schemeClr val="bg1"/>
          </a:solidFill>
          <a:ln>
            <a:noFill/>
          </a:ln>
          <a:effectLst>
            <a:outerShdw blurRad="190500" dist="635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6" name="组合 25"/>
          <p:cNvGrpSpPr/>
          <p:nvPr/>
        </p:nvGrpSpPr>
        <p:grpSpPr>
          <a:xfrm>
            <a:off x="494543" y="921051"/>
            <a:ext cx="2371676" cy="1181760"/>
            <a:chOff x="830580" y="632414"/>
            <a:chExt cx="3094857" cy="1542110"/>
          </a:xfrm>
        </p:grpSpPr>
        <p:sp>
          <p:nvSpPr>
            <p:cNvPr id="24" name="矩形 23"/>
            <p:cNvSpPr/>
            <p:nvPr/>
          </p:nvSpPr>
          <p:spPr>
            <a:xfrm>
              <a:off x="830580" y="632414"/>
              <a:ext cx="3094857" cy="1542110"/>
            </a:xfrm>
            <a:prstGeom prst="rect">
              <a:avLst/>
            </a:prstGeom>
            <a:gradFill>
              <a:gsLst>
                <a:gs pos="11000">
                  <a:srgbClr val="2B3649"/>
                </a:gs>
                <a:gs pos="100000">
                  <a:srgbClr val="3B4A62"/>
                </a:gs>
              </a:gsLst>
              <a:lin ang="2700000" scaled="0"/>
            </a:gradFill>
            <a:ln>
              <a:no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5" name="矩形 24"/>
            <p:cNvSpPr/>
            <p:nvPr/>
          </p:nvSpPr>
          <p:spPr>
            <a:xfrm>
              <a:off x="935997" y="749940"/>
              <a:ext cx="2860039" cy="1307060"/>
            </a:xfrm>
            <a:prstGeom prst="rect">
              <a:avLst/>
            </a:prstGeom>
            <a:noFill/>
            <a:ln w="25400">
              <a:solidFill>
                <a:schemeClr val="bg1"/>
              </a:solidFill>
            </a:ln>
            <a:effectLst>
              <a:outerShdw blurRad="444500" dist="254000" dir="2700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900"/>
            </a:p>
          </p:txBody>
        </p:sp>
        <p:sp>
          <p:nvSpPr>
            <p:cNvPr id="21" name="文本框 20"/>
            <p:cNvSpPr txBox="1"/>
            <p:nvPr/>
          </p:nvSpPr>
          <p:spPr>
            <a:xfrm>
              <a:off x="935997" y="1091616"/>
              <a:ext cx="2860039" cy="682764"/>
            </a:xfrm>
            <a:prstGeom prst="rect">
              <a:avLst/>
            </a:prstGeom>
            <a:noFill/>
          </p:spPr>
          <p:txBody>
            <a:bodyPr wrap="square" rtlCol="0">
              <a:spAutoFit/>
              <a:scene3d>
                <a:camera prst="orthographicFront"/>
                <a:lightRig rig="threePt" dir="t"/>
              </a:scene3d>
              <a:sp3d contourW="12700"/>
            </a:bodyPr>
            <a:lstStyle/>
            <a:p>
              <a:pPr algn="ctr">
                <a:defRPr/>
              </a:pPr>
              <a:r>
                <a:rPr lang="en-US" altLang="zh-CN" sz="2800" dirty="0">
                  <a:solidFill>
                    <a:schemeClr val="bg1"/>
                  </a:solidFill>
                  <a:latin typeface="#9Slide03 Arima Madurai Black" panose="00000A00000000000000" pitchFamily="2" charset="0"/>
                  <a:ea typeface="微软雅黑"/>
                  <a:cs typeface="#9Slide03 Arima Madurai Black" panose="00000A00000000000000" pitchFamily="2" charset="0"/>
                </a:rPr>
                <a:t>2. </a:t>
              </a:r>
              <a:r>
                <a:rPr lang="en-US" altLang="zh-CN" sz="2800" dirty="0" err="1">
                  <a:solidFill>
                    <a:schemeClr val="bg1"/>
                  </a:solidFill>
                  <a:latin typeface="#9Slide03 Arima Madurai Black" panose="00000A00000000000000" pitchFamily="2" charset="0"/>
                  <a:ea typeface="微软雅黑"/>
                  <a:cs typeface="#9Slide03 Arima Madurai Black" panose="00000A00000000000000" pitchFamily="2" charset="0"/>
                </a:rPr>
                <a:t>Tác</a:t>
              </a:r>
              <a:r>
                <a:rPr lang="en-US" altLang="zh-CN" sz="2800" dirty="0">
                  <a:solidFill>
                    <a:schemeClr val="bg1"/>
                  </a:solidFill>
                  <a:latin typeface="#9Slide03 Arima Madurai Black" panose="00000A00000000000000" pitchFamily="2" charset="0"/>
                  <a:ea typeface="微软雅黑"/>
                  <a:cs typeface="#9Slide03 Arima Madurai Black" panose="00000A00000000000000" pitchFamily="2" charset="0"/>
                </a:rPr>
                <a:t> </a:t>
              </a:r>
              <a:r>
                <a:rPr lang="en-US" altLang="zh-CN" sz="2800" dirty="0" err="1">
                  <a:solidFill>
                    <a:schemeClr val="bg1"/>
                  </a:solidFill>
                  <a:latin typeface="#9Slide03 Arima Madurai Black" panose="00000A00000000000000" pitchFamily="2" charset="0"/>
                  <a:ea typeface="微软雅黑"/>
                  <a:cs typeface="#9Slide03 Arima Madurai Black" panose="00000A00000000000000" pitchFamily="2" charset="0"/>
                </a:rPr>
                <a:t>phẩm</a:t>
              </a:r>
              <a:endParaRPr lang="zh-CN" altLang="en-US" sz="2800" dirty="0">
                <a:solidFill>
                  <a:schemeClr val="bg1"/>
                </a:solidFill>
                <a:latin typeface="#9Slide03 Arima Madurai Black" panose="00000A00000000000000" pitchFamily="2" charset="0"/>
                <a:ea typeface="微软雅黑"/>
                <a:cs typeface="#9Slide03 Arima Madurai Black" panose="00000A00000000000000" pitchFamily="2" charset="0"/>
              </a:endParaRPr>
            </a:p>
          </p:txBody>
        </p:sp>
      </p:grpSp>
      <p:sp>
        <p:nvSpPr>
          <p:cNvPr id="28" name="文本框 46">
            <a:extLst>
              <a:ext uri="{FF2B5EF4-FFF2-40B4-BE49-F238E27FC236}">
                <a16:creationId xmlns:a16="http://schemas.microsoft.com/office/drawing/2014/main" xmlns="" id="{C0AFA0C5-C624-4F76-85BF-73F7FA9069FA}"/>
              </a:ext>
            </a:extLst>
          </p:cNvPr>
          <p:cNvSpPr txBox="1"/>
          <p:nvPr/>
        </p:nvSpPr>
        <p:spPr>
          <a:xfrm>
            <a:off x="3377241" y="768327"/>
            <a:ext cx="5191432" cy="830997"/>
          </a:xfrm>
          <a:prstGeom prst="rect">
            <a:avLst/>
          </a:prstGeom>
          <a:noFill/>
        </p:spPr>
        <p:txBody>
          <a:bodyPr wrap="square" rtlCol="0">
            <a:spAutoFit/>
            <a:scene3d>
              <a:camera prst="orthographicFront"/>
              <a:lightRig rig="threePt" dir="t"/>
            </a:scene3d>
            <a:sp3d contourW="12700"/>
          </a:bodyPr>
          <a:lstStyle/>
          <a:p>
            <a:r>
              <a:rPr lang="en-US" sz="2400" dirty="0" smtClean="0">
                <a:solidFill>
                  <a:srgbClr val="FF0066"/>
                </a:solidFill>
                <a:latin typeface="Times New Roman" panose="02020603050405020304" pitchFamily="18" charset="0"/>
                <a:cs typeface="Times New Roman" panose="02020603050405020304" pitchFamily="18" charset="0"/>
              </a:rPr>
              <a:t>a. Xuất </a:t>
            </a:r>
            <a:r>
              <a:rPr lang="en-US" sz="2400" dirty="0">
                <a:solidFill>
                  <a:srgbClr val="FF0066"/>
                </a:solidFill>
                <a:latin typeface="Times New Roman" panose="02020603050405020304" pitchFamily="18" charset="0"/>
                <a:cs typeface="Times New Roman" panose="02020603050405020304" pitchFamily="18" charset="0"/>
              </a:rPr>
              <a:t>xứ: </a:t>
            </a:r>
            <a:r>
              <a:rPr lang="en-US" sz="2400" dirty="0">
                <a:solidFill>
                  <a:srgbClr val="0070C0"/>
                </a:solidFill>
                <a:latin typeface="Times New Roman" panose="02020603050405020304" pitchFamily="18" charset="0"/>
                <a:cs typeface="Times New Roman" panose="02020603050405020304" pitchFamily="18" charset="0"/>
              </a:rPr>
              <a:t>T</a:t>
            </a:r>
            <a:r>
              <a:rPr lang="vi-VN" sz="2400" dirty="0">
                <a:solidFill>
                  <a:srgbClr val="0070C0"/>
                </a:solidFill>
                <a:latin typeface="Times New Roman" panose="02020603050405020304" pitchFamily="18" charset="0"/>
                <a:cs typeface="Times New Roman" panose="02020603050405020304" pitchFamily="18" charset="0"/>
              </a:rPr>
              <a:t>rích chương 18 của tác phẩm “Tắt đèn”</a:t>
            </a:r>
          </a:p>
        </p:txBody>
      </p:sp>
      <p:sp>
        <p:nvSpPr>
          <p:cNvPr id="2" name="Rectangle 1">
            <a:extLst>
              <a:ext uri="{FF2B5EF4-FFF2-40B4-BE49-F238E27FC236}">
                <a16:creationId xmlns:a16="http://schemas.microsoft.com/office/drawing/2014/main" xmlns="" id="{63E723EB-A01C-4C34-BD48-D0413C7081E4}"/>
              </a:ext>
            </a:extLst>
          </p:cNvPr>
          <p:cNvSpPr/>
          <p:nvPr/>
        </p:nvSpPr>
        <p:spPr>
          <a:xfrm>
            <a:off x="3387241" y="1913463"/>
            <a:ext cx="5331223" cy="830997"/>
          </a:xfrm>
          <a:prstGeom prst="rect">
            <a:avLst/>
          </a:prstGeom>
        </p:spPr>
        <p:txBody>
          <a:bodyPr wrap="square">
            <a:spAutoFit/>
          </a:bodyPr>
          <a:lstStyle/>
          <a:p>
            <a:r>
              <a:rPr lang="en-US" sz="2400" dirty="0" smtClean="0">
                <a:solidFill>
                  <a:srgbClr val="FF0066"/>
                </a:solidFill>
                <a:latin typeface="Times New Roman" panose="02020603050405020304" pitchFamily="18" charset="0"/>
                <a:cs typeface="Times New Roman" panose="02020603050405020304" pitchFamily="18" charset="0"/>
              </a:rPr>
              <a:t>b. PTBĐ</a:t>
            </a:r>
            <a:r>
              <a:rPr lang="en-US" sz="2400" dirty="0">
                <a:solidFill>
                  <a:srgbClr val="FF0066"/>
                </a:solidFill>
                <a:latin typeface="Times New Roman" panose="02020603050405020304" pitchFamily="18" charset="0"/>
                <a:cs typeface="Times New Roman" panose="02020603050405020304" pitchFamily="18" charset="0"/>
              </a:rPr>
              <a:t>: </a:t>
            </a:r>
            <a:r>
              <a:rPr lang="en-US" sz="2400" dirty="0">
                <a:solidFill>
                  <a:srgbClr val="0070C0"/>
                </a:solidFill>
                <a:latin typeface="Times New Roman" panose="02020603050405020304" pitchFamily="18" charset="0"/>
                <a:cs typeface="Times New Roman" panose="02020603050405020304" pitchFamily="18" charset="0"/>
              </a:rPr>
              <a:t>Tự sự, miêu tả, biểu </a:t>
            </a:r>
            <a:r>
              <a:rPr lang="en-US" sz="2400" dirty="0" smtClean="0">
                <a:solidFill>
                  <a:srgbClr val="0070C0"/>
                </a:solidFill>
                <a:latin typeface="Times New Roman" panose="02020603050405020304" pitchFamily="18" charset="0"/>
                <a:cs typeface="Times New Roman" panose="02020603050405020304" pitchFamily="18" charset="0"/>
              </a:rPr>
              <a:t>cảm</a:t>
            </a:r>
          </a:p>
          <a:p>
            <a:r>
              <a:rPr lang="en-GB" sz="2400" dirty="0" smtClean="0">
                <a:solidFill>
                  <a:srgbClr val="0070C0"/>
                </a:solidFill>
                <a:latin typeface="Times New Roman" panose="02020603050405020304" pitchFamily="18" charset="0"/>
                <a:cs typeface="Times New Roman" panose="02020603050405020304" pitchFamily="18" charset="0"/>
              </a:rPr>
              <a:t>c. Từ khó: SGK/32</a:t>
            </a:r>
            <a:endParaRPr lang="vi-VN" sz="2400" dirty="0">
              <a:solidFill>
                <a:srgbClr val="0070C0"/>
              </a:solidFill>
              <a:latin typeface="Times New Roman" panose="02020603050405020304" pitchFamily="18" charset="0"/>
              <a:cs typeface="Times New Roman" panose="02020603050405020304" pitchFamily="18" charset="0"/>
            </a:endParaRPr>
          </a:p>
        </p:txBody>
      </p:sp>
      <p:sp>
        <p:nvSpPr>
          <p:cNvPr id="11" name="Rectangle 10">
            <a:extLst>
              <a:ext uri="{FF2B5EF4-FFF2-40B4-BE49-F238E27FC236}">
                <a16:creationId xmlns:a16="http://schemas.microsoft.com/office/drawing/2014/main" xmlns="" id="{B28412F6-1DCA-4B26-BB63-495D4C610436}"/>
              </a:ext>
            </a:extLst>
          </p:cNvPr>
          <p:cNvSpPr/>
          <p:nvPr/>
        </p:nvSpPr>
        <p:spPr>
          <a:xfrm>
            <a:off x="3402405" y="2699715"/>
            <a:ext cx="5331223" cy="461665"/>
          </a:xfrm>
          <a:prstGeom prst="rect">
            <a:avLst/>
          </a:prstGeom>
        </p:spPr>
        <p:txBody>
          <a:bodyPr wrap="square">
            <a:spAutoFit/>
          </a:bodyPr>
          <a:lstStyle/>
          <a:p>
            <a:r>
              <a:rPr lang="en-US" sz="2400" dirty="0" smtClean="0">
                <a:solidFill>
                  <a:srgbClr val="FF0066"/>
                </a:solidFill>
                <a:latin typeface="Times New Roman" panose="02020603050405020304" pitchFamily="18" charset="0"/>
                <a:cs typeface="Times New Roman" panose="02020603050405020304" pitchFamily="18" charset="0"/>
              </a:rPr>
              <a:t>d. Bố </a:t>
            </a:r>
            <a:r>
              <a:rPr lang="en-US" sz="2400" dirty="0">
                <a:solidFill>
                  <a:srgbClr val="FF0066"/>
                </a:solidFill>
                <a:latin typeface="Times New Roman" panose="02020603050405020304" pitchFamily="18" charset="0"/>
                <a:cs typeface="Times New Roman" panose="02020603050405020304" pitchFamily="18" charset="0"/>
              </a:rPr>
              <a:t>cục:</a:t>
            </a:r>
            <a:endParaRPr lang="en-US" sz="2400" dirty="0">
              <a:solidFill>
                <a:srgbClr val="0070C0"/>
              </a:solidFill>
              <a:latin typeface="Times New Roman" panose="020206030504050203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xmlns="" id="{8108E28B-510C-4490-B997-FD8809331B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2102" y="2358249"/>
            <a:ext cx="1655089" cy="2148377"/>
          </a:xfrm>
          <a:prstGeom prst="rect">
            <a:avLst/>
          </a:prstGeom>
        </p:spPr>
      </p:pic>
      <p:sp>
        <p:nvSpPr>
          <p:cNvPr id="12" name="Rectangle 11">
            <a:extLst>
              <a:ext uri="{FF2B5EF4-FFF2-40B4-BE49-F238E27FC236}">
                <a16:creationId xmlns:a16="http://schemas.microsoft.com/office/drawing/2014/main" xmlns="" id="{3EC1889C-5F6B-4508-9182-A4FBAB3593F1}"/>
              </a:ext>
            </a:extLst>
          </p:cNvPr>
          <p:cNvSpPr/>
          <p:nvPr/>
        </p:nvSpPr>
        <p:spPr>
          <a:xfrm>
            <a:off x="3697706" y="3213083"/>
            <a:ext cx="5331223" cy="1133965"/>
          </a:xfrm>
          <a:prstGeom prst="rect">
            <a:avLst/>
          </a:prstGeom>
        </p:spPr>
        <p:txBody>
          <a:bodyPr wrap="square">
            <a:spAutoFit/>
          </a:bodyPr>
          <a:lstStyle/>
          <a:p>
            <a:pPr>
              <a:lnSpc>
                <a:spcPct val="150000"/>
              </a:lnSpc>
            </a:pP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Cảnh chị Dậu chăm sóc chồng</a:t>
            </a:r>
            <a:endParaRPr lang="en-US" sz="2400" dirty="0">
              <a:solidFill>
                <a:srgbClr val="0070C0"/>
              </a:solidFill>
              <a:latin typeface="Times New Roman" panose="02020603050405020304" pitchFamily="18" charset="0"/>
              <a:cs typeface="Times New Roman" panose="02020603050405020304" pitchFamily="18" charset="0"/>
            </a:endParaRPr>
          </a:p>
          <a:p>
            <a:pPr>
              <a:lnSpc>
                <a:spcPct val="150000"/>
              </a:lnSpc>
              <a:buFontTx/>
              <a:buChar char="-"/>
            </a:pPr>
            <a:r>
              <a:rPr lang="en-US" sz="2400" dirty="0">
                <a:solidFill>
                  <a:srgbClr val="0070C0"/>
                </a:solidFill>
                <a:latin typeface="Times New Roman" panose="02020603050405020304" pitchFamily="18" charset="0"/>
                <a:cs typeface="Times New Roman" panose="02020603050405020304" pitchFamily="18" charset="0"/>
              </a:rPr>
              <a:t> </a:t>
            </a:r>
            <a:r>
              <a:rPr lang="vi-VN" sz="2400" dirty="0">
                <a:solidFill>
                  <a:srgbClr val="0070C0"/>
                </a:solidFill>
                <a:latin typeface="Times New Roman" panose="02020603050405020304" pitchFamily="18" charset="0"/>
                <a:cs typeface="Times New Roman" panose="02020603050405020304" pitchFamily="18" charset="0"/>
              </a:rPr>
              <a:t>Cảnh chị Dậu đối mặt với bọn tay sai</a:t>
            </a:r>
            <a:endParaRPr lang="en-US"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7178117"/>
      </p:ext>
    </p:extLst>
  </p:cSld>
  <p:clrMapOvr>
    <a:masterClrMapping/>
  </p:clrMapOvr>
  <p:transition spd="slow">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40000">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14:bounceEnd="40000">
                                          <p:cBhvr additive="base">
                                            <p:cTn id="7" dur="1000" fill="hold"/>
                                            <p:tgtEl>
                                              <p:spTgt spid="54"/>
                                            </p:tgtEl>
                                            <p:attrNameLst>
                                              <p:attrName>ppt_x</p:attrName>
                                            </p:attrNameLst>
                                          </p:cBhvr>
                                          <p:tavLst>
                                            <p:tav tm="0">
                                              <p:val>
                                                <p:strVal val="1+#ppt_w/2"/>
                                              </p:val>
                                            </p:tav>
                                            <p:tav tm="100000">
                                              <p:val>
                                                <p:strVal val="#ppt_x"/>
                                              </p:val>
                                            </p:tav>
                                          </p:tavLst>
                                        </p:anim>
                                        <p:anim calcmode="lin" valueType="num" p14:bounceEnd="40000">
                                          <p:cBhvr additive="base">
                                            <p:cTn id="8" dur="10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8" grpId="0"/>
          <p:bldP spid="2" grpId="0"/>
          <p:bldP spid="11" grpId="0"/>
          <p:bldP spid="1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1000" fill="hold"/>
                                            <p:tgtEl>
                                              <p:spTgt spid="54"/>
                                            </p:tgtEl>
                                            <p:attrNameLst>
                                              <p:attrName>ppt_x</p:attrName>
                                            </p:attrNameLst>
                                          </p:cBhvr>
                                          <p:tavLst>
                                            <p:tav tm="0">
                                              <p:val>
                                                <p:strVal val="1+#ppt_w/2"/>
                                              </p:val>
                                            </p:tav>
                                            <p:tav tm="100000">
                                              <p:val>
                                                <p:strVal val="#ppt_x"/>
                                              </p:val>
                                            </p:tav>
                                          </p:tavLst>
                                        </p:anim>
                                        <p:anim calcmode="lin" valueType="num">
                                          <p:cBhvr additive="base">
                                            <p:cTn id="8" dur="1000" fill="hold"/>
                                            <p:tgtEl>
                                              <p:spTgt spid="5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barn(inVertical)">
                                          <p:cBhvr>
                                            <p:cTn id="18" dur="500"/>
                                            <p:tgtEl>
                                              <p:spTgt spid="28"/>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8" grpId="0"/>
          <p:bldP spid="2" grpId="0"/>
          <p:bldP spid="11" grpId="0"/>
          <p:bldP spid="12"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5">
            <a:extLst>
              <a:ext uri="{FF2B5EF4-FFF2-40B4-BE49-F238E27FC236}">
                <a16:creationId xmlns:a16="http://schemas.microsoft.com/office/drawing/2014/main" xmlns="" id="{6577B2F4-43E4-4A97-973C-B22C3F6FB245}"/>
              </a:ext>
            </a:extLst>
          </p:cNvPr>
          <p:cNvSpPr/>
          <p:nvPr/>
        </p:nvSpPr>
        <p:spPr>
          <a:xfrm>
            <a:off x="0" y="1"/>
            <a:ext cx="9144000" cy="5143499"/>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3"/>
          </a:p>
        </p:txBody>
      </p:sp>
      <p:sp>
        <p:nvSpPr>
          <p:cNvPr id="3" name="Rectangle 2"/>
          <p:cNvSpPr/>
          <p:nvPr/>
        </p:nvSpPr>
        <p:spPr>
          <a:xfrm>
            <a:off x="294968" y="584624"/>
            <a:ext cx="8531942" cy="3901068"/>
          </a:xfrm>
          <a:prstGeom prst="rect">
            <a:avLst/>
          </a:prstGeom>
        </p:spPr>
        <p:txBody>
          <a:bodyPr wrap="square">
            <a:spAutoFit/>
          </a:bodyPr>
          <a:lstStyle/>
          <a:p>
            <a:pPr algn="just"/>
            <a:r>
              <a:rPr lang="en-US" sz="2250" dirty="0">
                <a:solidFill>
                  <a:srgbClr val="0070C0"/>
                </a:solidFill>
                <a:latin typeface="Times New Roman" panose="02020603050405020304" pitchFamily="18" charset="0"/>
                <a:cs typeface="Times New Roman" panose="02020603050405020304" pitchFamily="18" charset="0"/>
              </a:rPr>
              <a:t>      </a:t>
            </a:r>
            <a:r>
              <a:rPr lang="vi-VN" sz="2250" dirty="0">
                <a:solidFill>
                  <a:srgbClr val="0070C0"/>
                </a:solidFill>
                <a:latin typeface="Times New Roman" panose="02020603050405020304" pitchFamily="18" charset="0"/>
                <a:cs typeface="Times New Roman" panose="02020603050405020304" pitchFamily="18" charset="0"/>
              </a:rPr>
              <a:t>Do còn thiếu suất SƯU của chú Hợi — người em trai</a:t>
            </a:r>
            <a:r>
              <a:rPr lang="en-US" sz="2250" dirty="0">
                <a:solidFill>
                  <a:srgbClr val="0070C0"/>
                </a:solidFill>
                <a:latin typeface="Times New Roman" panose="02020603050405020304" pitchFamily="18" charset="0"/>
                <a:cs typeface="Times New Roman" panose="02020603050405020304" pitchFamily="18" charset="0"/>
              </a:rPr>
              <a:t> </a:t>
            </a:r>
            <a:r>
              <a:rPr lang="en-US" sz="2250" dirty="0" err="1">
                <a:solidFill>
                  <a:srgbClr val="0070C0"/>
                </a:solidFill>
                <a:latin typeface="Times New Roman" panose="02020603050405020304" pitchFamily="18" charset="0"/>
                <a:cs typeface="Times New Roman" panose="02020603050405020304" pitchFamily="18" charset="0"/>
              </a:rPr>
              <a:t>đã</a:t>
            </a:r>
            <a:r>
              <a:rPr lang="en-US" sz="2250" dirty="0">
                <a:solidFill>
                  <a:srgbClr val="0070C0"/>
                </a:solidFill>
                <a:latin typeface="Times New Roman" panose="02020603050405020304" pitchFamily="18" charset="0"/>
                <a:cs typeface="Times New Roman" panose="02020603050405020304" pitchFamily="18" charset="0"/>
              </a:rPr>
              <a:t> </a:t>
            </a:r>
            <a:r>
              <a:rPr lang="en-US" sz="2250" dirty="0" err="1">
                <a:solidFill>
                  <a:srgbClr val="0070C0"/>
                </a:solidFill>
                <a:latin typeface="Times New Roman" panose="02020603050405020304" pitchFamily="18" charset="0"/>
                <a:cs typeface="Times New Roman" panose="02020603050405020304" pitchFamily="18" charset="0"/>
              </a:rPr>
              <a:t>chết</a:t>
            </a:r>
            <a:r>
              <a:rPr lang="vi-VN" sz="2250" dirty="0">
                <a:solidFill>
                  <a:srgbClr val="0070C0"/>
                </a:solidFill>
                <a:latin typeface="Times New Roman" panose="02020603050405020304" pitchFamily="18" charset="0"/>
                <a:cs typeface="Times New Roman" panose="02020603050405020304" pitchFamily="18" charset="0"/>
              </a:rPr>
              <a:t>, nên anh Dậu bị</a:t>
            </a:r>
            <a:r>
              <a:rPr lang="en-US" sz="2250" dirty="0">
                <a:solidFill>
                  <a:srgbClr val="0070C0"/>
                </a:solidFill>
                <a:latin typeface="Times New Roman" panose="02020603050405020304" pitchFamily="18" charset="0"/>
                <a:cs typeface="Times New Roman" panose="02020603050405020304" pitchFamily="18" charset="0"/>
              </a:rPr>
              <a:t> </a:t>
            </a:r>
            <a:r>
              <a:rPr lang="vi-VN" sz="2250" dirty="0">
                <a:solidFill>
                  <a:srgbClr val="0070C0"/>
                </a:solidFill>
                <a:latin typeface="Times New Roman" panose="02020603050405020304" pitchFamily="18" charset="0"/>
                <a:cs typeface="Times New Roman" panose="02020603050405020304" pitchFamily="18" charset="0"/>
              </a:rPr>
              <a:t>bắt trói, bị đánh đến ngất đi, rũ như xác chết, được khiêng trả về </a:t>
            </a:r>
            <a:r>
              <a:rPr lang="vi-VN" sz="2250" dirty="0" smtClean="0">
                <a:solidFill>
                  <a:srgbClr val="0070C0"/>
                </a:solidFill>
                <a:latin typeface="Times New Roman" panose="02020603050405020304" pitchFamily="18" charset="0"/>
                <a:cs typeface="Times New Roman" panose="02020603050405020304" pitchFamily="18" charset="0"/>
              </a:rPr>
              <a:t>nhà.</a:t>
            </a:r>
            <a:r>
              <a:rPr lang="en-US" sz="2250" dirty="0">
                <a:solidFill>
                  <a:srgbClr val="0070C0"/>
                </a:solidFill>
                <a:latin typeface="Times New Roman" panose="02020603050405020304" pitchFamily="18" charset="0"/>
                <a:cs typeface="Times New Roman" panose="02020603050405020304" pitchFamily="18" charset="0"/>
              </a:rPr>
              <a:t> </a:t>
            </a:r>
            <a:r>
              <a:rPr lang="vi-VN" sz="2250" dirty="0" smtClean="0">
                <a:solidFill>
                  <a:srgbClr val="0070C0"/>
                </a:solidFill>
                <a:latin typeface="Times New Roman" panose="02020603050405020304" pitchFamily="18" charset="0"/>
                <a:cs typeface="Times New Roman" panose="02020603050405020304" pitchFamily="18" charset="0"/>
              </a:rPr>
              <a:t>Sáng </a:t>
            </a:r>
            <a:r>
              <a:rPr lang="vi-VN" sz="2250" dirty="0">
                <a:solidFill>
                  <a:srgbClr val="0070C0"/>
                </a:solidFill>
                <a:latin typeface="Times New Roman" panose="02020603050405020304" pitchFamily="18" charset="0"/>
                <a:cs typeface="Times New Roman" panose="02020603050405020304" pitchFamily="18" charset="0"/>
              </a:rPr>
              <a:t>sớm hôm sau, khi anh Dậu còn đang cố gượng dậy húp bát cháo từ</a:t>
            </a:r>
            <a:r>
              <a:rPr lang="en-US" sz="2250" dirty="0">
                <a:solidFill>
                  <a:srgbClr val="0070C0"/>
                </a:solidFill>
                <a:latin typeface="Times New Roman" panose="02020603050405020304" pitchFamily="18" charset="0"/>
                <a:cs typeface="Times New Roman" panose="02020603050405020304" pitchFamily="18" charset="0"/>
              </a:rPr>
              <a:t> </a:t>
            </a:r>
            <a:r>
              <a:rPr lang="vi-VN" sz="2250" dirty="0">
                <a:solidFill>
                  <a:srgbClr val="0070C0"/>
                </a:solidFill>
                <a:latin typeface="Times New Roman" panose="02020603050405020304" pitchFamily="18" charset="0"/>
                <a:cs typeface="Times New Roman" panose="02020603050405020304" pitchFamily="18" charset="0"/>
              </a:rPr>
              <a:t>tay vợ, thì cai lệ và người nhà lí trưởng sấn sổ tiến vào tay roi, tay</a:t>
            </a:r>
            <a:r>
              <a:rPr lang="en-US" sz="2250" dirty="0">
                <a:solidFill>
                  <a:srgbClr val="0070C0"/>
                </a:solidFill>
                <a:latin typeface="Times New Roman" panose="02020603050405020304" pitchFamily="18" charset="0"/>
                <a:cs typeface="Times New Roman" panose="02020603050405020304" pitchFamily="18" charset="0"/>
              </a:rPr>
              <a:t> </a:t>
            </a:r>
            <a:r>
              <a:rPr lang="vi-VN" sz="2250" dirty="0">
                <a:solidFill>
                  <a:srgbClr val="0070C0"/>
                </a:solidFill>
                <a:latin typeface="Times New Roman" panose="02020603050405020304" pitchFamily="18" charset="0"/>
                <a:cs typeface="Times New Roman" panose="02020603050405020304" pitchFamily="18" charset="0"/>
              </a:rPr>
              <a:t>thước. Chúng quát tháo, dọa nạt đòi tiền SƯU và định bắt trói anh </a:t>
            </a:r>
            <a:r>
              <a:rPr lang="vi-VN" sz="2250" dirty="0" smtClean="0">
                <a:solidFill>
                  <a:srgbClr val="0070C0"/>
                </a:solidFill>
                <a:latin typeface="Times New Roman" panose="02020603050405020304" pitchFamily="18" charset="0"/>
                <a:cs typeface="Times New Roman" panose="02020603050405020304" pitchFamily="18" charset="0"/>
              </a:rPr>
              <a:t>Dậu.</a:t>
            </a:r>
            <a:r>
              <a:rPr lang="en-US" sz="2250" dirty="0">
                <a:solidFill>
                  <a:srgbClr val="0070C0"/>
                </a:solidFill>
                <a:latin typeface="Times New Roman" panose="02020603050405020304" pitchFamily="18" charset="0"/>
                <a:cs typeface="Times New Roman" panose="02020603050405020304" pitchFamily="18" charset="0"/>
              </a:rPr>
              <a:t> </a:t>
            </a:r>
            <a:r>
              <a:rPr lang="vi-VN" sz="2250" dirty="0" smtClean="0">
                <a:solidFill>
                  <a:srgbClr val="0070C0"/>
                </a:solidFill>
                <a:latin typeface="Times New Roman" panose="02020603050405020304" pitchFamily="18" charset="0"/>
                <a:cs typeface="Times New Roman" panose="02020603050405020304" pitchFamily="18" charset="0"/>
              </a:rPr>
              <a:t>Chị </a:t>
            </a:r>
            <a:r>
              <a:rPr lang="vi-VN" sz="2250" dirty="0">
                <a:solidFill>
                  <a:srgbClr val="0070C0"/>
                </a:solidFill>
                <a:latin typeface="Times New Roman" panose="02020603050405020304" pitchFamily="18" charset="0"/>
                <a:cs typeface="Times New Roman" panose="02020603050405020304" pitchFamily="18" charset="0"/>
              </a:rPr>
              <a:t>Dậu đã hết lời van xin nhưng chúng vẫn không buông tha. Tên cai lệ</a:t>
            </a:r>
            <a:r>
              <a:rPr lang="en-US" sz="2250" dirty="0">
                <a:solidFill>
                  <a:srgbClr val="0070C0"/>
                </a:solidFill>
                <a:latin typeface="Times New Roman" panose="02020603050405020304" pitchFamily="18" charset="0"/>
                <a:cs typeface="Times New Roman" panose="02020603050405020304" pitchFamily="18" charset="0"/>
              </a:rPr>
              <a:t> </a:t>
            </a:r>
            <a:r>
              <a:rPr lang="vi-VN" sz="2250" dirty="0">
                <a:solidFill>
                  <a:srgbClr val="0070C0"/>
                </a:solidFill>
                <a:latin typeface="Times New Roman" panose="02020603050405020304" pitchFamily="18" charset="0"/>
                <a:cs typeface="Times New Roman" panose="02020603050405020304" pitchFamily="18" charset="0"/>
              </a:rPr>
              <a:t>còn chửi mắng rồi bịch luôn vào ngực chị Dậu. Lúc này, chị Dậu tức quá</a:t>
            </a:r>
            <a:r>
              <a:rPr lang="en-US" sz="2250" dirty="0">
                <a:solidFill>
                  <a:srgbClr val="0070C0"/>
                </a:solidFill>
                <a:latin typeface="Times New Roman" panose="02020603050405020304" pitchFamily="18" charset="0"/>
                <a:cs typeface="Times New Roman" panose="02020603050405020304" pitchFamily="18" charset="0"/>
              </a:rPr>
              <a:t> </a:t>
            </a:r>
            <a:r>
              <a:rPr lang="vi-VN" sz="2250" dirty="0">
                <a:solidFill>
                  <a:srgbClr val="0070C0"/>
                </a:solidFill>
                <a:latin typeface="Times New Roman" panose="02020603050405020304" pitchFamily="18" charset="0"/>
                <a:cs typeface="Times New Roman" panose="02020603050405020304" pitchFamily="18" charset="0"/>
              </a:rPr>
              <a:t>không chịu được liền cự lại bằng lí lẽ. Nhưng cai lệ vẫn không dừng lại,hắn tát vào mặt chị Dậu và nhảy vào trói anh Dậu. Không chịu đựng được</a:t>
            </a:r>
            <a:r>
              <a:rPr lang="en-US" sz="2250" dirty="0">
                <a:solidFill>
                  <a:srgbClr val="0070C0"/>
                </a:solidFill>
                <a:latin typeface="Times New Roman" panose="02020603050405020304" pitchFamily="18" charset="0"/>
                <a:cs typeface="Times New Roman" panose="02020603050405020304" pitchFamily="18" charset="0"/>
              </a:rPr>
              <a:t> </a:t>
            </a:r>
            <a:r>
              <a:rPr lang="vi-VN" sz="2250" dirty="0">
                <a:solidFill>
                  <a:srgbClr val="0070C0"/>
                </a:solidFill>
                <a:latin typeface="Times New Roman" panose="02020603050405020304" pitchFamily="18" charset="0"/>
                <a:cs typeface="Times New Roman" panose="02020603050405020304" pitchFamily="18" charset="0"/>
              </a:rPr>
              <a:t>nữa, chị Dậu đã vùng lên đánh ngã cai lệ và cả tên người nhà lí trưởng.</a:t>
            </a:r>
            <a:endParaRPr lang="en-US" sz="2250" dirty="0">
              <a:solidFill>
                <a:srgbClr val="0070C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2668138" y="68365"/>
            <a:ext cx="3807725" cy="507831"/>
          </a:xfrm>
          <a:prstGeom prst="rect">
            <a:avLst/>
          </a:prstGeom>
          <a:noFill/>
        </p:spPr>
        <p:txBody>
          <a:bodyPr wrap="square" rtlCol="0">
            <a:spAutoFit/>
          </a:bodyPr>
          <a:lstStyle/>
          <a:p>
            <a:pPr algn="ctr"/>
            <a:r>
              <a:rPr lang="en-US" sz="2700" b="1" dirty="0" smtClean="0">
                <a:solidFill>
                  <a:srgbClr val="FF0066"/>
                </a:solidFill>
                <a:latin typeface="Times New Roman" panose="02020603050405020304" pitchFamily="18" charset="0"/>
                <a:cs typeface="Times New Roman" panose="02020603050405020304" pitchFamily="18" charset="0"/>
              </a:rPr>
              <a:t>e. Tóm </a:t>
            </a:r>
            <a:r>
              <a:rPr lang="en-US" sz="2700" b="1" dirty="0">
                <a:solidFill>
                  <a:srgbClr val="FF0066"/>
                </a:solidFill>
                <a:latin typeface="Times New Roman" panose="02020603050405020304" pitchFamily="18" charset="0"/>
                <a:cs typeface="Times New Roman" panose="02020603050405020304" pitchFamily="18" charset="0"/>
              </a:rPr>
              <a:t>tắt</a:t>
            </a:r>
          </a:p>
        </p:txBody>
      </p:sp>
    </p:spTree>
    <p:extLst>
      <p:ext uri="{BB962C8B-B14F-4D97-AF65-F5344CB8AC3E}">
        <p14:creationId xmlns:p14="http://schemas.microsoft.com/office/powerpoint/2010/main" val="42492809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tucnuocvobo.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152595997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80330F47-CD13-4DC9-B2F1-B6AE5CB09E1E"/>
  <p:tag name="ISPRING_SCORM_RATE_SLIDES" val="1"/>
  <p:tag name="ISPRINGONLINEFOLDERID" val="0"/>
  <p:tag name="ISPRINGONLINEFOLDERPATH" val="Content List"/>
  <p:tag name="ISPRINGCLOUDFOLDERID" val="0"/>
  <p:tag name="ISPRINGCLOUDFOLDERPATH" val="Repository"/>
  <p:tag name="ISPRING_PLAYERS_CUSTOMIZATION" val="UEsDBBQAAgAIAEOUV0cNwDEewAEAANoDAAAPAAAAbm9uZS9wbGF5ZXIueG1spZJPb9QwEMXPW6nfIfK9dpYKUa0cekDKiaJKC4jbyptME1PHDp4Ju/vtmfzZpFuQQOKQaPIy72fPs/X9sXHJT4hog8/EWqYiAV+E0voqE18+5zd34v799ZVunTlBTGyZCR88iKQELKJtiX2PhupMvBAkQ0XCL4+bI9pM1ETtRqnD4SAPtzLESr1J07X69vBxW9TQmBvrkYwvmLvs5VYkbbQhWjpl4l0qrq9WA/ICZ5F7fIXBdf3KKIvQqDYCgieIatz2bN3Q3838NMErOrWAgkdfDbPvTfH8EMrOAfbaSo9tWyDqCYO20rSx6zufYCwyMTbsGkA0FaB0vhJq9Ko/mPWTM1hPHLzA9ty22zuLNYsjfejeLerubBmyVxNHXYJ0M0wwnGLeOZeDoS5CKZIIPzrLVd5jv85HkK7FuJzn7h0+Wy/xULDGVW4KCvH0gR18JFOUco5ejtHLwdTbh+ITF49TnNsFMgezhKBratzbf86j7/6fOEp4Mp0jcV7B+hKOueW/BA2PQsAz9pqk1sl+tTOVd9ftmxdX40Iadzdl8R1FQiZWwNewNGTUos8w9Zqm1fg5JTTHotXv91JPRC5/AVBLAQIAABQAAgAIAEOUV0cNwDEewAEAANoDAAAPAAAAAAAAAAEAAAAAAAAAAABub25lL3BsYXllci54bWxQSwUGAAAAAAEAAQA9AAAA7QEAAAAA"/>
  <p:tag name="ISPRING_SCORM_ENDPOINT" val="&lt;endpoint&gt;&lt;enable&gt;0&lt;/enable&gt;&lt;lrs&gt;http://&lt;/lrs&gt;&lt;auth&gt;0&lt;/auth&gt;&lt;login&gt;&lt;/login&gt;&lt;password&gt;&lt;/password&gt;&lt;key&gt;&lt;/key&gt;&lt;name&gt;&lt;/name&gt;&lt;email&gt;&lt;/email&gt;&lt;/endpoint&gt;&#10;"/>
  <p:tag name="ISPRING_PRESENTATION_TITLE" val="创业计划书.pptx"/>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https://www.freeppt7.com">
  <a:themeElements>
    <a:clrScheme name="自定义 32">
      <a:dk1>
        <a:sysClr val="windowText" lastClr="000000"/>
      </a:dk1>
      <a:lt1>
        <a:sysClr val="window" lastClr="FFFFFF"/>
      </a:lt1>
      <a:dk2>
        <a:srgbClr val="44546A"/>
      </a:dk2>
      <a:lt2>
        <a:srgbClr val="E7E6E6"/>
      </a:lt2>
      <a:accent1>
        <a:srgbClr val="0070C0"/>
      </a:accent1>
      <a:accent2>
        <a:srgbClr val="ED7D31"/>
      </a:accent2>
      <a:accent3>
        <a:srgbClr val="A5A5A5"/>
      </a:accent3>
      <a:accent4>
        <a:srgbClr val="FFC000"/>
      </a:accent4>
      <a:accent5>
        <a:srgbClr val="4472C4"/>
      </a:accent5>
      <a:accent6>
        <a:srgbClr val="70AD47"/>
      </a:accent6>
      <a:hlink>
        <a:srgbClr val="000000"/>
      </a:hlink>
      <a:folHlink>
        <a:srgbClr val="954F72"/>
      </a:folHlink>
    </a:clrScheme>
    <a:fontScheme name="常用3">
      <a:majorFont>
        <a:latin typeface="Arial"/>
        <a:ea typeface="微软雅黑"/>
        <a:cs typeface=""/>
      </a:majorFont>
      <a:minorFont>
        <a:latin typeface="Calibri Light"/>
        <a:ea typeface="微软雅黑 Light"/>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1794</Words>
  <Application>Microsoft Office PowerPoint</Application>
  <PresentationFormat>On-screen Show (16:9)</PresentationFormat>
  <Paragraphs>199</Paragraphs>
  <Slides>31</Slides>
  <Notes>29</Notes>
  <HiddenSlides>0</HiddenSlides>
  <MMClips>1</MMClips>
  <ScaleCrop>false</ScaleCrop>
  <HeadingPairs>
    <vt:vector size="6" baseType="variant">
      <vt:variant>
        <vt:lpstr>Fonts Used</vt:lpstr>
      </vt:variant>
      <vt:variant>
        <vt:i4>18</vt:i4>
      </vt:variant>
      <vt:variant>
        <vt:lpstr>Theme</vt:lpstr>
      </vt:variant>
      <vt:variant>
        <vt:i4>1</vt:i4>
      </vt:variant>
      <vt:variant>
        <vt:lpstr>Slide Titles</vt:lpstr>
      </vt:variant>
      <vt:variant>
        <vt:i4>31</vt:i4>
      </vt:variant>
    </vt:vector>
  </HeadingPairs>
  <TitlesOfParts>
    <vt:vector size="50" baseType="lpstr">
      <vt:lpstr>微软雅黑</vt:lpstr>
      <vt:lpstr>ＭＳ Ｐゴシック</vt:lpstr>
      <vt:lpstr>宋体</vt:lpstr>
      <vt:lpstr>微软雅黑 Light</vt:lpstr>
      <vt:lpstr>#9Slide03 Arima Madurai Black</vt:lpstr>
      <vt:lpstr>.VnTime</vt:lpstr>
      <vt:lpstr>Agency FB</vt:lpstr>
      <vt:lpstr>Arial</vt:lpstr>
      <vt:lpstr>Calibri</vt:lpstr>
      <vt:lpstr>Calibri Light</vt:lpstr>
      <vt:lpstr>Lato</vt:lpstr>
      <vt:lpstr>Open Sans</vt:lpstr>
      <vt:lpstr>Segoe UI</vt:lpstr>
      <vt:lpstr>Symbol</vt:lpstr>
      <vt:lpstr>Times New Roman</vt:lpstr>
      <vt:lpstr>Wingdings</vt:lpstr>
      <vt:lpstr>Wingdings 3</vt:lpstr>
      <vt:lpstr>方正兰亭黑_GBK</vt:lpstr>
      <vt:lpstr>https://www.freeppt7.com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templates</dc:title>
  <dc:creator/>
  <cp:keywords>https:/www.freeppt7.com</cp:keywords>
  <dc:description>https://www.freeppt7.com</dc:description>
  <cp:lastModifiedBy/>
  <cp:revision>1</cp:revision>
  <dcterms:created xsi:type="dcterms:W3CDTF">2019-03-25T06:40:47Z</dcterms:created>
  <dcterms:modified xsi:type="dcterms:W3CDTF">2021-09-22T13:21:03Z</dcterms:modified>
</cp:coreProperties>
</file>